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notesSlides/notesSlide3.xml" ContentType="application/vnd.openxmlformats-officedocument.presentationml.notesSlide+xml"/>
  <Override PartName="/ppt/charts/chart2.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drawings/drawing1.xml" ContentType="application/vnd.openxmlformats-officedocument.drawingml.chartshapes+xml"/>
  <Override PartName="/ppt/charts/chart5.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7.xml" ContentType="application/vnd.openxmlformats-officedocument.drawingml.chart+xml"/>
  <Override PartName="/ppt/charts/chart8.xml" ContentType="application/vnd.openxmlformats-officedocument.drawingml.chart+xml"/>
  <Override PartName="/ppt/notesSlides/notesSlide9.xml" ContentType="application/vnd.openxmlformats-officedocument.presentationml.notesSlide+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charts/chart12.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15.xml" ContentType="application/vnd.openxmlformats-officedocument.drawingml.chart+xml"/>
  <Override PartName="/ppt/charts/chart16.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17.xml" ContentType="application/vnd.openxmlformats-officedocument.drawingml.chart+xml"/>
  <Override PartName="/ppt/notesSlides/notesSlide13.xml" ContentType="application/vnd.openxmlformats-officedocument.presentationml.notesSlide+xml"/>
  <Override PartName="/ppt/charts/chart18.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4.xml" ContentType="application/vnd.openxmlformats-officedocument.presentationml.notesSlide+xml"/>
  <Override PartName="/ppt/charts/chart19.xml" ContentType="application/vnd.openxmlformats-officedocument.drawingml.chart+xml"/>
  <Override PartName="/ppt/charts/chart20.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5.xml" ContentType="application/vnd.openxmlformats-officedocument.presentationml.notesSlide+xml"/>
  <Override PartName="/ppt/charts/chart21.xml" ContentType="application/vnd.openxmlformats-officedocument.drawingml.chart+xml"/>
  <Override PartName="/ppt/charts/chart22.xml" ContentType="application/vnd.openxmlformats-officedocument.drawingml.chart+xml"/>
  <Override PartName="/ppt/charts/style8.xml" ContentType="application/vnd.ms-office.chartstyle+xml"/>
  <Override PartName="/ppt/charts/colors8.xml" ContentType="application/vnd.ms-office.chartcolorstyle+xml"/>
  <Override PartName="/ppt/charts/chart23.xml" ContentType="application/vnd.openxmlformats-officedocument.drawingml.chart+xml"/>
  <Override PartName="/ppt/charts/style9.xml" ContentType="application/vnd.ms-office.chartstyle+xml"/>
  <Override PartName="/ppt/charts/colors9.xml" ContentType="application/vnd.ms-office.chartcolorstyle+xml"/>
  <Override PartName="/ppt/charts/chart24.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5.xml" ContentType="application/vnd.openxmlformats-officedocument.drawingml.chart+xml"/>
  <Override PartName="/ppt/notesSlides/notesSlide16.xml" ContentType="application/vnd.openxmlformats-officedocument.presentationml.notesSlide+xml"/>
  <Override PartName="/ppt/charts/chart26.xml" ContentType="application/vnd.openxmlformats-officedocument.drawingml.chart+xml"/>
  <Override PartName="/ppt/theme/themeOverride1.xml" ContentType="application/vnd.openxmlformats-officedocument.themeOverr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theme/themeOverride2.xml" ContentType="application/vnd.openxmlformats-officedocument.themeOverride+xml"/>
  <Override PartName="/ppt/notesSlides/notesSlide19.xml" ContentType="application/vnd.openxmlformats-officedocument.presentationml.notesSlide+xml"/>
  <Override PartName="/ppt/charts/chart29.xml" ContentType="application/vnd.openxmlformats-officedocument.drawingml.chart+xml"/>
  <Override PartName="/ppt/theme/themeOverride3.xml" ContentType="application/vnd.openxmlformats-officedocument.themeOverride+xml"/>
  <Override PartName="/ppt/charts/chart30.xml" ContentType="application/vnd.openxmlformats-officedocument.drawingml.chart+xml"/>
  <Override PartName="/ppt/theme/themeOverride4.xml" ContentType="application/vnd.openxmlformats-officedocument.themeOverride+xml"/>
  <Override PartName="/ppt/charts/chart31.xml" ContentType="application/vnd.openxmlformats-officedocument.drawingml.chart+xml"/>
  <Override PartName="/ppt/theme/themeOverride5.xml" ContentType="application/vnd.openxmlformats-officedocument.themeOverride+xml"/>
  <Override PartName="/ppt/charts/chart32.xml" ContentType="application/vnd.openxmlformats-officedocument.drawingml.chart+xml"/>
  <Override PartName="/ppt/charts/style11.xml" ContentType="application/vnd.ms-office.chartstyle+xml"/>
  <Override PartName="/ppt/charts/colors11.xml" ContentType="application/vnd.ms-office.chartcolorstyle+xml"/>
  <Override PartName="/ppt/drawings/drawing2.xml" ContentType="application/vnd.openxmlformats-officedocument.drawingml.chartshapes+xml"/>
  <Override PartName="/ppt/notesSlides/notesSlide20.xml" ContentType="application/vnd.openxmlformats-officedocument.presentationml.notesSlide+xml"/>
  <Override PartName="/ppt/charts/chart33.xml" ContentType="application/vnd.openxmlformats-officedocument.drawingml.chart+xml"/>
  <Override PartName="/ppt/charts/chart34.xml" ContentType="application/vnd.openxmlformats-officedocument.drawingml.chart+xml"/>
  <Override PartName="/ppt/notesSlides/notesSlide21.xml" ContentType="application/vnd.openxmlformats-officedocument.presentationml.notesSlide+xml"/>
  <Override PartName="/ppt/charts/chart35.xml" ContentType="application/vnd.openxmlformats-officedocument.drawingml.chart+xml"/>
  <Override PartName="/ppt/theme/themeOverride6.xml" ContentType="application/vnd.openxmlformats-officedocument.themeOverride+xml"/>
  <Override PartName="/ppt/notesSlides/notesSlide22.xml" ContentType="application/vnd.openxmlformats-officedocument.presentationml.notesSlide+xml"/>
  <Override PartName="/ppt/charts/chart36.xml" ContentType="application/vnd.openxmlformats-officedocument.drawingml.chart+xml"/>
  <Override PartName="/ppt/theme/themeOverride7.xml" ContentType="application/vnd.openxmlformats-officedocument.themeOverride+xml"/>
  <Override PartName="/ppt/notesSlides/notesSlide23.xml" ContentType="application/vnd.openxmlformats-officedocument.presentationml.notesSlide+xml"/>
  <Override PartName="/ppt/charts/chart37.xml" ContentType="application/vnd.openxmlformats-officedocument.drawingml.chart+xml"/>
  <Override PartName="/ppt/theme/themeOverride8.xml" ContentType="application/vnd.openxmlformats-officedocument.themeOverride+xml"/>
  <Override PartName="/ppt/notesSlides/notesSlide24.xml" ContentType="application/vnd.openxmlformats-officedocument.presentationml.notesSlide+xml"/>
  <Override PartName="/ppt/charts/chart38.xml" ContentType="application/vnd.openxmlformats-officedocument.drawingml.chart+xml"/>
  <Override PartName="/ppt/theme/themeOverride9.xml" ContentType="application/vnd.openxmlformats-officedocument.themeOverride+xml"/>
  <Override PartName="/ppt/notesSlides/notesSlide25.xml" ContentType="application/vnd.openxmlformats-officedocument.presentationml.notesSlide+xml"/>
  <Override PartName="/ppt/charts/chart39.xml" ContentType="application/vnd.openxmlformats-officedocument.drawingml.chart+xml"/>
  <Override PartName="/ppt/theme/themeOverride10.xml" ContentType="application/vnd.openxmlformats-officedocument.themeOverride+xml"/>
  <Override PartName="/ppt/charts/chart40.xml" ContentType="application/vnd.openxmlformats-officedocument.drawingml.chart+xml"/>
  <Override PartName="/ppt/charts/chart41.xml" ContentType="application/vnd.openxmlformats-officedocument.drawingml.chart+xml"/>
  <Override PartName="/ppt/notesSlides/notesSlide26.xml" ContentType="application/vnd.openxmlformats-officedocument.presentationml.notesSlide+xml"/>
  <Override PartName="/ppt/charts/chart4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27.xml" ContentType="application/vnd.openxmlformats-officedocument.presentationml.notesSlide+xml"/>
  <Override PartName="/ppt/charts/chart43.xml" ContentType="application/vnd.openxmlformats-officedocument.drawingml.chart+xml"/>
  <Override PartName="/ppt/notesSlides/notesSlide28.xml" ContentType="application/vnd.openxmlformats-officedocument.presentationml.notesSlide+xml"/>
  <Override PartName="/ppt/charts/chart44.xml" ContentType="application/vnd.openxmlformats-officedocument.drawingml.chart+xml"/>
  <Override PartName="/ppt/notesSlides/notesSlide29.xml" ContentType="application/vnd.openxmlformats-officedocument.presentationml.notesSlide+xml"/>
  <Override PartName="/ppt/charts/chart45.xml" ContentType="application/vnd.openxmlformats-officedocument.drawingml.chart+xml"/>
  <Override PartName="/ppt/notesSlides/notesSlide30.xml" ContentType="application/vnd.openxmlformats-officedocument.presentationml.notesSlide+xml"/>
  <Override PartName="/ppt/charts/chart46.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31.xml" ContentType="application/vnd.openxmlformats-officedocument.presentationml.notesSlide+xml"/>
  <Override PartName="/ppt/charts/chart47.xml" ContentType="application/vnd.openxmlformats-officedocument.drawingml.chart+xml"/>
  <Override PartName="/ppt/theme/themeOverride11.xml" ContentType="application/vnd.openxmlformats-officedocument.themeOverride+xml"/>
  <Override PartName="/ppt/notesSlides/notesSlide32.xml" ContentType="application/vnd.openxmlformats-officedocument.presentationml.notesSlide+xml"/>
  <Override PartName="/ppt/charts/chart48.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49.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50.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51.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33.xml" ContentType="application/vnd.openxmlformats-officedocument.presentationml.notesSlide+xml"/>
  <Override PartName="/ppt/charts/chart52.xml" ContentType="application/vnd.openxmlformats-officedocument.drawingml.chart+xml"/>
  <Override PartName="/ppt/charts/chart53.xml" ContentType="application/vnd.openxmlformats-officedocument.drawingml.chart+xml"/>
  <Override PartName="/ppt/notesSlides/notesSlide34.xml" ContentType="application/vnd.openxmlformats-officedocument.presentationml.notesSlide+xml"/>
  <Override PartName="/ppt/charts/chart54.xml" ContentType="application/vnd.openxmlformats-officedocument.drawingml.chart+xml"/>
  <Override PartName="/ppt/charts/chart55.xml" ContentType="application/vnd.openxmlformats-officedocument.drawingml.chart+xml"/>
  <Override PartName="/ppt/charts/style18.xml" ContentType="application/vnd.ms-office.chartstyle+xml"/>
  <Override PartName="/ppt/charts/colors18.xml" ContentType="application/vnd.ms-office.chartcolorstyle+xml"/>
  <Override PartName="/ppt/notesSlides/notesSlide35.xml" ContentType="application/vnd.openxmlformats-officedocument.presentationml.notesSlide+xml"/>
  <Override PartName="/ppt/charts/chart56.xml" ContentType="application/vnd.openxmlformats-officedocument.drawingml.chart+xml"/>
  <Override PartName="/ppt/charts/chart57.xml" ContentType="application/vnd.openxmlformats-officedocument.drawingml.chart+xml"/>
  <Override PartName="/ppt/notesSlides/notesSlide36.xml" ContentType="application/vnd.openxmlformats-officedocument.presentationml.notesSlide+xml"/>
  <Override PartName="/ppt/charts/chart58.xml" ContentType="application/vnd.openxmlformats-officedocument.drawingml.chart+xml"/>
  <Override PartName="/ppt/charts/chart59.xml" ContentType="application/vnd.openxmlformats-officedocument.drawingml.chart+xml"/>
  <Override PartName="/ppt/theme/themeOverride12.xml" ContentType="application/vnd.openxmlformats-officedocument.themeOverride+xml"/>
  <Override PartName="/ppt/charts/chart60.xml" ContentType="application/vnd.openxmlformats-officedocument.drawingml.chart+xml"/>
  <Override PartName="/ppt/notesSlides/notesSlide37.xml" ContentType="application/vnd.openxmlformats-officedocument.presentationml.notesSlide+xml"/>
  <Override PartName="/ppt/charts/chart61.xml" ContentType="application/vnd.openxmlformats-officedocument.drawingml.chart+xml"/>
  <Override PartName="/ppt/charts/chart62.xml" ContentType="application/vnd.openxmlformats-officedocument.drawingml.chart+xml"/>
  <Override PartName="/ppt/notesSlides/notesSlide38.xml" ContentType="application/vnd.openxmlformats-officedocument.presentationml.notesSlide+xml"/>
  <Override PartName="/ppt/charts/chart63.xml" ContentType="application/vnd.openxmlformats-officedocument.drawingml.chart+xml"/>
  <Override PartName="/ppt/charts/chart64.xml" ContentType="application/vnd.openxmlformats-officedocument.drawingml.chart+xml"/>
  <Override PartName="/ppt/charts/chart65.xml" ContentType="application/vnd.openxmlformats-officedocument.drawingml.chart+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chart69.xml" ContentType="application/vnd.openxmlformats-officedocument.drawingml.chart+xml"/>
  <Override PartName="/ppt/charts/chart70.xml" ContentType="application/vnd.openxmlformats-officedocument.drawingml.chart+xml"/>
  <Override PartName="/ppt/notesSlides/notesSlide39.xml" ContentType="application/vnd.openxmlformats-officedocument.presentationml.notesSlide+xml"/>
  <Override PartName="/ppt/charts/chart71.xml" ContentType="application/vnd.openxmlformats-officedocument.drawingml.chart+xml"/>
  <Override PartName="/ppt/theme/themeOverride13.xml" ContentType="application/vnd.openxmlformats-officedocument.themeOverride+xml"/>
  <Override PartName="/ppt/notesSlides/notesSlide40.xml" ContentType="application/vnd.openxmlformats-officedocument.presentationml.notesSlide+xml"/>
  <Override PartName="/ppt/charts/chart72.xml" ContentType="application/vnd.openxmlformats-officedocument.drawingml.chart+xml"/>
  <Override PartName="/ppt/theme/themeOverride14.xml" ContentType="application/vnd.openxmlformats-officedocument.themeOverride+xml"/>
  <Override PartName="/ppt/notesSlides/notesSlide41.xml" ContentType="application/vnd.openxmlformats-officedocument.presentationml.notesSlide+xml"/>
  <Override PartName="/ppt/charts/chart73.xml" ContentType="application/vnd.openxmlformats-officedocument.drawingml.chart+xml"/>
  <Override PartName="/ppt/theme/themeOverride15.xml" ContentType="application/vnd.openxmlformats-officedocument.themeOverride+xml"/>
  <Override PartName="/ppt/charts/chart74.xml" ContentType="application/vnd.openxmlformats-officedocument.drawingml.chart+xml"/>
  <Override PartName="/ppt/notesSlides/notesSlide42.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notesSlides/notesSlide43.xml" ContentType="application/vnd.openxmlformats-officedocument.presentationml.notesSlide+xml"/>
  <Override PartName="/ppt/charts/chart77.xml" ContentType="application/vnd.openxmlformats-officedocument.drawingml.chart+xml"/>
  <Override PartName="/ppt/theme/themeOverride16.xml" ContentType="application/vnd.openxmlformats-officedocument.themeOverride+xml"/>
  <Override PartName="/ppt/notesSlides/notesSlide44.xml" ContentType="application/vnd.openxmlformats-officedocument.presentationml.notesSlide+xml"/>
  <Override PartName="/ppt/charts/chart78.xml" ContentType="application/vnd.openxmlformats-officedocument.drawingml.chart+xml"/>
  <Override PartName="/ppt/theme/themeOverride17.xml" ContentType="application/vnd.openxmlformats-officedocument.themeOverride+xml"/>
  <Override PartName="/ppt/notesSlides/notesSlide45.xml" ContentType="application/vnd.openxmlformats-officedocument.presentationml.notesSlide+xml"/>
  <Override PartName="/ppt/charts/chart79.xml" ContentType="application/vnd.openxmlformats-officedocument.drawingml.chart+xml"/>
  <Override PartName="/ppt/theme/themeOverride18.xml" ContentType="application/vnd.openxmlformats-officedocument.themeOverride+xml"/>
  <Override PartName="/ppt/charts/chart80.xml" ContentType="application/vnd.openxmlformats-officedocument.drawingml.chart+xml"/>
  <Override PartName="/ppt/notesSlides/notesSlide46.xml" ContentType="application/vnd.openxmlformats-officedocument.presentationml.notesSlide+xml"/>
  <Override PartName="/ppt/charts/chart81.xml" ContentType="application/vnd.openxmlformats-officedocument.drawingml.chart+xml"/>
  <Override PartName="/ppt/charts/chart82.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83.xml" ContentType="application/vnd.openxmlformats-officedocument.drawingml.chart+xml"/>
  <Override PartName="/ppt/charts/chart84.xml" ContentType="application/vnd.openxmlformats-officedocument.drawingml.chart+xml"/>
  <Override PartName="/ppt/charts/chart85.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86.xml" ContentType="application/vnd.openxmlformats-officedocument.drawingml.chart+xml"/>
  <Override PartName="/ppt/notesSlides/notesSlide47.xml" ContentType="application/vnd.openxmlformats-officedocument.presentationml.notesSlide+xml"/>
  <Override PartName="/ppt/charts/chart87.xml" ContentType="application/vnd.openxmlformats-officedocument.drawingml.chart+xml"/>
  <Override PartName="/ppt/notesSlides/notesSlide48.xml" ContentType="application/vnd.openxmlformats-officedocument.presentationml.notesSlide+xml"/>
  <Override PartName="/ppt/charts/chart88.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89.xml" ContentType="application/vnd.openxmlformats-officedocument.drawingml.chart+xml"/>
  <Override PartName="/ppt/charts/chart90.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91.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83"/>
  </p:notesMasterIdLst>
  <p:handoutMasterIdLst>
    <p:handoutMasterId r:id="rId84"/>
  </p:handoutMasterIdLst>
  <p:sldIdLst>
    <p:sldId id="565" r:id="rId5"/>
    <p:sldId id="637" r:id="rId6"/>
    <p:sldId id="568" r:id="rId7"/>
    <p:sldId id="649" r:id="rId8"/>
    <p:sldId id="642" r:id="rId9"/>
    <p:sldId id="548" r:id="rId10"/>
    <p:sldId id="549" r:id="rId11"/>
    <p:sldId id="679" r:id="rId12"/>
    <p:sldId id="550" r:id="rId13"/>
    <p:sldId id="654" r:id="rId14"/>
    <p:sldId id="606" r:id="rId15"/>
    <p:sldId id="655" r:id="rId16"/>
    <p:sldId id="666" r:id="rId17"/>
    <p:sldId id="690" r:id="rId18"/>
    <p:sldId id="552" r:id="rId19"/>
    <p:sldId id="680" r:id="rId20"/>
    <p:sldId id="551" r:id="rId21"/>
    <p:sldId id="681" r:id="rId22"/>
    <p:sldId id="553" r:id="rId23"/>
    <p:sldId id="643" r:id="rId24"/>
    <p:sldId id="522" r:id="rId25"/>
    <p:sldId id="684" r:id="rId26"/>
    <p:sldId id="608" r:id="rId27"/>
    <p:sldId id="688" r:id="rId28"/>
    <p:sldId id="694" r:id="rId29"/>
    <p:sldId id="587" r:id="rId30"/>
    <p:sldId id="607" r:id="rId31"/>
    <p:sldId id="609" r:id="rId32"/>
    <p:sldId id="651" r:id="rId33"/>
    <p:sldId id="610" r:id="rId34"/>
    <p:sldId id="685" r:id="rId35"/>
    <p:sldId id="619" r:id="rId36"/>
    <p:sldId id="667" r:id="rId37"/>
    <p:sldId id="652" r:id="rId38"/>
    <p:sldId id="656" r:id="rId39"/>
    <p:sldId id="653" r:id="rId40"/>
    <p:sldId id="657" r:id="rId41"/>
    <p:sldId id="586" r:id="rId42"/>
    <p:sldId id="617" r:id="rId43"/>
    <p:sldId id="555" r:id="rId44"/>
    <p:sldId id="605" r:id="rId45"/>
    <p:sldId id="668" r:id="rId46"/>
    <p:sldId id="669" r:id="rId47"/>
    <p:sldId id="628" r:id="rId48"/>
    <p:sldId id="601" r:id="rId49"/>
    <p:sldId id="686" r:id="rId50"/>
    <p:sldId id="638" r:id="rId51"/>
    <p:sldId id="554" r:id="rId52"/>
    <p:sldId id="613" r:id="rId53"/>
    <p:sldId id="614" r:id="rId54"/>
    <p:sldId id="670" r:id="rId55"/>
    <p:sldId id="615" r:id="rId56"/>
    <p:sldId id="616" r:id="rId57"/>
    <p:sldId id="576" r:id="rId58"/>
    <p:sldId id="577" r:id="rId59"/>
    <p:sldId id="663" r:id="rId60"/>
    <p:sldId id="578" r:id="rId61"/>
    <p:sldId id="563" r:id="rId62"/>
    <p:sldId id="664" r:id="rId63"/>
    <p:sldId id="662" r:id="rId64"/>
    <p:sldId id="675" r:id="rId65"/>
    <p:sldId id="641" r:id="rId66"/>
    <p:sldId id="621" r:id="rId67"/>
    <p:sldId id="665" r:id="rId68"/>
    <p:sldId id="557" r:id="rId69"/>
    <p:sldId id="562" r:id="rId70"/>
    <p:sldId id="689" r:id="rId71"/>
    <p:sldId id="644" r:id="rId72"/>
    <p:sldId id="579" r:id="rId73"/>
    <p:sldId id="691" r:id="rId74"/>
    <p:sldId id="671" r:id="rId75"/>
    <p:sldId id="672" r:id="rId76"/>
    <p:sldId id="584" r:id="rId77"/>
    <p:sldId id="673" r:id="rId78"/>
    <p:sldId id="593" r:id="rId79"/>
    <p:sldId id="678" r:id="rId80"/>
    <p:sldId id="677" r:id="rId81"/>
    <p:sldId id="312" r:id="rId82"/>
  </p:sldIdLst>
  <p:sldSz cx="13439775" cy="7561263"/>
  <p:notesSz cx="6797675" cy="9926638"/>
  <p:defaultText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381">
          <p15:clr>
            <a:srgbClr val="A4A3A4"/>
          </p15:clr>
        </p15:guide>
        <p15:guide id="2" orient="horz" pos="113">
          <p15:clr>
            <a:srgbClr val="A4A3A4"/>
          </p15:clr>
        </p15:guide>
        <p15:guide id="3" orient="horz" pos="4649">
          <p15:clr>
            <a:srgbClr val="A4A3A4"/>
          </p15:clr>
        </p15:guide>
        <p15:guide id="4" orient="horz" pos="3787">
          <p15:clr>
            <a:srgbClr val="A4A3A4"/>
          </p15:clr>
        </p15:guide>
        <p15:guide id="5" orient="horz" pos="4422">
          <p15:clr>
            <a:srgbClr val="A4A3A4"/>
          </p15:clr>
        </p15:guide>
        <p15:guide id="6" orient="horz" pos="4299">
          <p15:clr>
            <a:srgbClr val="A4A3A4"/>
          </p15:clr>
        </p15:guide>
        <p15:guide id="7" orient="horz" pos="1097">
          <p15:clr>
            <a:srgbClr val="A4A3A4"/>
          </p15:clr>
        </p15:guide>
        <p15:guide id="8" orient="horz" pos="975">
          <p15:clr>
            <a:srgbClr val="A4A3A4"/>
          </p15:clr>
        </p15:guide>
        <p15:guide id="9" orient="horz" pos="229">
          <p15:clr>
            <a:srgbClr val="A4A3A4"/>
          </p15:clr>
        </p15:guide>
        <p15:guide id="10" orient="horz" pos="4532">
          <p15:clr>
            <a:srgbClr val="A4A3A4"/>
          </p15:clr>
        </p15:guide>
        <p15:guide id="11" orient="horz" pos="346">
          <p15:clr>
            <a:srgbClr val="A4A3A4"/>
          </p15:clr>
        </p15:guide>
        <p15:guide id="12" orient="horz" pos="460">
          <p15:clr>
            <a:srgbClr val="A4A3A4"/>
          </p15:clr>
        </p15:guide>
        <p15:guide id="13" orient="horz" pos="4184">
          <p15:clr>
            <a:srgbClr val="A4A3A4"/>
          </p15:clr>
        </p15:guide>
        <p15:guide id="14" orient="horz" pos="4071">
          <p15:clr>
            <a:srgbClr val="A4A3A4"/>
          </p15:clr>
        </p15:guide>
        <p15:guide id="15" orient="horz" pos="839">
          <p15:clr>
            <a:srgbClr val="A4A3A4"/>
          </p15:clr>
        </p15:guide>
        <p15:guide id="16" pos="4233">
          <p15:clr>
            <a:srgbClr val="A4A3A4"/>
          </p15:clr>
        </p15:guide>
        <p15:guide id="17" pos="113">
          <p15:clr>
            <a:srgbClr val="A4A3A4"/>
          </p15:clr>
        </p15:guide>
        <p15:guide id="18" pos="8361">
          <p15:clr>
            <a:srgbClr val="A4A3A4"/>
          </p15:clr>
        </p15:guide>
        <p15:guide id="19" pos="8243">
          <p15:clr>
            <a:srgbClr val="A4A3A4"/>
          </p15:clr>
        </p15:guide>
        <p15:guide id="20" pos="5715">
          <p15:clr>
            <a:srgbClr val="A4A3A4"/>
          </p15:clr>
        </p15:guide>
        <p15:guide id="21" pos="3035">
          <p15:clr>
            <a:srgbClr val="A4A3A4"/>
          </p15:clr>
        </p15:guide>
        <p15:guide id="22" pos="5431">
          <p15:clr>
            <a:srgbClr val="A4A3A4"/>
          </p15:clr>
        </p15:guide>
        <p15:guide id="23" pos="8134">
          <p15:clr>
            <a:srgbClr val="A4A3A4"/>
          </p15:clr>
        </p15:guide>
        <p15:guide id="24" pos="4092">
          <p15:clr>
            <a:srgbClr val="A4A3A4"/>
          </p15:clr>
        </p15:guide>
        <p15:guide id="25" pos="4369">
          <p15:clr>
            <a:srgbClr val="A4A3A4"/>
          </p15:clr>
        </p15:guide>
        <p15:guide id="26" pos="2736">
          <p15:clr>
            <a:srgbClr val="A4A3A4"/>
          </p15:clr>
        </p15:guide>
        <p15:guide id="27" pos="15">
          <p15:clr>
            <a:srgbClr val="A4A3A4"/>
          </p15:clr>
        </p15:guide>
        <p15:guide id="28" pos="363">
          <p15:clr>
            <a:srgbClr val="A4A3A4"/>
          </p15:clr>
        </p15:guide>
        <p15:guide id="29" pos="232">
          <p15:clr>
            <a:srgbClr val="A4A3A4"/>
          </p15:clr>
        </p15:guide>
      </p15:sldGuideLst>
    </p:ext>
    <p:ext uri="{2D200454-40CA-4A62-9FC3-DE9A4176ACB9}">
      <p15:notesGuideLst xmlns:p15="http://schemas.microsoft.com/office/powerpoint/2012/main">
        <p15:guide id="1" orient="horz" pos="3127">
          <p15:clr>
            <a:srgbClr val="A4A3A4"/>
          </p15:clr>
        </p15:guide>
        <p15:guide id="2" orient="horz" pos="123">
          <p15:clr>
            <a:srgbClr val="A4A3A4"/>
          </p15:clr>
        </p15:guide>
        <p15:guide id="3" orient="horz" pos="6130">
          <p15:clr>
            <a:srgbClr val="A4A3A4"/>
          </p15:clr>
        </p15:guide>
        <p15:guide id="4" orient="horz" pos="5884">
          <p15:clr>
            <a:srgbClr val="A4A3A4"/>
          </p15:clr>
        </p15:guide>
        <p15:guide id="5" orient="horz" pos="2732">
          <p15:clr>
            <a:srgbClr val="A4A3A4"/>
          </p15:clr>
        </p15:guide>
        <p15:guide id="6" orient="horz" pos="2634">
          <p15:clr>
            <a:srgbClr val="A4A3A4"/>
          </p15:clr>
        </p15:guide>
        <p15:guide id="7" orient="horz" pos="517">
          <p15:clr>
            <a:srgbClr val="A4A3A4"/>
          </p15:clr>
        </p15:guide>
        <p15:guide id="8" pos="2141">
          <p15:clr>
            <a:srgbClr val="A4A3A4"/>
          </p15:clr>
        </p15:guide>
        <p15:guide id="9" pos="118">
          <p15:clr>
            <a:srgbClr val="A4A3A4"/>
          </p15:clr>
        </p15:guide>
        <p15:guide id="10" pos="4164">
          <p15:clr>
            <a:srgbClr val="A4A3A4"/>
          </p15:clr>
        </p15:guide>
        <p15:guide id="11" pos="289">
          <p15:clr>
            <a:srgbClr val="A4A3A4"/>
          </p15:clr>
        </p15:guide>
        <p15:guide id="12" pos="4003">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ija Vranjanac" initials="MV" lastIdx="21" clrIdx="0">
    <p:extLst/>
  </p:cmAuthor>
  <p:cmAuthor id="2" name="MilicaS" initials="M" lastIdx="19"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585D"/>
    <a:srgbClr val="006666"/>
    <a:srgbClr val="71B2C9"/>
    <a:srgbClr val="007681"/>
    <a:srgbClr val="C00000"/>
    <a:srgbClr val="CB333B"/>
    <a:srgbClr val="3D87A1"/>
    <a:srgbClr val="79797C"/>
    <a:srgbClr val="004644"/>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94" autoAdjust="0"/>
    <p:restoredTop sz="94306" autoAdjust="0"/>
  </p:normalViewPr>
  <p:slideViewPr>
    <p:cSldViewPr snapToObjects="1" showGuides="1">
      <p:cViewPr varScale="1">
        <p:scale>
          <a:sx n="62" d="100"/>
          <a:sy n="62" d="100"/>
        </p:scale>
        <p:origin x="624" y="72"/>
      </p:cViewPr>
      <p:guideLst>
        <p:guide orient="horz" pos="2381"/>
        <p:guide orient="horz" pos="113"/>
        <p:guide orient="horz" pos="4649"/>
        <p:guide orient="horz" pos="3787"/>
        <p:guide orient="horz" pos="4422"/>
        <p:guide orient="horz" pos="4299"/>
        <p:guide orient="horz" pos="1097"/>
        <p:guide orient="horz" pos="975"/>
        <p:guide orient="horz" pos="229"/>
        <p:guide orient="horz" pos="4532"/>
        <p:guide orient="horz" pos="346"/>
        <p:guide orient="horz" pos="460"/>
        <p:guide orient="horz" pos="4184"/>
        <p:guide orient="horz" pos="4071"/>
        <p:guide orient="horz" pos="839"/>
        <p:guide pos="4233"/>
        <p:guide pos="113"/>
        <p:guide pos="8361"/>
        <p:guide pos="8243"/>
        <p:guide pos="5715"/>
        <p:guide pos="3035"/>
        <p:guide pos="5431"/>
        <p:guide pos="8134"/>
        <p:guide pos="4092"/>
        <p:guide pos="4369"/>
        <p:guide pos="2736"/>
        <p:guide pos="15"/>
        <p:guide pos="363"/>
        <p:guide pos="232"/>
      </p:guideLst>
    </p:cSldViewPr>
  </p:slideViewPr>
  <p:notesTextViewPr>
    <p:cViewPr>
      <p:scale>
        <a:sx n="1" d="1"/>
        <a:sy n="1" d="1"/>
      </p:scale>
      <p:origin x="0" y="0"/>
    </p:cViewPr>
  </p:notesTextViewPr>
  <p:sorterViewPr>
    <p:cViewPr>
      <p:scale>
        <a:sx n="100" d="100"/>
        <a:sy n="100" d="100"/>
      </p:scale>
      <p:origin x="0" y="10314"/>
    </p:cViewPr>
  </p:sorterViewPr>
  <p:notesViewPr>
    <p:cSldViewPr snapToObjects="1" showGuides="1">
      <p:cViewPr>
        <p:scale>
          <a:sx n="69" d="100"/>
          <a:sy n="69" d="100"/>
        </p:scale>
        <p:origin x="2496" y="-582"/>
      </p:cViewPr>
      <p:guideLst>
        <p:guide orient="horz" pos="3127"/>
        <p:guide orient="horz" pos="123"/>
        <p:guide orient="horz" pos="6130"/>
        <p:guide orient="horz" pos="5884"/>
        <p:guide orient="horz" pos="2732"/>
        <p:guide orient="horz" pos="2634"/>
        <p:guide orient="horz" pos="517"/>
        <p:guide pos="2141"/>
        <p:guide pos="118"/>
        <p:guide pos="4164"/>
        <p:guide pos="289"/>
        <p:guide pos="4003"/>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slide" Target="slides/slide59.xml"/><Relationship Id="rId68" Type="http://schemas.openxmlformats.org/officeDocument/2006/relationships/slide" Target="slides/slide64.xml"/><Relationship Id="rId76" Type="http://schemas.openxmlformats.org/officeDocument/2006/relationships/slide" Target="slides/slide72.xml"/><Relationship Id="rId84" Type="http://schemas.openxmlformats.org/officeDocument/2006/relationships/handoutMaster" Target="handoutMasters/handoutMaster1.xml"/><Relationship Id="rId89" Type="http://schemas.openxmlformats.org/officeDocument/2006/relationships/tableStyles" Target="tableStyles.xml"/><Relationship Id="rId7" Type="http://schemas.openxmlformats.org/officeDocument/2006/relationships/slide" Target="slides/slide3.xml"/><Relationship Id="rId71" Type="http://schemas.openxmlformats.org/officeDocument/2006/relationships/slide" Target="slides/slide67.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74" Type="http://schemas.openxmlformats.org/officeDocument/2006/relationships/slide" Target="slides/slide70.xml"/><Relationship Id="rId79" Type="http://schemas.openxmlformats.org/officeDocument/2006/relationships/slide" Target="slides/slide75.xml"/><Relationship Id="rId87" Type="http://schemas.openxmlformats.org/officeDocument/2006/relationships/viewProps" Target="view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slide" Target="slides/slide78.xml"/><Relationship Id="rId90" Type="http://schemas.microsoft.com/office/2016/11/relationships/changesInfo" Target="changesInfos/changesInfo1.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slide" Target="slides/slide65.xml"/><Relationship Id="rId77" Type="http://schemas.openxmlformats.org/officeDocument/2006/relationships/slide" Target="slides/slide73.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80" Type="http://schemas.openxmlformats.org/officeDocument/2006/relationships/slide" Target="slides/slide76.xml"/><Relationship Id="rId85" Type="http://schemas.openxmlformats.org/officeDocument/2006/relationships/commentAuthors" Target="commentAuthor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slide" Target="slides/slide63.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slide" Target="slides/slide66.xml"/><Relationship Id="rId75" Type="http://schemas.openxmlformats.org/officeDocument/2006/relationships/slide" Target="slides/slide71.xml"/><Relationship Id="rId83" Type="http://schemas.openxmlformats.org/officeDocument/2006/relationships/notesMaster" Target="notesMasters/notesMaster1.xml"/><Relationship Id="rId88"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Vojislav Mihailovic" userId="e645eee0-a464-4e56-a54a-a2899c5cbb6d" providerId="ADAL" clId="{B8496BC9-8586-495B-9836-7B67261DC148}"/>
    <pc:docChg chg="undo custSel addSld delSld modSld">
      <pc:chgData name="Vojislav Mihailovic" userId="e645eee0-a464-4e56-a54a-a2899c5cbb6d" providerId="ADAL" clId="{B8496BC9-8586-495B-9836-7B67261DC148}" dt="2019-11-04T15:27:20.312" v="1598" actId="404"/>
      <pc:docMkLst>
        <pc:docMk/>
      </pc:docMkLst>
      <pc:sldChg chg="modSp">
        <pc:chgData name="Vojislav Mihailovic" userId="e645eee0-a464-4e56-a54a-a2899c5cbb6d" providerId="ADAL" clId="{B8496BC9-8586-495B-9836-7B67261DC148}" dt="2019-11-04T12:47:02.415" v="302" actId="404"/>
        <pc:sldMkLst>
          <pc:docMk/>
          <pc:sldMk cId="2519344567" sldId="522"/>
        </pc:sldMkLst>
        <pc:graphicFrameChg chg="mod">
          <ac:chgData name="Vojislav Mihailovic" userId="e645eee0-a464-4e56-a54a-a2899c5cbb6d" providerId="ADAL" clId="{B8496BC9-8586-495B-9836-7B67261DC148}" dt="2019-11-04T12:47:02.415" v="302" actId="404"/>
          <ac:graphicFrameMkLst>
            <pc:docMk/>
            <pc:sldMk cId="2519344567" sldId="522"/>
            <ac:graphicFrameMk id="8" creationId="{D0E6E125-A345-4470-B9D4-C76152DE0836}"/>
          </ac:graphicFrameMkLst>
        </pc:graphicFrameChg>
      </pc:sldChg>
      <pc:sldChg chg="modSp">
        <pc:chgData name="Vojislav Mihailovic" userId="e645eee0-a464-4e56-a54a-a2899c5cbb6d" providerId="ADAL" clId="{B8496BC9-8586-495B-9836-7B67261DC148}" dt="2019-11-04T11:22:06.455" v="144" actId="403"/>
        <pc:sldMkLst>
          <pc:docMk/>
          <pc:sldMk cId="4177953433" sldId="548"/>
        </pc:sldMkLst>
        <pc:graphicFrameChg chg="modGraphic">
          <ac:chgData name="Vojislav Mihailovic" userId="e645eee0-a464-4e56-a54a-a2899c5cbb6d" providerId="ADAL" clId="{B8496BC9-8586-495B-9836-7B67261DC148}" dt="2019-11-04T11:22:06.455" v="144" actId="403"/>
          <ac:graphicFrameMkLst>
            <pc:docMk/>
            <pc:sldMk cId="4177953433" sldId="548"/>
            <ac:graphicFrameMk id="12" creationId="{7EBF1BBD-AAAD-45CB-B424-37E2C89DA803}"/>
          </ac:graphicFrameMkLst>
        </pc:graphicFrameChg>
      </pc:sldChg>
      <pc:sldChg chg="modSp">
        <pc:chgData name="Vojislav Mihailovic" userId="e645eee0-a464-4e56-a54a-a2899c5cbb6d" providerId="ADAL" clId="{B8496BC9-8586-495B-9836-7B67261DC148}" dt="2019-11-04T11:22:46.654" v="146" actId="403"/>
        <pc:sldMkLst>
          <pc:docMk/>
          <pc:sldMk cId="2701652491" sldId="549"/>
        </pc:sldMkLst>
        <pc:graphicFrameChg chg="modGraphic">
          <ac:chgData name="Vojislav Mihailovic" userId="e645eee0-a464-4e56-a54a-a2899c5cbb6d" providerId="ADAL" clId="{B8496BC9-8586-495B-9836-7B67261DC148}" dt="2019-11-04T11:22:46.654" v="146" actId="403"/>
          <ac:graphicFrameMkLst>
            <pc:docMk/>
            <pc:sldMk cId="2701652491" sldId="549"/>
            <ac:graphicFrameMk id="12" creationId="{7EBF1BBD-AAAD-45CB-B424-37E2C89DA803}"/>
          </ac:graphicFrameMkLst>
        </pc:graphicFrameChg>
      </pc:sldChg>
      <pc:sldChg chg="modSp">
        <pc:chgData name="Vojislav Mihailovic" userId="e645eee0-a464-4e56-a54a-a2899c5cbb6d" providerId="ADAL" clId="{B8496BC9-8586-495B-9836-7B67261DC148}" dt="2019-11-04T11:23:14.541" v="155" actId="1076"/>
        <pc:sldMkLst>
          <pc:docMk/>
          <pc:sldMk cId="2062522522" sldId="550"/>
        </pc:sldMkLst>
        <pc:graphicFrameChg chg="mod modGraphic">
          <ac:chgData name="Vojislav Mihailovic" userId="e645eee0-a464-4e56-a54a-a2899c5cbb6d" providerId="ADAL" clId="{B8496BC9-8586-495B-9836-7B67261DC148}" dt="2019-11-04T11:23:14.541" v="155" actId="1076"/>
          <ac:graphicFrameMkLst>
            <pc:docMk/>
            <pc:sldMk cId="2062522522" sldId="550"/>
            <ac:graphicFrameMk id="12" creationId="{7EBF1BBD-AAAD-45CB-B424-37E2C89DA803}"/>
          </ac:graphicFrameMkLst>
        </pc:graphicFrameChg>
      </pc:sldChg>
      <pc:sldChg chg="modSp">
        <pc:chgData name="Vojislav Mihailovic" userId="e645eee0-a464-4e56-a54a-a2899c5cbb6d" providerId="ADAL" clId="{B8496BC9-8586-495B-9836-7B67261DC148}" dt="2019-11-04T10:50:43.547" v="64"/>
        <pc:sldMkLst>
          <pc:docMk/>
          <pc:sldMk cId="2557781363" sldId="553"/>
        </pc:sldMkLst>
        <pc:graphicFrameChg chg="mod">
          <ac:chgData name="Vojislav Mihailovic" userId="e645eee0-a464-4e56-a54a-a2899c5cbb6d" providerId="ADAL" clId="{B8496BC9-8586-495B-9836-7B67261DC148}" dt="2019-11-04T10:50:43.547" v="64"/>
          <ac:graphicFrameMkLst>
            <pc:docMk/>
            <pc:sldMk cId="2557781363" sldId="553"/>
            <ac:graphicFrameMk id="7" creationId="{02C21019-1D7B-4492-BC6B-8086D02E6E67}"/>
          </ac:graphicFrameMkLst>
        </pc:graphicFrameChg>
      </pc:sldChg>
      <pc:sldChg chg="modSp mod">
        <pc:chgData name="Vojislav Mihailovic" userId="e645eee0-a464-4e56-a54a-a2899c5cbb6d" providerId="ADAL" clId="{B8496BC9-8586-495B-9836-7B67261DC148}" dt="2019-11-04T15:03:51.277" v="1239"/>
        <pc:sldMkLst>
          <pc:docMk/>
          <pc:sldMk cId="2850479343" sldId="554"/>
        </pc:sldMkLst>
        <pc:graphicFrameChg chg="mod">
          <ac:chgData name="Vojislav Mihailovic" userId="e645eee0-a464-4e56-a54a-a2899c5cbb6d" providerId="ADAL" clId="{B8496BC9-8586-495B-9836-7B67261DC148}" dt="2019-11-04T15:03:51.277" v="1239"/>
          <ac:graphicFrameMkLst>
            <pc:docMk/>
            <pc:sldMk cId="2850479343" sldId="554"/>
            <ac:graphicFrameMk id="10" creationId="{ED0C5216-7CF3-4261-88D6-6F0DC4D7EFCA}"/>
          </ac:graphicFrameMkLst>
        </pc:graphicFrameChg>
        <pc:graphicFrameChg chg="mod">
          <ac:chgData name="Vojislav Mihailovic" userId="e645eee0-a464-4e56-a54a-a2899c5cbb6d" providerId="ADAL" clId="{B8496BC9-8586-495B-9836-7B67261DC148}" dt="2019-11-04T15:03:42.440" v="1237" actId="14100"/>
          <ac:graphicFrameMkLst>
            <pc:docMk/>
            <pc:sldMk cId="2850479343" sldId="554"/>
            <ac:graphicFrameMk id="13" creationId="{5EF84F3A-BEE1-4D31-AB7B-C3BB53F868D4}"/>
          </ac:graphicFrameMkLst>
        </pc:graphicFrameChg>
      </pc:sldChg>
      <pc:sldChg chg="modSp">
        <pc:chgData name="Vojislav Mihailovic" userId="e645eee0-a464-4e56-a54a-a2899c5cbb6d" providerId="ADAL" clId="{B8496BC9-8586-495B-9836-7B67261DC148}" dt="2019-11-04T13:55:53.949" v="996"/>
        <pc:sldMkLst>
          <pc:docMk/>
          <pc:sldMk cId="104015595" sldId="555"/>
        </pc:sldMkLst>
        <pc:spChg chg="mod">
          <ac:chgData name="Vojislav Mihailovic" userId="e645eee0-a464-4e56-a54a-a2899c5cbb6d" providerId="ADAL" clId="{B8496BC9-8586-495B-9836-7B67261DC148}" dt="2019-11-04T13:55:53.949" v="996"/>
          <ac:spMkLst>
            <pc:docMk/>
            <pc:sldMk cId="104015595" sldId="555"/>
            <ac:spMk id="2" creationId="{00000000-0000-0000-0000-000000000000}"/>
          </ac:spMkLst>
        </pc:spChg>
      </pc:sldChg>
      <pc:sldChg chg="modSp">
        <pc:chgData name="Vojislav Mihailovic" userId="e645eee0-a464-4e56-a54a-a2899c5cbb6d" providerId="ADAL" clId="{B8496BC9-8586-495B-9836-7B67261DC148}" dt="2019-11-04T15:07:01.679" v="1279" actId="14100"/>
        <pc:sldMkLst>
          <pc:docMk/>
          <pc:sldMk cId="3133802075" sldId="563"/>
        </pc:sldMkLst>
        <pc:spChg chg="mod">
          <ac:chgData name="Vojislav Mihailovic" userId="e645eee0-a464-4e56-a54a-a2899c5cbb6d" providerId="ADAL" clId="{B8496BC9-8586-495B-9836-7B67261DC148}" dt="2019-11-04T15:06:34.877" v="1266" actId="20577"/>
          <ac:spMkLst>
            <pc:docMk/>
            <pc:sldMk cId="3133802075" sldId="563"/>
            <ac:spMk id="7" creationId="{158CFEDE-07EC-4551-9736-99307977BF50}"/>
          </ac:spMkLst>
        </pc:spChg>
        <pc:spChg chg="mod">
          <ac:chgData name="Vojislav Mihailovic" userId="e645eee0-a464-4e56-a54a-a2899c5cbb6d" providerId="ADAL" clId="{B8496BC9-8586-495B-9836-7B67261DC148}" dt="2019-11-04T15:07:01.679" v="1279" actId="14100"/>
          <ac:spMkLst>
            <pc:docMk/>
            <pc:sldMk cId="3133802075" sldId="563"/>
            <ac:spMk id="11" creationId="{61F88B4E-396D-4E0B-9A87-FE0DA6CFDBF9}"/>
          </ac:spMkLst>
        </pc:spChg>
        <pc:graphicFrameChg chg="mod">
          <ac:chgData name="Vojislav Mihailovic" userId="e645eee0-a464-4e56-a54a-a2899c5cbb6d" providerId="ADAL" clId="{B8496BC9-8586-495B-9836-7B67261DC148}" dt="2019-11-04T11:19:24.850" v="123" actId="404"/>
          <ac:graphicFrameMkLst>
            <pc:docMk/>
            <pc:sldMk cId="3133802075" sldId="563"/>
            <ac:graphicFrameMk id="6" creationId="{25DD7B78-A6EF-4C74-B5A6-B6C2D87DCC54}"/>
          </ac:graphicFrameMkLst>
        </pc:graphicFrameChg>
      </pc:sldChg>
      <pc:sldChg chg="modSp">
        <pc:chgData name="Vojislav Mihailovic" userId="e645eee0-a464-4e56-a54a-a2899c5cbb6d" providerId="ADAL" clId="{B8496BC9-8586-495B-9836-7B67261DC148}" dt="2019-11-01T15:34:42.900" v="5" actId="1076"/>
        <pc:sldMkLst>
          <pc:docMk/>
          <pc:sldMk cId="1333694232" sldId="565"/>
        </pc:sldMkLst>
        <pc:spChg chg="mod">
          <ac:chgData name="Vojislav Mihailovic" userId="e645eee0-a464-4e56-a54a-a2899c5cbb6d" providerId="ADAL" clId="{B8496BC9-8586-495B-9836-7B67261DC148}" dt="2019-11-01T15:34:42.900" v="5" actId="1076"/>
          <ac:spMkLst>
            <pc:docMk/>
            <pc:sldMk cId="1333694232" sldId="565"/>
            <ac:spMk id="7" creationId="{D27A84A0-6CAF-489A-A581-19AD481BE4AE}"/>
          </ac:spMkLst>
        </pc:spChg>
      </pc:sldChg>
      <pc:sldChg chg="modSp">
        <pc:chgData name="Vojislav Mihailovic" userId="e645eee0-a464-4e56-a54a-a2899c5cbb6d" providerId="ADAL" clId="{B8496BC9-8586-495B-9836-7B67261DC148}" dt="2019-11-04T14:43:24.217" v="1091"/>
        <pc:sldMkLst>
          <pc:docMk/>
          <pc:sldMk cId="3361921351" sldId="576"/>
        </pc:sldMkLst>
        <pc:graphicFrameChg chg="mod">
          <ac:chgData name="Vojislav Mihailovic" userId="e645eee0-a464-4e56-a54a-a2899c5cbb6d" providerId="ADAL" clId="{B8496BC9-8586-495B-9836-7B67261DC148}" dt="2019-11-04T14:43:24.217" v="1091"/>
          <ac:graphicFrameMkLst>
            <pc:docMk/>
            <pc:sldMk cId="3361921351" sldId="576"/>
            <ac:graphicFrameMk id="8" creationId="{532C29B5-F423-4AA8-AA13-7E203778EF7A}"/>
          </ac:graphicFrameMkLst>
        </pc:graphicFrameChg>
      </pc:sldChg>
      <pc:sldChg chg="addSp modSp">
        <pc:chgData name="Vojislav Mihailovic" userId="e645eee0-a464-4e56-a54a-a2899c5cbb6d" providerId="ADAL" clId="{B8496BC9-8586-495B-9836-7B67261DC148}" dt="2019-11-04T15:12:19.318" v="1456" actId="14100"/>
        <pc:sldMkLst>
          <pc:docMk/>
          <pc:sldMk cId="507013130" sldId="579"/>
        </pc:sldMkLst>
        <pc:spChg chg="mod">
          <ac:chgData name="Vojislav Mihailovic" userId="e645eee0-a464-4e56-a54a-a2899c5cbb6d" providerId="ADAL" clId="{B8496BC9-8586-495B-9836-7B67261DC148}" dt="2019-11-04T15:12:19.318" v="1456" actId="14100"/>
          <ac:spMkLst>
            <pc:docMk/>
            <pc:sldMk cId="507013130" sldId="579"/>
            <ac:spMk id="4" creationId="{62E617EE-384F-4984-AD59-7D522FB7167A}"/>
          </ac:spMkLst>
        </pc:spChg>
        <pc:spChg chg="add mod">
          <ac:chgData name="Vojislav Mihailovic" userId="e645eee0-a464-4e56-a54a-a2899c5cbb6d" providerId="ADAL" clId="{B8496BC9-8586-495B-9836-7B67261DC148}" dt="2019-11-04T15:12:15.789" v="1455" actId="20577"/>
          <ac:spMkLst>
            <pc:docMk/>
            <pc:sldMk cId="507013130" sldId="579"/>
            <ac:spMk id="12" creationId="{B0271CDB-5F72-45B3-A4D3-F640C5FEF00F}"/>
          </ac:spMkLst>
        </pc:spChg>
      </pc:sldChg>
      <pc:sldChg chg="delSp modSp mod">
        <pc:chgData name="Vojislav Mihailovic" userId="e645eee0-a464-4e56-a54a-a2899c5cbb6d" providerId="ADAL" clId="{B8496BC9-8586-495B-9836-7B67261DC148}" dt="2019-11-04T13:43:27.392" v="683"/>
        <pc:sldMkLst>
          <pc:docMk/>
          <pc:sldMk cId="1376952917" sldId="586"/>
        </pc:sldMkLst>
        <pc:spChg chg="del mod">
          <ac:chgData name="Vojislav Mihailovic" userId="e645eee0-a464-4e56-a54a-a2899c5cbb6d" providerId="ADAL" clId="{B8496BC9-8586-495B-9836-7B67261DC148}" dt="2019-11-04T13:30:31.308" v="659" actId="478"/>
          <ac:spMkLst>
            <pc:docMk/>
            <pc:sldMk cId="1376952917" sldId="586"/>
            <ac:spMk id="2" creationId="{00000000-0000-0000-0000-000000000000}"/>
          </ac:spMkLst>
        </pc:spChg>
        <pc:graphicFrameChg chg="mod">
          <ac:chgData name="Vojislav Mihailovic" userId="e645eee0-a464-4e56-a54a-a2899c5cbb6d" providerId="ADAL" clId="{B8496BC9-8586-495B-9836-7B67261DC148}" dt="2019-11-04T13:43:27.392" v="683"/>
          <ac:graphicFrameMkLst>
            <pc:docMk/>
            <pc:sldMk cId="1376952917" sldId="586"/>
            <ac:graphicFrameMk id="7" creationId="{B9157674-8BE9-4A3B-8485-15BF05C5B476}"/>
          </ac:graphicFrameMkLst>
        </pc:graphicFrameChg>
        <pc:graphicFrameChg chg="mod">
          <ac:chgData name="Vojislav Mihailovic" userId="e645eee0-a464-4e56-a54a-a2899c5cbb6d" providerId="ADAL" clId="{B8496BC9-8586-495B-9836-7B67261DC148}" dt="2019-11-04T13:37:18.403" v="677"/>
          <ac:graphicFrameMkLst>
            <pc:docMk/>
            <pc:sldMk cId="1376952917" sldId="586"/>
            <ac:graphicFrameMk id="25" creationId="{D8364126-A3B0-46D3-A087-2701CE133CC9}"/>
          </ac:graphicFrameMkLst>
        </pc:graphicFrameChg>
      </pc:sldChg>
      <pc:sldChg chg="modSp">
        <pc:chgData name="Vojislav Mihailovic" userId="e645eee0-a464-4e56-a54a-a2899c5cbb6d" providerId="ADAL" clId="{B8496BC9-8586-495B-9836-7B67261DC148}" dt="2019-11-04T15:14:28.106" v="1538" actId="6549"/>
        <pc:sldMkLst>
          <pc:docMk/>
          <pc:sldMk cId="116134063" sldId="587"/>
        </pc:sldMkLst>
        <pc:spChg chg="mod">
          <ac:chgData name="Vojislav Mihailovic" userId="e645eee0-a464-4e56-a54a-a2899c5cbb6d" providerId="ADAL" clId="{B8496BC9-8586-495B-9836-7B67261DC148}" dt="2019-11-04T15:14:28.106" v="1538" actId="6549"/>
          <ac:spMkLst>
            <pc:docMk/>
            <pc:sldMk cId="116134063" sldId="587"/>
            <ac:spMk id="6" creationId="{1EECFFD1-7684-4B94-9FB5-A2FDFEC1C2BF}"/>
          </ac:spMkLst>
        </pc:spChg>
      </pc:sldChg>
      <pc:sldChg chg="modSp">
        <pc:chgData name="Vojislav Mihailovic" userId="e645eee0-a464-4e56-a54a-a2899c5cbb6d" providerId="ADAL" clId="{B8496BC9-8586-495B-9836-7B67261DC148}" dt="2019-11-04T11:20:45.525" v="132" actId="403"/>
        <pc:sldMkLst>
          <pc:docMk/>
          <pc:sldMk cId="2474357256" sldId="593"/>
        </pc:sldMkLst>
        <pc:graphicFrameChg chg="mod">
          <ac:chgData name="Vojislav Mihailovic" userId="e645eee0-a464-4e56-a54a-a2899c5cbb6d" providerId="ADAL" clId="{B8496BC9-8586-495B-9836-7B67261DC148}" dt="2019-11-04T11:20:45.525" v="132" actId="403"/>
          <ac:graphicFrameMkLst>
            <pc:docMk/>
            <pc:sldMk cId="2474357256" sldId="593"/>
            <ac:graphicFrameMk id="5" creationId="{E74655B9-37B7-434C-9B3A-52D25E1E0149}"/>
          </ac:graphicFrameMkLst>
        </pc:graphicFrameChg>
      </pc:sldChg>
      <pc:sldChg chg="modSp">
        <pc:chgData name="Vojislav Mihailovic" userId="e645eee0-a464-4e56-a54a-a2899c5cbb6d" providerId="ADAL" clId="{B8496BC9-8586-495B-9836-7B67261DC148}" dt="2019-11-04T15:01:27.762" v="1221"/>
        <pc:sldMkLst>
          <pc:docMk/>
          <pc:sldMk cId="2366375572" sldId="601"/>
        </pc:sldMkLst>
        <pc:graphicFrameChg chg="mod">
          <ac:chgData name="Vojislav Mihailovic" userId="e645eee0-a464-4e56-a54a-a2899c5cbb6d" providerId="ADAL" clId="{B8496BC9-8586-495B-9836-7B67261DC148}" dt="2019-11-04T15:01:27.762" v="1221"/>
          <ac:graphicFrameMkLst>
            <pc:docMk/>
            <pc:sldMk cId="2366375572" sldId="601"/>
            <ac:graphicFrameMk id="12" creationId="{D9FD39BF-636A-4D80-AE38-4BE26D21753D}"/>
          </ac:graphicFrameMkLst>
        </pc:graphicFrameChg>
      </pc:sldChg>
      <pc:sldChg chg="modSp">
        <pc:chgData name="Vojislav Mihailovic" userId="e645eee0-a464-4e56-a54a-a2899c5cbb6d" providerId="ADAL" clId="{B8496BC9-8586-495B-9836-7B67261DC148}" dt="2019-11-04T13:56:13.957" v="1033" actId="6549"/>
        <pc:sldMkLst>
          <pc:docMk/>
          <pc:sldMk cId="1547466436" sldId="605"/>
        </pc:sldMkLst>
        <pc:spChg chg="mod">
          <ac:chgData name="Vojislav Mihailovic" userId="e645eee0-a464-4e56-a54a-a2899c5cbb6d" providerId="ADAL" clId="{B8496BC9-8586-495B-9836-7B67261DC148}" dt="2019-11-04T13:56:13.957" v="1033" actId="6549"/>
          <ac:spMkLst>
            <pc:docMk/>
            <pc:sldMk cId="1547466436" sldId="605"/>
            <ac:spMk id="10" creationId="{2E6DC638-75B3-49BA-AE7F-401B70E640A1}"/>
          </ac:spMkLst>
        </pc:spChg>
      </pc:sldChg>
      <pc:sldChg chg="modSp">
        <pc:chgData name="Vojislav Mihailovic" userId="e645eee0-a464-4e56-a54a-a2899c5cbb6d" providerId="ADAL" clId="{B8496BC9-8586-495B-9836-7B67261DC148}" dt="2019-11-04T12:42:00.595" v="181" actId="208"/>
        <pc:sldMkLst>
          <pc:docMk/>
          <pc:sldMk cId="277973374" sldId="606"/>
        </pc:sldMkLst>
        <pc:graphicFrameChg chg="mod">
          <ac:chgData name="Vojislav Mihailovic" userId="e645eee0-a464-4e56-a54a-a2899c5cbb6d" providerId="ADAL" clId="{B8496BC9-8586-495B-9836-7B67261DC148}" dt="2019-11-04T12:42:00.595" v="181" actId="208"/>
          <ac:graphicFrameMkLst>
            <pc:docMk/>
            <pc:sldMk cId="277973374" sldId="606"/>
            <ac:graphicFrameMk id="16" creationId="{83F6D9AB-213A-48DB-AC99-2AF5D6E85F34}"/>
          </ac:graphicFrameMkLst>
        </pc:graphicFrameChg>
      </pc:sldChg>
      <pc:sldChg chg="modSp">
        <pc:chgData name="Vojislav Mihailovic" userId="e645eee0-a464-4e56-a54a-a2899c5cbb6d" providerId="ADAL" clId="{B8496BC9-8586-495B-9836-7B67261DC148}" dt="2019-11-04T14:57:53.047" v="1173" actId="404"/>
        <pc:sldMkLst>
          <pc:docMk/>
          <pc:sldMk cId="53511304" sldId="607"/>
        </pc:sldMkLst>
        <pc:spChg chg="mod">
          <ac:chgData name="Vojislav Mihailovic" userId="e645eee0-a464-4e56-a54a-a2899c5cbb6d" providerId="ADAL" clId="{B8496BC9-8586-495B-9836-7B67261DC148}" dt="2019-11-04T14:57:53.047" v="1173" actId="404"/>
          <ac:spMkLst>
            <pc:docMk/>
            <pc:sldMk cId="53511304" sldId="607"/>
            <ac:spMk id="2" creationId="{00000000-0000-0000-0000-000000000000}"/>
          </ac:spMkLst>
        </pc:spChg>
        <pc:graphicFrameChg chg="mod">
          <ac:chgData name="Vojislav Mihailovic" userId="e645eee0-a464-4e56-a54a-a2899c5cbb6d" providerId="ADAL" clId="{B8496BC9-8586-495B-9836-7B67261DC148}" dt="2019-11-04T10:58:58.384" v="74" actId="208"/>
          <ac:graphicFrameMkLst>
            <pc:docMk/>
            <pc:sldMk cId="53511304" sldId="607"/>
            <ac:graphicFrameMk id="12" creationId="{07EEB373-019B-4E0A-8EEE-51080E82E626}"/>
          </ac:graphicFrameMkLst>
        </pc:graphicFrameChg>
      </pc:sldChg>
      <pc:sldChg chg="modSp">
        <pc:chgData name="Vojislav Mihailovic" userId="e645eee0-a464-4e56-a54a-a2899c5cbb6d" providerId="ADAL" clId="{B8496BC9-8586-495B-9836-7B67261DC148}" dt="2019-11-04T14:58:12.180" v="1191" actId="20577"/>
        <pc:sldMkLst>
          <pc:docMk/>
          <pc:sldMk cId="3878716081" sldId="608"/>
        </pc:sldMkLst>
        <pc:spChg chg="mod">
          <ac:chgData name="Vojislav Mihailovic" userId="e645eee0-a464-4e56-a54a-a2899c5cbb6d" providerId="ADAL" clId="{B8496BC9-8586-495B-9836-7B67261DC148}" dt="2019-11-04T14:58:12.180" v="1191" actId="20577"/>
          <ac:spMkLst>
            <pc:docMk/>
            <pc:sldMk cId="3878716081" sldId="608"/>
            <ac:spMk id="2" creationId="{00000000-0000-0000-0000-000000000000}"/>
          </ac:spMkLst>
        </pc:spChg>
        <pc:spChg chg="mod">
          <ac:chgData name="Vojislav Mihailovic" userId="e645eee0-a464-4e56-a54a-a2899c5cbb6d" providerId="ADAL" clId="{B8496BC9-8586-495B-9836-7B67261DC148}" dt="2019-11-04T12:47:13.545" v="303" actId="1076"/>
          <ac:spMkLst>
            <pc:docMk/>
            <pc:sldMk cId="3878716081" sldId="608"/>
            <ac:spMk id="10" creationId="{D65DBE9B-A364-496E-9F60-80A9C281C715}"/>
          </ac:spMkLst>
        </pc:spChg>
        <pc:graphicFrameChg chg="mod">
          <ac:chgData name="Vojislav Mihailovic" userId="e645eee0-a464-4e56-a54a-a2899c5cbb6d" providerId="ADAL" clId="{B8496BC9-8586-495B-9836-7B67261DC148}" dt="2019-11-04T10:55:08.116" v="72" actId="208"/>
          <ac:graphicFrameMkLst>
            <pc:docMk/>
            <pc:sldMk cId="3878716081" sldId="608"/>
            <ac:graphicFrameMk id="9" creationId="{98E2B120-F91A-4338-A5FB-88C6DDB7D5D4}"/>
          </ac:graphicFrameMkLst>
        </pc:graphicFrameChg>
      </pc:sldChg>
      <pc:sldChg chg="modSp">
        <pc:chgData name="Vojislav Mihailovic" userId="e645eee0-a464-4e56-a54a-a2899c5cbb6d" providerId="ADAL" clId="{B8496BC9-8586-495B-9836-7B67261DC148}" dt="2019-11-04T15:04:25.620" v="1244"/>
        <pc:sldMkLst>
          <pc:docMk/>
          <pc:sldMk cId="2405110264" sldId="614"/>
        </pc:sldMkLst>
        <pc:graphicFrameChg chg="mod">
          <ac:chgData name="Vojislav Mihailovic" userId="e645eee0-a464-4e56-a54a-a2899c5cbb6d" providerId="ADAL" clId="{B8496BC9-8586-495B-9836-7B67261DC148}" dt="2019-11-04T15:04:16.353" v="1241" actId="403"/>
          <ac:graphicFrameMkLst>
            <pc:docMk/>
            <pc:sldMk cId="2405110264" sldId="614"/>
            <ac:graphicFrameMk id="13" creationId="{4183AE42-B80E-4C31-820E-0973088E87CF}"/>
          </ac:graphicFrameMkLst>
        </pc:graphicFrameChg>
        <pc:graphicFrameChg chg="mod">
          <ac:chgData name="Vojislav Mihailovic" userId="e645eee0-a464-4e56-a54a-a2899c5cbb6d" providerId="ADAL" clId="{B8496BC9-8586-495B-9836-7B67261DC148}" dt="2019-11-04T15:04:25.620" v="1244"/>
          <ac:graphicFrameMkLst>
            <pc:docMk/>
            <pc:sldMk cId="2405110264" sldId="614"/>
            <ac:graphicFrameMk id="15" creationId="{EC498388-1FD8-4DD9-A6CC-9F1C08036C6B}"/>
          </ac:graphicFrameMkLst>
        </pc:graphicFrameChg>
      </pc:sldChg>
      <pc:sldChg chg="modSp">
        <pc:chgData name="Vojislav Mihailovic" userId="e645eee0-a464-4e56-a54a-a2899c5cbb6d" providerId="ADAL" clId="{B8496BC9-8586-495B-9836-7B67261DC148}" dt="2019-11-04T15:04:41.777" v="1246"/>
        <pc:sldMkLst>
          <pc:docMk/>
          <pc:sldMk cId="981846401" sldId="615"/>
        </pc:sldMkLst>
        <pc:graphicFrameChg chg="mod">
          <ac:chgData name="Vojislav Mihailovic" userId="e645eee0-a464-4e56-a54a-a2899c5cbb6d" providerId="ADAL" clId="{B8496BC9-8586-495B-9836-7B67261DC148}" dt="2019-11-04T15:04:41.777" v="1246"/>
          <ac:graphicFrameMkLst>
            <pc:docMk/>
            <pc:sldMk cId="981846401" sldId="615"/>
            <ac:graphicFrameMk id="13" creationId="{05711E88-8C3C-46F3-A744-ACCF2A54A261}"/>
          </ac:graphicFrameMkLst>
        </pc:graphicFrameChg>
        <pc:graphicFrameChg chg="mod">
          <ac:chgData name="Vojislav Mihailovic" userId="e645eee0-a464-4e56-a54a-a2899c5cbb6d" providerId="ADAL" clId="{B8496BC9-8586-495B-9836-7B67261DC148}" dt="2019-11-04T14:35:58.224" v="1073" actId="404"/>
          <ac:graphicFrameMkLst>
            <pc:docMk/>
            <pc:sldMk cId="981846401" sldId="615"/>
            <ac:graphicFrameMk id="29" creationId="{1A4676FE-952E-487D-8D24-94D71909A8CC}"/>
          </ac:graphicFrameMkLst>
        </pc:graphicFrameChg>
      </pc:sldChg>
      <pc:sldChg chg="modSp">
        <pc:chgData name="Vojislav Mihailovic" userId="e645eee0-a464-4e56-a54a-a2899c5cbb6d" providerId="ADAL" clId="{B8496BC9-8586-495B-9836-7B67261DC148}" dt="2019-11-04T14:43:10.272" v="1088" actId="14100"/>
        <pc:sldMkLst>
          <pc:docMk/>
          <pc:sldMk cId="1477459249" sldId="616"/>
        </pc:sldMkLst>
        <pc:spChg chg="mod">
          <ac:chgData name="Vojislav Mihailovic" userId="e645eee0-a464-4e56-a54a-a2899c5cbb6d" providerId="ADAL" clId="{B8496BC9-8586-495B-9836-7B67261DC148}" dt="2019-11-04T14:43:06.731" v="1087" actId="14100"/>
          <ac:spMkLst>
            <pc:docMk/>
            <pc:sldMk cId="1477459249" sldId="616"/>
            <ac:spMk id="3" creationId="{01F72C29-0A80-4C13-B96E-442B4401EEF4}"/>
          </ac:spMkLst>
        </pc:spChg>
        <pc:spChg chg="mod">
          <ac:chgData name="Vojislav Mihailovic" userId="e645eee0-a464-4e56-a54a-a2899c5cbb6d" providerId="ADAL" clId="{B8496BC9-8586-495B-9836-7B67261DC148}" dt="2019-11-04T14:43:10.272" v="1088" actId="14100"/>
          <ac:spMkLst>
            <pc:docMk/>
            <pc:sldMk cId="1477459249" sldId="616"/>
            <ac:spMk id="10" creationId="{36EDC38F-C42E-499F-81DC-60C8111420B6}"/>
          </ac:spMkLst>
        </pc:spChg>
      </pc:sldChg>
      <pc:sldChg chg="addSp delSp modSp">
        <pc:chgData name="Vojislav Mihailovic" userId="e645eee0-a464-4e56-a54a-a2899c5cbb6d" providerId="ADAL" clId="{B8496BC9-8586-495B-9836-7B67261DC148}" dt="2019-11-04T15:00:05.518" v="1195" actId="404"/>
        <pc:sldMkLst>
          <pc:docMk/>
          <pc:sldMk cId="3510767366" sldId="617"/>
        </pc:sldMkLst>
        <pc:spChg chg="add del mod">
          <ac:chgData name="Vojislav Mihailovic" userId="e645eee0-a464-4e56-a54a-a2899c5cbb6d" providerId="ADAL" clId="{B8496BC9-8586-495B-9836-7B67261DC148}" dt="2019-11-04T13:54:13.949" v="861" actId="14100"/>
          <ac:spMkLst>
            <pc:docMk/>
            <pc:sldMk cId="3510767366" sldId="617"/>
            <ac:spMk id="6" creationId="{3C317B8B-B180-4464-8509-3E0D7179FEB3}"/>
          </ac:spMkLst>
        </pc:spChg>
        <pc:spChg chg="mod">
          <ac:chgData name="Vojislav Mihailovic" userId="e645eee0-a464-4e56-a54a-a2899c5cbb6d" providerId="ADAL" clId="{B8496BC9-8586-495B-9836-7B67261DC148}" dt="2019-11-04T15:00:05.518" v="1195" actId="404"/>
          <ac:spMkLst>
            <pc:docMk/>
            <pc:sldMk cId="3510767366" sldId="617"/>
            <ac:spMk id="8" creationId="{C244235D-F055-4390-BA78-18F21823332D}"/>
          </ac:spMkLst>
        </pc:spChg>
      </pc:sldChg>
      <pc:sldChg chg="modSp">
        <pc:chgData name="Vojislav Mihailovic" userId="e645eee0-a464-4e56-a54a-a2899c5cbb6d" providerId="ADAL" clId="{B8496BC9-8586-495B-9836-7B67261DC148}" dt="2019-11-04T15:09:21.249" v="1408" actId="20577"/>
        <pc:sldMkLst>
          <pc:docMk/>
          <pc:sldMk cId="3789782736" sldId="621"/>
        </pc:sldMkLst>
        <pc:spChg chg="mod">
          <ac:chgData name="Vojislav Mihailovic" userId="e645eee0-a464-4e56-a54a-a2899c5cbb6d" providerId="ADAL" clId="{B8496BC9-8586-495B-9836-7B67261DC148}" dt="2019-11-04T15:09:21.249" v="1408" actId="20577"/>
          <ac:spMkLst>
            <pc:docMk/>
            <pc:sldMk cId="3789782736" sldId="621"/>
            <ac:spMk id="2" creationId="{00000000-0000-0000-0000-000000000000}"/>
          </ac:spMkLst>
        </pc:spChg>
      </pc:sldChg>
      <pc:sldChg chg="delSp modSp mod">
        <pc:chgData name="Vojislav Mihailovic" userId="e645eee0-a464-4e56-a54a-a2899c5cbb6d" providerId="ADAL" clId="{B8496BC9-8586-495B-9836-7B67261DC148}" dt="2019-11-04T15:01:07.509" v="1220" actId="20577"/>
        <pc:sldMkLst>
          <pc:docMk/>
          <pc:sldMk cId="2423428950" sldId="628"/>
        </pc:sldMkLst>
        <pc:spChg chg="mod">
          <ac:chgData name="Vojislav Mihailovic" userId="e645eee0-a464-4e56-a54a-a2899c5cbb6d" providerId="ADAL" clId="{B8496BC9-8586-495B-9836-7B67261DC148}" dt="2019-11-04T15:01:07.509" v="1220" actId="20577"/>
          <ac:spMkLst>
            <pc:docMk/>
            <pc:sldMk cId="2423428950" sldId="628"/>
            <ac:spMk id="2" creationId="{00000000-0000-0000-0000-000000000000}"/>
          </ac:spMkLst>
        </pc:spChg>
        <pc:spChg chg="del">
          <ac:chgData name="Vojislav Mihailovic" userId="e645eee0-a464-4e56-a54a-a2899c5cbb6d" providerId="ADAL" clId="{B8496BC9-8586-495B-9836-7B67261DC148}" dt="2019-11-04T14:26:47.378" v="1050" actId="478"/>
          <ac:spMkLst>
            <pc:docMk/>
            <pc:sldMk cId="2423428950" sldId="628"/>
            <ac:spMk id="5" creationId="{09D0C365-A915-4795-81CB-B092C5BB1559}"/>
          </ac:spMkLst>
        </pc:spChg>
        <pc:spChg chg="del">
          <ac:chgData name="Vojislav Mihailovic" userId="e645eee0-a464-4e56-a54a-a2899c5cbb6d" providerId="ADAL" clId="{B8496BC9-8586-495B-9836-7B67261DC148}" dt="2019-11-04T14:26:47.825" v="1051" actId="478"/>
          <ac:spMkLst>
            <pc:docMk/>
            <pc:sldMk cId="2423428950" sldId="628"/>
            <ac:spMk id="6" creationId="{2E6CD091-7DA1-419F-BA97-9BFCD15D2CFB}"/>
          </ac:spMkLst>
        </pc:spChg>
        <pc:spChg chg="del">
          <ac:chgData name="Vojislav Mihailovic" userId="e645eee0-a464-4e56-a54a-a2899c5cbb6d" providerId="ADAL" clId="{B8496BC9-8586-495B-9836-7B67261DC148}" dt="2019-11-04T14:25:21.018" v="1039" actId="478"/>
          <ac:spMkLst>
            <pc:docMk/>
            <pc:sldMk cId="2423428950" sldId="628"/>
            <ac:spMk id="10" creationId="{00000000-0000-0000-0000-000000000000}"/>
          </ac:spMkLst>
        </pc:spChg>
        <pc:graphicFrameChg chg="mod">
          <ac:chgData name="Vojislav Mihailovic" userId="e645eee0-a464-4e56-a54a-a2899c5cbb6d" providerId="ADAL" clId="{B8496BC9-8586-495B-9836-7B67261DC148}" dt="2019-11-04T14:27:19.896" v="1056"/>
          <ac:graphicFrameMkLst>
            <pc:docMk/>
            <pc:sldMk cId="2423428950" sldId="628"/>
            <ac:graphicFrameMk id="11" creationId="{9FEB5E56-F44E-453F-BC09-6C4F29E4EE25}"/>
          </ac:graphicFrameMkLst>
        </pc:graphicFrameChg>
      </pc:sldChg>
      <pc:sldChg chg="delSp modSp">
        <pc:chgData name="Vojislav Mihailovic" userId="e645eee0-a464-4e56-a54a-a2899c5cbb6d" providerId="ADAL" clId="{B8496BC9-8586-495B-9836-7B67261DC148}" dt="2019-11-04T10:48:57.008" v="62" actId="6549"/>
        <pc:sldMkLst>
          <pc:docMk/>
          <pc:sldMk cId="536831060" sldId="637"/>
        </pc:sldMkLst>
        <pc:spChg chg="del">
          <ac:chgData name="Vojislav Mihailovic" userId="e645eee0-a464-4e56-a54a-a2899c5cbb6d" providerId="ADAL" clId="{B8496BC9-8586-495B-9836-7B67261DC148}" dt="2019-11-04T10:43:57.162" v="6" actId="478"/>
          <ac:spMkLst>
            <pc:docMk/>
            <pc:sldMk cId="536831060" sldId="637"/>
            <ac:spMk id="2" creationId="{F52A9DA6-CECC-4E73-92B2-83B852F37C49}"/>
          </ac:spMkLst>
        </pc:spChg>
        <pc:graphicFrameChg chg="mod modGraphic">
          <ac:chgData name="Vojislav Mihailovic" userId="e645eee0-a464-4e56-a54a-a2899c5cbb6d" providerId="ADAL" clId="{B8496BC9-8586-495B-9836-7B67261DC148}" dt="2019-11-04T10:48:57.008" v="62" actId="6549"/>
          <ac:graphicFrameMkLst>
            <pc:docMk/>
            <pc:sldMk cId="536831060" sldId="637"/>
            <ac:graphicFrameMk id="10" creationId="{C8F1131A-CED2-42BC-B70E-30BB810FF6EF}"/>
          </ac:graphicFrameMkLst>
        </pc:graphicFrameChg>
      </pc:sldChg>
      <pc:sldChg chg="modSp">
        <pc:chgData name="Vojislav Mihailovic" userId="e645eee0-a464-4e56-a54a-a2899c5cbb6d" providerId="ADAL" clId="{B8496BC9-8586-495B-9836-7B67261DC148}" dt="2019-11-04T11:06:13.117" v="107"/>
        <pc:sldMkLst>
          <pc:docMk/>
          <pc:sldMk cId="585572911" sldId="638"/>
        </pc:sldMkLst>
        <pc:graphicFrameChg chg="mod">
          <ac:chgData name="Vojislav Mihailovic" userId="e645eee0-a464-4e56-a54a-a2899c5cbb6d" providerId="ADAL" clId="{B8496BC9-8586-495B-9836-7B67261DC148}" dt="2019-11-04T11:06:13.117" v="107"/>
          <ac:graphicFrameMkLst>
            <pc:docMk/>
            <pc:sldMk cId="585572911" sldId="638"/>
            <ac:graphicFrameMk id="13" creationId="{5EF84F3A-BEE1-4D31-AB7B-C3BB53F868D4}"/>
          </ac:graphicFrameMkLst>
        </pc:graphicFrameChg>
      </pc:sldChg>
      <pc:sldChg chg="modSp">
        <pc:chgData name="Vojislav Mihailovic" userId="e645eee0-a464-4e56-a54a-a2899c5cbb6d" providerId="ADAL" clId="{B8496BC9-8586-495B-9836-7B67261DC148}" dt="2019-11-04T15:27:20.312" v="1598" actId="404"/>
        <pc:sldMkLst>
          <pc:docMk/>
          <pc:sldMk cId="2469718994" sldId="642"/>
        </pc:sldMkLst>
        <pc:spChg chg="mod">
          <ac:chgData name="Vojislav Mihailovic" userId="e645eee0-a464-4e56-a54a-a2899c5cbb6d" providerId="ADAL" clId="{B8496BC9-8586-495B-9836-7B67261DC148}" dt="2019-11-04T14:50:57.527" v="1113" actId="20577"/>
          <ac:spMkLst>
            <pc:docMk/>
            <pc:sldMk cId="2469718994" sldId="642"/>
            <ac:spMk id="2" creationId="{00000000-0000-0000-0000-000000000000}"/>
          </ac:spMkLst>
        </pc:spChg>
        <pc:graphicFrameChg chg="mod">
          <ac:chgData name="Vojislav Mihailovic" userId="e645eee0-a464-4e56-a54a-a2899c5cbb6d" providerId="ADAL" clId="{B8496BC9-8586-495B-9836-7B67261DC148}" dt="2019-11-04T15:27:20.312" v="1598" actId="404"/>
          <ac:graphicFrameMkLst>
            <pc:docMk/>
            <pc:sldMk cId="2469718994" sldId="642"/>
            <ac:graphicFrameMk id="6" creationId="{19C9A07C-09EF-4A1E-B348-C4A7A702AF92}"/>
          </ac:graphicFrameMkLst>
        </pc:graphicFrameChg>
      </pc:sldChg>
      <pc:sldChg chg="modSp">
        <pc:chgData name="Vojislav Mihailovic" userId="e645eee0-a464-4e56-a54a-a2899c5cbb6d" providerId="ADAL" clId="{B8496BC9-8586-495B-9836-7B67261DC148}" dt="2019-11-04T15:10:41.986" v="1421" actId="207"/>
        <pc:sldMkLst>
          <pc:docMk/>
          <pc:sldMk cId="32460312" sldId="644"/>
        </pc:sldMkLst>
        <pc:spChg chg="mod">
          <ac:chgData name="Vojislav Mihailovic" userId="e645eee0-a464-4e56-a54a-a2899c5cbb6d" providerId="ADAL" clId="{B8496BC9-8586-495B-9836-7B67261DC148}" dt="2019-11-04T10:44:26.983" v="31" actId="27636"/>
          <ac:spMkLst>
            <pc:docMk/>
            <pc:sldMk cId="32460312" sldId="644"/>
            <ac:spMk id="9" creationId="{C666BF95-BFD6-4783-82F0-846D4B0D3E61}"/>
          </ac:spMkLst>
        </pc:spChg>
        <pc:graphicFrameChg chg="mod">
          <ac:chgData name="Vojislav Mihailovic" userId="e645eee0-a464-4e56-a54a-a2899c5cbb6d" providerId="ADAL" clId="{B8496BC9-8586-495B-9836-7B67261DC148}" dt="2019-11-04T15:10:41.986" v="1421" actId="207"/>
          <ac:graphicFrameMkLst>
            <pc:docMk/>
            <pc:sldMk cId="32460312" sldId="644"/>
            <ac:graphicFrameMk id="8" creationId="{532C29B5-F423-4AA8-AA13-7E203778EF7A}"/>
          </ac:graphicFrameMkLst>
        </pc:graphicFrameChg>
      </pc:sldChg>
      <pc:sldChg chg="modSp">
        <pc:chgData name="Vojislav Mihailovic" userId="e645eee0-a464-4e56-a54a-a2899c5cbb6d" providerId="ADAL" clId="{B8496BC9-8586-495B-9836-7B67261DC148}" dt="2019-11-04T11:21:40.789" v="142" actId="403"/>
        <pc:sldMkLst>
          <pc:docMk/>
          <pc:sldMk cId="2561319944" sldId="649"/>
        </pc:sldMkLst>
        <pc:graphicFrameChg chg="mod">
          <ac:chgData name="Vojislav Mihailovic" userId="e645eee0-a464-4e56-a54a-a2899c5cbb6d" providerId="ADAL" clId="{B8496BC9-8586-495B-9836-7B67261DC148}" dt="2019-11-04T11:21:40.789" v="142" actId="403"/>
          <ac:graphicFrameMkLst>
            <pc:docMk/>
            <pc:sldMk cId="2561319944" sldId="649"/>
            <ac:graphicFrameMk id="8" creationId="{532C29B5-F423-4AA8-AA13-7E203778EF7A}"/>
          </ac:graphicFrameMkLst>
        </pc:graphicFrameChg>
      </pc:sldChg>
      <pc:sldChg chg="addSp modSp mod">
        <pc:chgData name="Vojislav Mihailovic" userId="e645eee0-a464-4e56-a54a-a2899c5cbb6d" providerId="ADAL" clId="{B8496BC9-8586-495B-9836-7B67261DC148}" dt="2019-11-04T14:59:00.113" v="1194" actId="13822"/>
        <pc:sldMkLst>
          <pc:docMk/>
          <pc:sldMk cId="3750874169" sldId="651"/>
        </pc:sldMkLst>
        <pc:spChg chg="add mod">
          <ac:chgData name="Vojislav Mihailovic" userId="e645eee0-a464-4e56-a54a-a2899c5cbb6d" providerId="ADAL" clId="{B8496BC9-8586-495B-9836-7B67261DC148}" dt="2019-11-04T14:59:00.113" v="1194" actId="13822"/>
          <ac:spMkLst>
            <pc:docMk/>
            <pc:sldMk cId="3750874169" sldId="651"/>
            <ac:spMk id="3" creationId="{3C4E8B47-F6E3-4F62-BD54-886F60B21314}"/>
          </ac:spMkLst>
        </pc:spChg>
        <pc:spChg chg="mod">
          <ac:chgData name="Vojislav Mihailovic" userId="e645eee0-a464-4e56-a54a-a2899c5cbb6d" providerId="ADAL" clId="{B8496BC9-8586-495B-9836-7B67261DC148}" dt="2019-11-04T14:58:47.673" v="1192" actId="14100"/>
          <ac:spMkLst>
            <pc:docMk/>
            <pc:sldMk cId="3750874169" sldId="651"/>
            <ac:spMk id="7" creationId="{B7283850-B116-4CC9-9985-2D78E1176A52}"/>
          </ac:spMkLst>
        </pc:spChg>
        <pc:graphicFrameChg chg="mod">
          <ac:chgData name="Vojislav Mihailovic" userId="e645eee0-a464-4e56-a54a-a2899c5cbb6d" providerId="ADAL" clId="{B8496BC9-8586-495B-9836-7B67261DC148}" dt="2019-11-04T12:57:19.924" v="319"/>
          <ac:graphicFrameMkLst>
            <pc:docMk/>
            <pc:sldMk cId="3750874169" sldId="651"/>
            <ac:graphicFrameMk id="8" creationId="{F7395CE4-3944-4EF2-8585-71D14CC50427}"/>
          </ac:graphicFrameMkLst>
        </pc:graphicFrameChg>
        <pc:graphicFrameChg chg="mod">
          <ac:chgData name="Vojislav Mihailovic" userId="e645eee0-a464-4e56-a54a-a2899c5cbb6d" providerId="ADAL" clId="{B8496BC9-8586-495B-9836-7B67261DC148}" dt="2019-11-04T12:57:44.615" v="324" actId="404"/>
          <ac:graphicFrameMkLst>
            <pc:docMk/>
            <pc:sldMk cId="3750874169" sldId="651"/>
            <ac:graphicFrameMk id="13" creationId="{FE937D48-16E0-47C5-8297-509CA7856241}"/>
          </ac:graphicFrameMkLst>
        </pc:graphicFrameChg>
      </pc:sldChg>
      <pc:sldChg chg="modSp">
        <pc:chgData name="Vojislav Mihailovic" userId="e645eee0-a464-4e56-a54a-a2899c5cbb6d" providerId="ADAL" clId="{B8496BC9-8586-495B-9836-7B67261DC148}" dt="2019-11-04T13:01:44.109" v="541" actId="20577"/>
        <pc:sldMkLst>
          <pc:docMk/>
          <pc:sldMk cId="3353643312" sldId="652"/>
        </pc:sldMkLst>
        <pc:spChg chg="mod">
          <ac:chgData name="Vojislav Mihailovic" userId="e645eee0-a464-4e56-a54a-a2899c5cbb6d" providerId="ADAL" clId="{B8496BC9-8586-495B-9836-7B67261DC148}" dt="2019-11-04T13:01:44.109" v="541" actId="20577"/>
          <ac:spMkLst>
            <pc:docMk/>
            <pc:sldMk cId="3353643312" sldId="652"/>
            <ac:spMk id="2" creationId="{00000000-0000-0000-0000-000000000000}"/>
          </ac:spMkLst>
        </pc:spChg>
        <pc:spChg chg="mod">
          <ac:chgData name="Vojislav Mihailovic" userId="e645eee0-a464-4e56-a54a-a2899c5cbb6d" providerId="ADAL" clId="{B8496BC9-8586-495B-9836-7B67261DC148}" dt="2019-11-04T13:01:16.397" v="495" actId="6549"/>
          <ac:spMkLst>
            <pc:docMk/>
            <pc:sldMk cId="3353643312" sldId="652"/>
            <ac:spMk id="7" creationId="{B7283850-B116-4CC9-9985-2D78E1176A52}"/>
          </ac:spMkLst>
        </pc:spChg>
        <pc:graphicFrameChg chg="mod">
          <ac:chgData name="Vojislav Mihailovic" userId="e645eee0-a464-4e56-a54a-a2899c5cbb6d" providerId="ADAL" clId="{B8496BC9-8586-495B-9836-7B67261DC148}" dt="2019-11-04T11:00:49.333" v="84"/>
          <ac:graphicFrameMkLst>
            <pc:docMk/>
            <pc:sldMk cId="3353643312" sldId="652"/>
            <ac:graphicFrameMk id="12" creationId="{38431453-27DC-4BC5-AD5B-97D426AC0162}"/>
          </ac:graphicFrameMkLst>
        </pc:graphicFrameChg>
      </pc:sldChg>
      <pc:sldChg chg="modSp">
        <pc:chgData name="Vojislav Mihailovic" userId="e645eee0-a464-4e56-a54a-a2899c5cbb6d" providerId="ADAL" clId="{B8496BC9-8586-495B-9836-7B67261DC148}" dt="2019-11-04T13:18:48.529" v="651" actId="6549"/>
        <pc:sldMkLst>
          <pc:docMk/>
          <pc:sldMk cId="1684562109" sldId="653"/>
        </pc:sldMkLst>
        <pc:spChg chg="mod">
          <ac:chgData name="Vojislav Mihailovic" userId="e645eee0-a464-4e56-a54a-a2899c5cbb6d" providerId="ADAL" clId="{B8496BC9-8586-495B-9836-7B67261DC148}" dt="2019-11-04T13:18:48.529" v="651" actId="6549"/>
          <ac:spMkLst>
            <pc:docMk/>
            <pc:sldMk cId="1684562109" sldId="653"/>
            <ac:spMk id="2" creationId="{00000000-0000-0000-0000-000000000000}"/>
          </ac:spMkLst>
        </pc:spChg>
        <pc:graphicFrameChg chg="mod">
          <ac:chgData name="Vojislav Mihailovic" userId="e645eee0-a464-4e56-a54a-a2899c5cbb6d" providerId="ADAL" clId="{B8496BC9-8586-495B-9836-7B67261DC148}" dt="2019-11-04T11:01:13.183" v="89" actId="404"/>
          <ac:graphicFrameMkLst>
            <pc:docMk/>
            <pc:sldMk cId="1684562109" sldId="653"/>
            <ac:graphicFrameMk id="12" creationId="{38431453-27DC-4BC5-AD5B-97D426AC0162}"/>
          </ac:graphicFrameMkLst>
        </pc:graphicFrameChg>
      </pc:sldChg>
      <pc:sldChg chg="addSp delSp modSp">
        <pc:chgData name="Vojislav Mihailovic" userId="e645eee0-a464-4e56-a54a-a2899c5cbb6d" providerId="ADAL" clId="{B8496BC9-8586-495B-9836-7B67261DC148}" dt="2019-11-04T14:51:25.968" v="1137" actId="20577"/>
        <pc:sldMkLst>
          <pc:docMk/>
          <pc:sldMk cId="3447252664" sldId="654"/>
        </pc:sldMkLst>
        <pc:spChg chg="mod">
          <ac:chgData name="Vojislav Mihailovic" userId="e645eee0-a464-4e56-a54a-a2899c5cbb6d" providerId="ADAL" clId="{B8496BC9-8586-495B-9836-7B67261DC148}" dt="2019-11-04T14:51:25.968" v="1137" actId="20577"/>
          <ac:spMkLst>
            <pc:docMk/>
            <pc:sldMk cId="3447252664" sldId="654"/>
            <ac:spMk id="2" creationId="{00000000-0000-0000-0000-000000000000}"/>
          </ac:spMkLst>
        </pc:spChg>
        <pc:spChg chg="del">
          <ac:chgData name="Vojislav Mihailovic" userId="e645eee0-a464-4e56-a54a-a2899c5cbb6d" providerId="ADAL" clId="{B8496BC9-8586-495B-9836-7B67261DC148}" dt="2019-11-04T11:23:21.277" v="156" actId="478"/>
          <ac:spMkLst>
            <pc:docMk/>
            <pc:sldMk cId="3447252664" sldId="654"/>
            <ac:spMk id="10" creationId="{00000000-0000-0000-0000-000000000000}"/>
          </ac:spMkLst>
        </pc:spChg>
        <pc:graphicFrameChg chg="add mod modGraphic">
          <ac:chgData name="Vojislav Mihailovic" userId="e645eee0-a464-4e56-a54a-a2899c5cbb6d" providerId="ADAL" clId="{B8496BC9-8586-495B-9836-7B67261DC148}" dt="2019-11-04T12:41:49.404" v="180" actId="1035"/>
          <ac:graphicFrameMkLst>
            <pc:docMk/>
            <pc:sldMk cId="3447252664" sldId="654"/>
            <ac:graphicFrameMk id="3" creationId="{C246EE3B-750F-4EC8-BC66-534283513680}"/>
          </ac:graphicFrameMkLst>
        </pc:graphicFrameChg>
        <pc:graphicFrameChg chg="del mod">
          <ac:chgData name="Vojislav Mihailovic" userId="e645eee0-a464-4e56-a54a-a2899c5cbb6d" providerId="ADAL" clId="{B8496BC9-8586-495B-9836-7B67261DC148}" dt="2019-11-04T12:39:47.088" v="158" actId="478"/>
          <ac:graphicFrameMkLst>
            <pc:docMk/>
            <pc:sldMk cId="3447252664" sldId="654"/>
            <ac:graphicFrameMk id="12" creationId="{38431453-27DC-4BC5-AD5B-97D426AC0162}"/>
          </ac:graphicFrameMkLst>
        </pc:graphicFrameChg>
      </pc:sldChg>
      <pc:sldChg chg="addSp delSp modSp">
        <pc:chgData name="Vojislav Mihailovic" userId="e645eee0-a464-4e56-a54a-a2899c5cbb6d" providerId="ADAL" clId="{B8496BC9-8586-495B-9836-7B67261DC148}" dt="2019-11-04T12:46:18.024" v="299" actId="115"/>
        <pc:sldMkLst>
          <pc:docMk/>
          <pc:sldMk cId="3691063428" sldId="655"/>
        </pc:sldMkLst>
        <pc:spChg chg="add del mod">
          <ac:chgData name="Vojislav Mihailovic" userId="e645eee0-a464-4e56-a54a-a2899c5cbb6d" providerId="ADAL" clId="{B8496BC9-8586-495B-9836-7B67261DC148}" dt="2019-11-04T12:44:16.637" v="236" actId="478"/>
          <ac:spMkLst>
            <pc:docMk/>
            <pc:sldMk cId="3691063428" sldId="655"/>
            <ac:spMk id="3" creationId="{3191391A-4B32-4C54-922A-CF16136EAAE1}"/>
          </ac:spMkLst>
        </pc:spChg>
        <pc:spChg chg="mod">
          <ac:chgData name="Vojislav Mihailovic" userId="e645eee0-a464-4e56-a54a-a2899c5cbb6d" providerId="ADAL" clId="{B8496BC9-8586-495B-9836-7B67261DC148}" dt="2019-11-04T12:45:32.342" v="262" actId="20577"/>
          <ac:spMkLst>
            <pc:docMk/>
            <pc:sldMk cId="3691063428" sldId="655"/>
            <ac:spMk id="7" creationId="{B7283850-B116-4CC9-9985-2D78E1176A52}"/>
          </ac:spMkLst>
        </pc:spChg>
        <pc:spChg chg="add del mod">
          <ac:chgData name="Vojislav Mihailovic" userId="e645eee0-a464-4e56-a54a-a2899c5cbb6d" providerId="ADAL" clId="{B8496BC9-8586-495B-9836-7B67261DC148}" dt="2019-11-04T12:45:10.579" v="253"/>
          <ac:spMkLst>
            <pc:docMk/>
            <pc:sldMk cId="3691063428" sldId="655"/>
            <ac:spMk id="10" creationId="{7090E608-EB1A-4778-965C-F775B38CE73F}"/>
          </ac:spMkLst>
        </pc:spChg>
        <pc:spChg chg="mod">
          <ac:chgData name="Vojislav Mihailovic" userId="e645eee0-a464-4e56-a54a-a2899c5cbb6d" providerId="ADAL" clId="{B8496BC9-8586-495B-9836-7B67261DC148}" dt="2019-11-04T12:45:06.659" v="252" actId="14100"/>
          <ac:spMkLst>
            <pc:docMk/>
            <pc:sldMk cId="3691063428" sldId="655"/>
            <ac:spMk id="11" creationId="{84D90FCB-6FDD-49D8-B6A7-863AAB4FA79B}"/>
          </ac:spMkLst>
        </pc:spChg>
        <pc:spChg chg="add mod">
          <ac:chgData name="Vojislav Mihailovic" userId="e645eee0-a464-4e56-a54a-a2899c5cbb6d" providerId="ADAL" clId="{B8496BC9-8586-495B-9836-7B67261DC148}" dt="2019-11-04T12:46:10.421" v="298" actId="115"/>
          <ac:spMkLst>
            <pc:docMk/>
            <pc:sldMk cId="3691063428" sldId="655"/>
            <ac:spMk id="13" creationId="{ADA9D4F7-EB4F-4FC8-8531-A20ED893BA1A}"/>
          </ac:spMkLst>
        </pc:spChg>
        <pc:spChg chg="add mod">
          <ac:chgData name="Vojislav Mihailovic" userId="e645eee0-a464-4e56-a54a-a2899c5cbb6d" providerId="ADAL" clId="{B8496BC9-8586-495B-9836-7B67261DC148}" dt="2019-11-04T12:46:18.024" v="299" actId="115"/>
          <ac:spMkLst>
            <pc:docMk/>
            <pc:sldMk cId="3691063428" sldId="655"/>
            <ac:spMk id="15" creationId="{0AF277E6-8453-4804-975B-8BCE77C27719}"/>
          </ac:spMkLst>
        </pc:spChg>
        <pc:graphicFrameChg chg="mod">
          <ac:chgData name="Vojislav Mihailovic" userId="e645eee0-a464-4e56-a54a-a2899c5cbb6d" providerId="ADAL" clId="{B8496BC9-8586-495B-9836-7B67261DC148}" dt="2019-11-04T12:45:21.979" v="258" actId="1076"/>
          <ac:graphicFrameMkLst>
            <pc:docMk/>
            <pc:sldMk cId="3691063428" sldId="655"/>
            <ac:graphicFrameMk id="8" creationId="{FF0B6C7D-27D5-44E9-8809-792D9125DBB7}"/>
          </ac:graphicFrameMkLst>
        </pc:graphicFrameChg>
        <pc:graphicFrameChg chg="mod">
          <ac:chgData name="Vojislav Mihailovic" userId="e645eee0-a464-4e56-a54a-a2899c5cbb6d" providerId="ADAL" clId="{B8496BC9-8586-495B-9836-7B67261DC148}" dt="2019-11-04T12:42:24.939" v="183" actId="1076"/>
          <ac:graphicFrameMkLst>
            <pc:docMk/>
            <pc:sldMk cId="3691063428" sldId="655"/>
            <ac:graphicFrameMk id="9" creationId="{1536A855-23EE-4447-9C50-67B29B85D0B2}"/>
          </ac:graphicFrameMkLst>
        </pc:graphicFrameChg>
      </pc:sldChg>
      <pc:sldChg chg="modSp">
        <pc:chgData name="Vojislav Mihailovic" userId="e645eee0-a464-4e56-a54a-a2899c5cbb6d" providerId="ADAL" clId="{B8496BC9-8586-495B-9836-7B67261DC148}" dt="2019-11-04T13:02:01.456" v="588" actId="6549"/>
        <pc:sldMkLst>
          <pc:docMk/>
          <pc:sldMk cId="392717355" sldId="656"/>
        </pc:sldMkLst>
        <pc:spChg chg="mod">
          <ac:chgData name="Vojislav Mihailovic" userId="e645eee0-a464-4e56-a54a-a2899c5cbb6d" providerId="ADAL" clId="{B8496BC9-8586-495B-9836-7B67261DC148}" dt="2019-11-04T13:02:01.456" v="588" actId="6549"/>
          <ac:spMkLst>
            <pc:docMk/>
            <pc:sldMk cId="392717355" sldId="656"/>
            <ac:spMk id="2" creationId="{00000000-0000-0000-0000-000000000000}"/>
          </ac:spMkLst>
        </pc:spChg>
        <pc:graphicFrameChg chg="mod">
          <ac:chgData name="Vojislav Mihailovic" userId="e645eee0-a464-4e56-a54a-a2899c5cbb6d" providerId="ADAL" clId="{B8496BC9-8586-495B-9836-7B67261DC148}" dt="2019-11-04T11:00:57.735" v="86" actId="404"/>
          <ac:graphicFrameMkLst>
            <pc:docMk/>
            <pc:sldMk cId="392717355" sldId="656"/>
            <ac:graphicFrameMk id="12" creationId="{38431453-27DC-4BC5-AD5B-97D426AC0162}"/>
          </ac:graphicFrameMkLst>
        </pc:graphicFrameChg>
      </pc:sldChg>
      <pc:sldChg chg="modSp">
        <pc:chgData name="Vojislav Mihailovic" userId="e645eee0-a464-4e56-a54a-a2899c5cbb6d" providerId="ADAL" clId="{B8496BC9-8586-495B-9836-7B67261DC148}" dt="2019-11-04T13:19:26.928" v="657" actId="1076"/>
        <pc:sldMkLst>
          <pc:docMk/>
          <pc:sldMk cId="704063830" sldId="657"/>
        </pc:sldMkLst>
        <pc:spChg chg="mod">
          <ac:chgData name="Vojislav Mihailovic" userId="e645eee0-a464-4e56-a54a-a2899c5cbb6d" providerId="ADAL" clId="{B8496BC9-8586-495B-9836-7B67261DC148}" dt="2019-11-04T13:19:09.154" v="652"/>
          <ac:spMkLst>
            <pc:docMk/>
            <pc:sldMk cId="704063830" sldId="657"/>
            <ac:spMk id="2" creationId="{00000000-0000-0000-0000-000000000000}"/>
          </ac:spMkLst>
        </pc:spChg>
        <pc:graphicFrameChg chg="mod">
          <ac:chgData name="Vojislav Mihailovic" userId="e645eee0-a464-4e56-a54a-a2899c5cbb6d" providerId="ADAL" clId="{B8496BC9-8586-495B-9836-7B67261DC148}" dt="2019-11-04T13:19:26.928" v="657" actId="1076"/>
          <ac:graphicFrameMkLst>
            <pc:docMk/>
            <pc:sldMk cId="704063830" sldId="657"/>
            <ac:graphicFrameMk id="12" creationId="{38431453-27DC-4BC5-AD5B-97D426AC0162}"/>
          </ac:graphicFrameMkLst>
        </pc:graphicFrameChg>
      </pc:sldChg>
      <pc:sldChg chg="modSp">
        <pc:chgData name="Vojislav Mihailovic" userId="e645eee0-a464-4e56-a54a-a2899c5cbb6d" providerId="ADAL" clId="{B8496BC9-8586-495B-9836-7B67261DC148}" dt="2019-11-04T15:07:25.808" v="1284"/>
        <pc:sldMkLst>
          <pc:docMk/>
          <pc:sldMk cId="239905747" sldId="662"/>
        </pc:sldMkLst>
        <pc:spChg chg="mod">
          <ac:chgData name="Vojislav Mihailovic" userId="e645eee0-a464-4e56-a54a-a2899c5cbb6d" providerId="ADAL" clId="{B8496BC9-8586-495B-9836-7B67261DC148}" dt="2019-11-04T15:07:25.808" v="1284"/>
          <ac:spMkLst>
            <pc:docMk/>
            <pc:sldMk cId="239905747" sldId="662"/>
            <ac:spMk id="7" creationId="{158CFEDE-07EC-4551-9736-99307977BF50}"/>
          </ac:spMkLst>
        </pc:spChg>
        <pc:spChg chg="mod">
          <ac:chgData name="Vojislav Mihailovic" userId="e645eee0-a464-4e56-a54a-a2899c5cbb6d" providerId="ADAL" clId="{B8496BC9-8586-495B-9836-7B67261DC148}" dt="2019-11-04T15:07:18.731" v="1283" actId="1076"/>
          <ac:spMkLst>
            <pc:docMk/>
            <pc:sldMk cId="239905747" sldId="662"/>
            <ac:spMk id="11" creationId="{61F88B4E-396D-4E0B-9A87-FE0DA6CFDBF9}"/>
          </ac:spMkLst>
        </pc:spChg>
        <pc:graphicFrameChg chg="mod">
          <ac:chgData name="Vojislav Mihailovic" userId="e645eee0-a464-4e56-a54a-a2899c5cbb6d" providerId="ADAL" clId="{B8496BC9-8586-495B-9836-7B67261DC148}" dt="2019-11-04T11:19:41.304" v="124" actId="208"/>
          <ac:graphicFrameMkLst>
            <pc:docMk/>
            <pc:sldMk cId="239905747" sldId="662"/>
            <ac:graphicFrameMk id="6" creationId="{25DD7B78-A6EF-4C74-B5A6-B6C2D87DCC54}"/>
          </ac:graphicFrameMkLst>
        </pc:graphicFrameChg>
      </pc:sldChg>
      <pc:sldChg chg="modSp">
        <pc:chgData name="Vojislav Mihailovic" userId="e645eee0-a464-4e56-a54a-a2899c5cbb6d" providerId="ADAL" clId="{B8496BC9-8586-495B-9836-7B67261DC148}" dt="2019-11-04T15:05:45.987" v="1256" actId="255"/>
        <pc:sldMkLst>
          <pc:docMk/>
          <pc:sldMk cId="3267106083" sldId="663"/>
        </pc:sldMkLst>
        <pc:graphicFrameChg chg="mod">
          <ac:chgData name="Vojislav Mihailovic" userId="e645eee0-a464-4e56-a54a-a2899c5cbb6d" providerId="ADAL" clId="{B8496BC9-8586-495B-9836-7B67261DC148}" dt="2019-11-04T15:05:45.987" v="1256" actId="255"/>
          <ac:graphicFrameMkLst>
            <pc:docMk/>
            <pc:sldMk cId="3267106083" sldId="663"/>
            <ac:graphicFrameMk id="13" creationId="{5DDB555D-94DC-4FFE-9439-D790B8AD4360}"/>
          </ac:graphicFrameMkLst>
        </pc:graphicFrameChg>
      </pc:sldChg>
      <pc:sldChg chg="modSp">
        <pc:chgData name="Vojislav Mihailovic" userId="e645eee0-a464-4e56-a54a-a2899c5cbb6d" providerId="ADAL" clId="{B8496BC9-8586-495B-9836-7B67261DC148}" dt="2019-11-04T15:07:11.003" v="1282" actId="1076"/>
        <pc:sldMkLst>
          <pc:docMk/>
          <pc:sldMk cId="1117067071" sldId="664"/>
        </pc:sldMkLst>
        <pc:spChg chg="mod">
          <ac:chgData name="Vojislav Mihailovic" userId="e645eee0-a464-4e56-a54a-a2899c5cbb6d" providerId="ADAL" clId="{B8496BC9-8586-495B-9836-7B67261DC148}" dt="2019-11-04T15:06:49.324" v="1267"/>
          <ac:spMkLst>
            <pc:docMk/>
            <pc:sldMk cId="1117067071" sldId="664"/>
            <ac:spMk id="7" creationId="{158CFEDE-07EC-4551-9736-99307977BF50}"/>
          </ac:spMkLst>
        </pc:spChg>
        <pc:spChg chg="mod">
          <ac:chgData name="Vojislav Mihailovic" userId="e645eee0-a464-4e56-a54a-a2899c5cbb6d" providerId="ADAL" clId="{B8496BC9-8586-495B-9836-7B67261DC148}" dt="2019-11-04T15:07:11.003" v="1282" actId="1076"/>
          <ac:spMkLst>
            <pc:docMk/>
            <pc:sldMk cId="1117067071" sldId="664"/>
            <ac:spMk id="11" creationId="{61F88B4E-396D-4E0B-9A87-FE0DA6CFDBF9}"/>
          </ac:spMkLst>
        </pc:spChg>
        <pc:graphicFrameChg chg="mod">
          <ac:chgData name="Vojislav Mihailovic" userId="e645eee0-a464-4e56-a54a-a2899c5cbb6d" providerId="ADAL" clId="{B8496BC9-8586-495B-9836-7B67261DC148}" dt="2019-11-04T15:07:08.005" v="1281" actId="1076"/>
          <ac:graphicFrameMkLst>
            <pc:docMk/>
            <pc:sldMk cId="1117067071" sldId="664"/>
            <ac:graphicFrameMk id="6" creationId="{25DD7B78-A6EF-4C74-B5A6-B6C2D87DCC54}"/>
          </ac:graphicFrameMkLst>
        </pc:graphicFrameChg>
      </pc:sldChg>
      <pc:sldChg chg="modSp">
        <pc:chgData name="Vojislav Mihailovic" userId="e645eee0-a464-4e56-a54a-a2899c5cbb6d" providerId="ADAL" clId="{B8496BC9-8586-495B-9836-7B67261DC148}" dt="2019-11-04T15:09:31.296" v="1418" actId="20577"/>
        <pc:sldMkLst>
          <pc:docMk/>
          <pc:sldMk cId="2509207585" sldId="665"/>
        </pc:sldMkLst>
        <pc:spChg chg="mod">
          <ac:chgData name="Vojislav Mihailovic" userId="e645eee0-a464-4e56-a54a-a2899c5cbb6d" providerId="ADAL" clId="{B8496BC9-8586-495B-9836-7B67261DC148}" dt="2019-11-04T15:09:31.296" v="1418" actId="20577"/>
          <ac:spMkLst>
            <pc:docMk/>
            <pc:sldMk cId="2509207585" sldId="665"/>
            <ac:spMk id="2" creationId="{00000000-0000-0000-0000-000000000000}"/>
          </ac:spMkLst>
        </pc:spChg>
      </pc:sldChg>
      <pc:sldChg chg="modSp">
        <pc:chgData name="Vojislav Mihailovic" userId="e645eee0-a464-4e56-a54a-a2899c5cbb6d" providerId="ADAL" clId="{B8496BC9-8586-495B-9836-7B67261DC148}" dt="2019-11-04T13:01:05.120" v="494" actId="255"/>
        <pc:sldMkLst>
          <pc:docMk/>
          <pc:sldMk cId="1544614102" sldId="667"/>
        </pc:sldMkLst>
        <pc:spChg chg="mod">
          <ac:chgData name="Vojislav Mihailovic" userId="e645eee0-a464-4e56-a54a-a2899c5cbb6d" providerId="ADAL" clId="{B8496BC9-8586-495B-9836-7B67261DC148}" dt="2019-11-04T13:01:05.120" v="494" actId="255"/>
          <ac:spMkLst>
            <pc:docMk/>
            <pc:sldMk cId="1544614102" sldId="667"/>
            <ac:spMk id="2" creationId="{00000000-0000-0000-0000-000000000000}"/>
          </ac:spMkLst>
        </pc:spChg>
        <pc:spChg chg="mod">
          <ac:chgData name="Vojislav Mihailovic" userId="e645eee0-a464-4e56-a54a-a2899c5cbb6d" providerId="ADAL" clId="{B8496BC9-8586-495B-9836-7B67261DC148}" dt="2019-11-04T12:59:43.039" v="401" actId="1076"/>
          <ac:spMkLst>
            <pc:docMk/>
            <pc:sldMk cId="1544614102" sldId="667"/>
            <ac:spMk id="8" creationId="{17181FDE-7463-4E72-8119-4F1CDFCFEF1E}"/>
          </ac:spMkLst>
        </pc:spChg>
        <pc:graphicFrameChg chg="mod">
          <ac:chgData name="Vojislav Mihailovic" userId="e645eee0-a464-4e56-a54a-a2899c5cbb6d" providerId="ADAL" clId="{B8496BC9-8586-495B-9836-7B67261DC148}" dt="2019-11-04T11:00:23.618" v="78"/>
          <ac:graphicFrameMkLst>
            <pc:docMk/>
            <pc:sldMk cId="1544614102" sldId="667"/>
            <ac:graphicFrameMk id="12" creationId="{38431453-27DC-4BC5-AD5B-97D426AC0162}"/>
          </ac:graphicFrameMkLst>
        </pc:graphicFrameChg>
      </pc:sldChg>
      <pc:sldChg chg="modSp">
        <pc:chgData name="Vojislav Mihailovic" userId="e645eee0-a464-4e56-a54a-a2899c5cbb6d" providerId="ADAL" clId="{B8496BC9-8586-495B-9836-7B67261DC148}" dt="2019-11-04T13:56:22.697" v="1035" actId="20577"/>
        <pc:sldMkLst>
          <pc:docMk/>
          <pc:sldMk cId="39252541" sldId="668"/>
        </pc:sldMkLst>
        <pc:spChg chg="mod">
          <ac:chgData name="Vojislav Mihailovic" userId="e645eee0-a464-4e56-a54a-a2899c5cbb6d" providerId="ADAL" clId="{B8496BC9-8586-495B-9836-7B67261DC148}" dt="2019-11-04T13:56:22.697" v="1035" actId="20577"/>
          <ac:spMkLst>
            <pc:docMk/>
            <pc:sldMk cId="39252541" sldId="668"/>
            <ac:spMk id="2" creationId="{00000000-0000-0000-0000-000000000000}"/>
          </ac:spMkLst>
        </pc:spChg>
        <pc:graphicFrameChg chg="mod">
          <ac:chgData name="Vojislav Mihailovic" userId="e645eee0-a464-4e56-a54a-a2899c5cbb6d" providerId="ADAL" clId="{B8496BC9-8586-495B-9836-7B67261DC148}" dt="2019-11-04T11:05:04.091" v="95"/>
          <ac:graphicFrameMkLst>
            <pc:docMk/>
            <pc:sldMk cId="39252541" sldId="668"/>
            <ac:graphicFrameMk id="6" creationId="{604F41E0-83F0-4EF5-8F1D-75B5147A567B}"/>
          </ac:graphicFrameMkLst>
        </pc:graphicFrameChg>
      </pc:sldChg>
      <pc:sldChg chg="modSp">
        <pc:chgData name="Vojislav Mihailovic" userId="e645eee0-a464-4e56-a54a-a2899c5cbb6d" providerId="ADAL" clId="{B8496BC9-8586-495B-9836-7B67261DC148}" dt="2019-11-04T13:56:39.759" v="1038" actId="1076"/>
        <pc:sldMkLst>
          <pc:docMk/>
          <pc:sldMk cId="182051846" sldId="669"/>
        </pc:sldMkLst>
        <pc:spChg chg="mod">
          <ac:chgData name="Vojislav Mihailovic" userId="e645eee0-a464-4e56-a54a-a2899c5cbb6d" providerId="ADAL" clId="{B8496BC9-8586-495B-9836-7B67261DC148}" dt="2019-11-04T13:56:39.759" v="1038" actId="1076"/>
          <ac:spMkLst>
            <pc:docMk/>
            <pc:sldMk cId="182051846" sldId="669"/>
            <ac:spMk id="11" creationId="{A840D268-F25D-4AAC-99BD-87A189A462E1}"/>
          </ac:spMkLst>
        </pc:spChg>
        <pc:graphicFrameChg chg="mod">
          <ac:chgData name="Vojislav Mihailovic" userId="e645eee0-a464-4e56-a54a-a2899c5cbb6d" providerId="ADAL" clId="{B8496BC9-8586-495B-9836-7B67261DC148}" dt="2019-11-04T13:56:36.291" v="1037" actId="1076"/>
          <ac:graphicFrameMkLst>
            <pc:docMk/>
            <pc:sldMk cId="182051846" sldId="669"/>
            <ac:graphicFrameMk id="6" creationId="{582E2B80-348A-466F-8D14-12490E05583D}"/>
          </ac:graphicFrameMkLst>
        </pc:graphicFrameChg>
      </pc:sldChg>
      <pc:sldChg chg="delSp modSp">
        <pc:chgData name="Vojislav Mihailovic" userId="e645eee0-a464-4e56-a54a-a2899c5cbb6d" providerId="ADAL" clId="{B8496BC9-8586-495B-9836-7B67261DC148}" dt="2019-11-04T14:28:26.792" v="1069" actId="14100"/>
        <pc:sldMkLst>
          <pc:docMk/>
          <pc:sldMk cId="637608" sldId="670"/>
        </pc:sldMkLst>
        <pc:spChg chg="mod">
          <ac:chgData name="Vojislav Mihailovic" userId="e645eee0-a464-4e56-a54a-a2899c5cbb6d" providerId="ADAL" clId="{B8496BC9-8586-495B-9836-7B67261DC148}" dt="2019-11-04T14:28:26.792" v="1069" actId="14100"/>
          <ac:spMkLst>
            <pc:docMk/>
            <pc:sldMk cId="637608" sldId="670"/>
            <ac:spMk id="10" creationId="{198CF3D8-03AF-428C-A22B-2006484C1E9F}"/>
          </ac:spMkLst>
        </pc:spChg>
        <pc:spChg chg="del">
          <ac:chgData name="Vojislav Mihailovic" userId="e645eee0-a464-4e56-a54a-a2899c5cbb6d" providerId="ADAL" clId="{B8496BC9-8586-495B-9836-7B67261DC148}" dt="2019-11-04T14:28:06.600" v="1060" actId="478"/>
          <ac:spMkLst>
            <pc:docMk/>
            <pc:sldMk cId="637608" sldId="670"/>
            <ac:spMk id="11" creationId="{00000000-0000-0000-0000-000000000000}"/>
          </ac:spMkLst>
        </pc:spChg>
        <pc:spChg chg="del">
          <ac:chgData name="Vojislav Mihailovic" userId="e645eee0-a464-4e56-a54a-a2899c5cbb6d" providerId="ADAL" clId="{B8496BC9-8586-495B-9836-7B67261DC148}" dt="2019-11-04T14:28:07.904" v="1061" actId="478"/>
          <ac:spMkLst>
            <pc:docMk/>
            <pc:sldMk cId="637608" sldId="670"/>
            <ac:spMk id="13" creationId="{A096E321-DF5B-4C0F-9640-EADB52A93CD4}"/>
          </ac:spMkLst>
        </pc:spChg>
        <pc:graphicFrameChg chg="del">
          <ac:chgData name="Vojislav Mihailovic" userId="e645eee0-a464-4e56-a54a-a2899c5cbb6d" providerId="ADAL" clId="{B8496BC9-8586-495B-9836-7B67261DC148}" dt="2019-11-04T14:28:09.147" v="1062" actId="478"/>
          <ac:graphicFrameMkLst>
            <pc:docMk/>
            <pc:sldMk cId="637608" sldId="670"/>
            <ac:graphicFrameMk id="7" creationId="{B9157674-8BE9-4A3B-8485-15BF05C5B476}"/>
          </ac:graphicFrameMkLst>
        </pc:graphicFrameChg>
        <pc:graphicFrameChg chg="mod">
          <ac:chgData name="Vojislav Mihailovic" userId="e645eee0-a464-4e56-a54a-a2899c5cbb6d" providerId="ADAL" clId="{B8496BC9-8586-495B-9836-7B67261DC148}" dt="2019-11-04T14:28:16.476" v="1066" actId="403"/>
          <ac:graphicFrameMkLst>
            <pc:docMk/>
            <pc:sldMk cId="637608" sldId="670"/>
            <ac:graphicFrameMk id="25" creationId="{D8364126-A3B0-46D3-A087-2701CE133CC9}"/>
          </ac:graphicFrameMkLst>
        </pc:graphicFrameChg>
      </pc:sldChg>
      <pc:sldChg chg="modSp">
        <pc:chgData name="Vojislav Mihailovic" userId="e645eee0-a464-4e56-a54a-a2899c5cbb6d" providerId="ADAL" clId="{B8496BC9-8586-495B-9836-7B67261DC148}" dt="2019-11-04T15:15:04.329" v="1541" actId="20577"/>
        <pc:sldMkLst>
          <pc:docMk/>
          <pc:sldMk cId="3024917786" sldId="672"/>
        </pc:sldMkLst>
        <pc:spChg chg="mod">
          <ac:chgData name="Vojislav Mihailovic" userId="e645eee0-a464-4e56-a54a-a2899c5cbb6d" providerId="ADAL" clId="{B8496BC9-8586-495B-9836-7B67261DC148}" dt="2019-11-04T15:15:04.329" v="1541" actId="20577"/>
          <ac:spMkLst>
            <pc:docMk/>
            <pc:sldMk cId="3024917786" sldId="672"/>
            <ac:spMk id="6" creationId="{E1D94F9D-8885-41F2-8AFF-5C92BD1819BC}"/>
          </ac:spMkLst>
        </pc:spChg>
      </pc:sldChg>
      <pc:sldChg chg="modSp">
        <pc:chgData name="Vojislav Mihailovic" userId="e645eee0-a464-4e56-a54a-a2899c5cbb6d" providerId="ADAL" clId="{B8496BC9-8586-495B-9836-7B67261DC148}" dt="2019-11-04T15:17:40.309" v="1544" actId="20577"/>
        <pc:sldMkLst>
          <pc:docMk/>
          <pc:sldMk cId="2837158731" sldId="673"/>
        </pc:sldMkLst>
        <pc:spChg chg="mod">
          <ac:chgData name="Vojislav Mihailovic" userId="e645eee0-a464-4e56-a54a-a2899c5cbb6d" providerId="ADAL" clId="{B8496BC9-8586-495B-9836-7B67261DC148}" dt="2019-11-04T15:17:40.309" v="1544" actId="20577"/>
          <ac:spMkLst>
            <pc:docMk/>
            <pc:sldMk cId="2837158731" sldId="673"/>
            <ac:spMk id="8" creationId="{B5B473FB-DE39-4CC7-AF4E-FEE6ED00E046}"/>
          </ac:spMkLst>
        </pc:spChg>
        <pc:graphicFrameChg chg="mod">
          <ac:chgData name="Vojislav Mihailovic" userId="e645eee0-a464-4e56-a54a-a2899c5cbb6d" providerId="ADAL" clId="{B8496BC9-8586-495B-9836-7B67261DC148}" dt="2019-11-04T11:20:16.489" v="128" actId="14100"/>
          <ac:graphicFrameMkLst>
            <pc:docMk/>
            <pc:sldMk cId="2837158731" sldId="673"/>
            <ac:graphicFrameMk id="6" creationId="{582E2B80-348A-466F-8D14-12490E05583D}"/>
          </ac:graphicFrameMkLst>
        </pc:graphicFrameChg>
      </pc:sldChg>
      <pc:sldChg chg="modSp">
        <pc:chgData name="Vojislav Mihailovic" userId="e645eee0-a464-4e56-a54a-a2899c5cbb6d" providerId="ADAL" clId="{B8496BC9-8586-495B-9836-7B67261DC148}" dt="2019-11-04T15:07:31.086" v="1285" actId="404"/>
        <pc:sldMkLst>
          <pc:docMk/>
          <pc:sldMk cId="2166616042" sldId="675"/>
        </pc:sldMkLst>
        <pc:spChg chg="mod">
          <ac:chgData name="Vojislav Mihailovic" userId="e645eee0-a464-4e56-a54a-a2899c5cbb6d" providerId="ADAL" clId="{B8496BC9-8586-495B-9836-7B67261DC148}" dt="2019-11-04T15:07:31.086" v="1285" actId="404"/>
          <ac:spMkLst>
            <pc:docMk/>
            <pc:sldMk cId="2166616042" sldId="675"/>
            <ac:spMk id="2" creationId="{00000000-0000-0000-0000-000000000000}"/>
          </ac:spMkLst>
        </pc:spChg>
      </pc:sldChg>
      <pc:sldChg chg="modSp add">
        <pc:chgData name="Vojislav Mihailovic" userId="e645eee0-a464-4e56-a54a-a2899c5cbb6d" providerId="ADAL" clId="{B8496BC9-8586-495B-9836-7B67261DC148}" dt="2019-11-04T15:25:09.428" v="1581" actId="14100"/>
        <pc:sldMkLst>
          <pc:docMk/>
          <pc:sldMk cId="1055709287" sldId="677"/>
        </pc:sldMkLst>
        <pc:graphicFrameChg chg="mod">
          <ac:chgData name="Vojislav Mihailovic" userId="e645eee0-a464-4e56-a54a-a2899c5cbb6d" providerId="ADAL" clId="{B8496BC9-8586-495B-9836-7B67261DC148}" dt="2019-11-04T15:25:09.428" v="1581" actId="14100"/>
          <ac:graphicFrameMkLst>
            <pc:docMk/>
            <pc:sldMk cId="1055709287" sldId="677"/>
            <ac:graphicFrameMk id="6" creationId="{002802D9-F624-40D3-BB9A-542A086FF672}"/>
          </ac:graphicFrameMkLst>
        </pc:graphicFrameChg>
      </pc:sldChg>
      <pc:sldChg chg="modSp add">
        <pc:chgData name="Vojislav Mihailovic" userId="e645eee0-a464-4e56-a54a-a2899c5cbb6d" providerId="ADAL" clId="{B8496BC9-8586-495B-9836-7B67261DC148}" dt="2019-11-04T15:26:36.673" v="1596" actId="14100"/>
        <pc:sldMkLst>
          <pc:docMk/>
          <pc:sldMk cId="513048380" sldId="678"/>
        </pc:sldMkLst>
        <pc:graphicFrameChg chg="mod">
          <ac:chgData name="Vojislav Mihailovic" userId="e645eee0-a464-4e56-a54a-a2899c5cbb6d" providerId="ADAL" clId="{B8496BC9-8586-495B-9836-7B67261DC148}" dt="2019-11-04T15:26:36.673" v="1596" actId="14100"/>
          <ac:graphicFrameMkLst>
            <pc:docMk/>
            <pc:sldMk cId="513048380" sldId="678"/>
            <ac:graphicFrameMk id="6" creationId="{582E2B80-348A-466F-8D14-12490E05583D}"/>
          </ac:graphicFrameMkLst>
        </pc:graphicFrameChg>
      </pc:sldChg>
    </pc:docChg>
  </pc:docChgLst>
  <pc:docChgLst>
    <pc:chgData name="Vojislav Mihailovic" userId="e645eee0-a464-4e56-a54a-a2899c5cbb6d" providerId="ADAL" clId="{93536088-76F6-4323-9B3A-023C1E517AC8}"/>
    <pc:docChg chg="custSel modSld">
      <pc:chgData name="Vojislav Mihailovic" userId="e645eee0-a464-4e56-a54a-a2899c5cbb6d" providerId="ADAL" clId="{93536088-76F6-4323-9B3A-023C1E517AC8}" dt="2019-11-24T12:33:15.001" v="175" actId="207"/>
      <pc:docMkLst>
        <pc:docMk/>
      </pc:docMkLst>
      <pc:sldChg chg="modSp">
        <pc:chgData name="Vojislav Mihailovic" userId="e645eee0-a464-4e56-a54a-a2899c5cbb6d" providerId="ADAL" clId="{93536088-76F6-4323-9B3A-023C1E517AC8}" dt="2019-11-24T12:27:46.765" v="119" actId="14100"/>
        <pc:sldMkLst>
          <pc:docMk/>
          <pc:sldMk cId="1376952917" sldId="586"/>
        </pc:sldMkLst>
        <pc:graphicFrameChg chg="mod">
          <ac:chgData name="Vojislav Mihailovic" userId="e645eee0-a464-4e56-a54a-a2899c5cbb6d" providerId="ADAL" clId="{93536088-76F6-4323-9B3A-023C1E517AC8}" dt="2019-11-24T12:27:43.133" v="118" actId="14100"/>
          <ac:graphicFrameMkLst>
            <pc:docMk/>
            <pc:sldMk cId="1376952917" sldId="586"/>
            <ac:graphicFrameMk id="7" creationId="{B9157674-8BE9-4A3B-8485-15BF05C5B476}"/>
          </ac:graphicFrameMkLst>
        </pc:graphicFrameChg>
        <pc:graphicFrameChg chg="mod">
          <ac:chgData name="Vojislav Mihailovic" userId="e645eee0-a464-4e56-a54a-a2899c5cbb6d" providerId="ADAL" clId="{93536088-76F6-4323-9B3A-023C1E517AC8}" dt="2019-11-24T12:27:46.765" v="119" actId="14100"/>
          <ac:graphicFrameMkLst>
            <pc:docMk/>
            <pc:sldMk cId="1376952917" sldId="586"/>
            <ac:graphicFrameMk id="25" creationId="{D8364126-A3B0-46D3-A087-2701CE133CC9}"/>
          </ac:graphicFrameMkLst>
        </pc:graphicFrameChg>
      </pc:sldChg>
      <pc:sldChg chg="modSp">
        <pc:chgData name="Vojislav Mihailovic" userId="e645eee0-a464-4e56-a54a-a2899c5cbb6d" providerId="ADAL" clId="{93536088-76F6-4323-9B3A-023C1E517AC8}" dt="2019-11-24T12:28:44.259" v="126" actId="208"/>
        <pc:sldMkLst>
          <pc:docMk/>
          <pc:sldMk cId="2366375572" sldId="601"/>
        </pc:sldMkLst>
        <pc:graphicFrameChg chg="mod">
          <ac:chgData name="Vojislav Mihailovic" userId="e645eee0-a464-4e56-a54a-a2899c5cbb6d" providerId="ADAL" clId="{93536088-76F6-4323-9B3A-023C1E517AC8}" dt="2019-11-24T12:28:44.259" v="126" actId="208"/>
          <ac:graphicFrameMkLst>
            <pc:docMk/>
            <pc:sldMk cId="2366375572" sldId="601"/>
            <ac:graphicFrameMk id="12" creationId="{D9FD39BF-636A-4D80-AE38-4BE26D21753D}"/>
          </ac:graphicFrameMkLst>
        </pc:graphicFrameChg>
      </pc:sldChg>
      <pc:sldChg chg="modSp">
        <pc:chgData name="Vojislav Mihailovic" userId="e645eee0-a464-4e56-a54a-a2899c5cbb6d" providerId="ADAL" clId="{93536088-76F6-4323-9B3A-023C1E517AC8}" dt="2019-11-24T12:19:44.598" v="14" actId="1076"/>
        <pc:sldMkLst>
          <pc:docMk/>
          <pc:sldMk cId="277973374" sldId="606"/>
        </pc:sldMkLst>
        <pc:spChg chg="mod">
          <ac:chgData name="Vojislav Mihailovic" userId="e645eee0-a464-4e56-a54a-a2899c5cbb6d" providerId="ADAL" clId="{93536088-76F6-4323-9B3A-023C1E517AC8}" dt="2019-11-24T12:19:44.598" v="14" actId="1076"/>
          <ac:spMkLst>
            <pc:docMk/>
            <pc:sldMk cId="277973374" sldId="606"/>
            <ac:spMk id="10" creationId="{F26C8382-F992-4D4D-B011-F7A9830DF523}"/>
          </ac:spMkLst>
        </pc:spChg>
      </pc:sldChg>
      <pc:sldChg chg="modSp">
        <pc:chgData name="Vojislav Mihailovic" userId="e645eee0-a464-4e56-a54a-a2899c5cbb6d" providerId="ADAL" clId="{93536088-76F6-4323-9B3A-023C1E517AC8}" dt="2019-11-24T12:29:52.939" v="136"/>
        <pc:sldMkLst>
          <pc:docMk/>
          <pc:sldMk cId="981846401" sldId="615"/>
        </pc:sldMkLst>
        <pc:graphicFrameChg chg="mod">
          <ac:chgData name="Vojislav Mihailovic" userId="e645eee0-a464-4e56-a54a-a2899c5cbb6d" providerId="ADAL" clId="{93536088-76F6-4323-9B3A-023C1E517AC8}" dt="2019-11-24T12:29:52.939" v="136"/>
          <ac:graphicFrameMkLst>
            <pc:docMk/>
            <pc:sldMk cId="981846401" sldId="615"/>
            <ac:graphicFrameMk id="29" creationId="{1A4676FE-952E-487D-8D24-94D71909A8CC}"/>
          </ac:graphicFrameMkLst>
        </pc:graphicFrameChg>
      </pc:sldChg>
      <pc:sldChg chg="modSp">
        <pc:chgData name="Vojislav Mihailovic" userId="e645eee0-a464-4e56-a54a-a2899c5cbb6d" providerId="ADAL" clId="{93536088-76F6-4323-9B3A-023C1E517AC8}" dt="2019-11-24T12:26:46.389" v="105"/>
        <pc:sldMkLst>
          <pc:docMk/>
          <pc:sldMk cId="1070899831" sldId="619"/>
        </pc:sldMkLst>
        <pc:graphicFrameChg chg="mod">
          <ac:chgData name="Vojislav Mihailovic" userId="e645eee0-a464-4e56-a54a-a2899c5cbb6d" providerId="ADAL" clId="{93536088-76F6-4323-9B3A-023C1E517AC8}" dt="2019-11-24T12:26:46.389" v="105"/>
          <ac:graphicFrameMkLst>
            <pc:docMk/>
            <pc:sldMk cId="1070899831" sldId="619"/>
            <ac:graphicFrameMk id="10" creationId="{7476F4D4-06CC-4026-84E1-92A97DE92ECE}"/>
          </ac:graphicFrameMkLst>
        </pc:graphicFrameChg>
      </pc:sldChg>
      <pc:sldChg chg="modSp">
        <pc:chgData name="Vojislav Mihailovic" userId="e645eee0-a464-4e56-a54a-a2899c5cbb6d" providerId="ADAL" clId="{93536088-76F6-4323-9B3A-023C1E517AC8}" dt="2019-11-24T12:28:32.022" v="125" actId="207"/>
        <pc:sldMkLst>
          <pc:docMk/>
          <pc:sldMk cId="2423428950" sldId="628"/>
        </pc:sldMkLst>
        <pc:graphicFrameChg chg="mod">
          <ac:chgData name="Vojislav Mihailovic" userId="e645eee0-a464-4e56-a54a-a2899c5cbb6d" providerId="ADAL" clId="{93536088-76F6-4323-9B3A-023C1E517AC8}" dt="2019-11-24T12:28:32.022" v="125" actId="207"/>
          <ac:graphicFrameMkLst>
            <pc:docMk/>
            <pc:sldMk cId="2423428950" sldId="628"/>
            <ac:graphicFrameMk id="11" creationId="{9FEB5E56-F44E-453F-BC09-6C4F29E4EE25}"/>
          </ac:graphicFrameMkLst>
        </pc:graphicFrameChg>
      </pc:sldChg>
      <pc:sldChg chg="modSp">
        <pc:chgData name="Vojislav Mihailovic" userId="e645eee0-a464-4e56-a54a-a2899c5cbb6d" providerId="ADAL" clId="{93536088-76F6-4323-9B3A-023C1E517AC8}" dt="2019-11-24T12:27:00.409" v="107" actId="404"/>
        <pc:sldMkLst>
          <pc:docMk/>
          <pc:sldMk cId="3353643312" sldId="652"/>
        </pc:sldMkLst>
        <pc:graphicFrameChg chg="mod">
          <ac:chgData name="Vojislav Mihailovic" userId="e645eee0-a464-4e56-a54a-a2899c5cbb6d" providerId="ADAL" clId="{93536088-76F6-4323-9B3A-023C1E517AC8}" dt="2019-11-24T12:27:00.409" v="107" actId="404"/>
          <ac:graphicFrameMkLst>
            <pc:docMk/>
            <pc:sldMk cId="3353643312" sldId="652"/>
            <ac:graphicFrameMk id="12" creationId="{38431453-27DC-4BC5-AD5B-97D426AC0162}"/>
          </ac:graphicFrameMkLst>
        </pc:graphicFrameChg>
      </pc:sldChg>
      <pc:sldChg chg="modSp">
        <pc:chgData name="Vojislav Mihailovic" userId="e645eee0-a464-4e56-a54a-a2899c5cbb6d" providerId="ADAL" clId="{93536088-76F6-4323-9B3A-023C1E517AC8}" dt="2019-11-24T12:27:27.687" v="114"/>
        <pc:sldMkLst>
          <pc:docMk/>
          <pc:sldMk cId="1684562109" sldId="653"/>
        </pc:sldMkLst>
        <pc:graphicFrameChg chg="mod">
          <ac:chgData name="Vojislav Mihailovic" userId="e645eee0-a464-4e56-a54a-a2899c5cbb6d" providerId="ADAL" clId="{93536088-76F6-4323-9B3A-023C1E517AC8}" dt="2019-11-24T12:27:27.687" v="114"/>
          <ac:graphicFrameMkLst>
            <pc:docMk/>
            <pc:sldMk cId="1684562109" sldId="653"/>
            <ac:graphicFrameMk id="12" creationId="{38431453-27DC-4BC5-AD5B-97D426AC0162}"/>
          </ac:graphicFrameMkLst>
        </pc:graphicFrameChg>
      </pc:sldChg>
      <pc:sldChg chg="modSp">
        <pc:chgData name="Vojislav Mihailovic" userId="e645eee0-a464-4e56-a54a-a2899c5cbb6d" providerId="ADAL" clId="{93536088-76F6-4323-9B3A-023C1E517AC8}" dt="2019-11-24T12:27:07.596" v="109" actId="404"/>
        <pc:sldMkLst>
          <pc:docMk/>
          <pc:sldMk cId="392717355" sldId="656"/>
        </pc:sldMkLst>
        <pc:graphicFrameChg chg="mod">
          <ac:chgData name="Vojislav Mihailovic" userId="e645eee0-a464-4e56-a54a-a2899c5cbb6d" providerId="ADAL" clId="{93536088-76F6-4323-9B3A-023C1E517AC8}" dt="2019-11-24T12:27:07.596" v="109" actId="404"/>
          <ac:graphicFrameMkLst>
            <pc:docMk/>
            <pc:sldMk cId="392717355" sldId="656"/>
            <ac:graphicFrameMk id="12" creationId="{38431453-27DC-4BC5-AD5B-97D426AC0162}"/>
          </ac:graphicFrameMkLst>
        </pc:graphicFrameChg>
      </pc:sldChg>
      <pc:sldChg chg="modSp">
        <pc:chgData name="Vojislav Mihailovic" userId="e645eee0-a464-4e56-a54a-a2899c5cbb6d" providerId="ADAL" clId="{93536088-76F6-4323-9B3A-023C1E517AC8}" dt="2019-11-24T12:27:34.080" v="117" actId="404"/>
        <pc:sldMkLst>
          <pc:docMk/>
          <pc:sldMk cId="704063830" sldId="657"/>
        </pc:sldMkLst>
        <pc:graphicFrameChg chg="mod">
          <ac:chgData name="Vojislav Mihailovic" userId="e645eee0-a464-4e56-a54a-a2899c5cbb6d" providerId="ADAL" clId="{93536088-76F6-4323-9B3A-023C1E517AC8}" dt="2019-11-24T12:27:34.080" v="117" actId="404"/>
          <ac:graphicFrameMkLst>
            <pc:docMk/>
            <pc:sldMk cId="704063830" sldId="657"/>
            <ac:graphicFrameMk id="12" creationId="{38431453-27DC-4BC5-AD5B-97D426AC0162}"/>
          </ac:graphicFrameMkLst>
        </pc:graphicFrameChg>
      </pc:sldChg>
      <pc:sldChg chg="modSp">
        <pc:chgData name="Vojislav Mihailovic" userId="e645eee0-a464-4e56-a54a-a2899c5cbb6d" providerId="ADAL" clId="{93536088-76F6-4323-9B3A-023C1E517AC8}" dt="2019-11-24T12:30:12.831" v="137" actId="404"/>
        <pc:sldMkLst>
          <pc:docMk/>
          <pc:sldMk cId="1117067071" sldId="664"/>
        </pc:sldMkLst>
        <pc:spChg chg="mod">
          <ac:chgData name="Vojislav Mihailovic" userId="e645eee0-a464-4e56-a54a-a2899c5cbb6d" providerId="ADAL" clId="{93536088-76F6-4323-9B3A-023C1E517AC8}" dt="2019-11-24T12:30:12.831" v="137" actId="404"/>
          <ac:spMkLst>
            <pc:docMk/>
            <pc:sldMk cId="1117067071" sldId="664"/>
            <ac:spMk id="11" creationId="{61F88B4E-396D-4E0B-9A87-FE0DA6CFDBF9}"/>
          </ac:spMkLst>
        </pc:spChg>
      </pc:sldChg>
      <pc:sldChg chg="modSp">
        <pc:chgData name="Vojislav Mihailovic" userId="e645eee0-a464-4e56-a54a-a2899c5cbb6d" providerId="ADAL" clId="{93536088-76F6-4323-9B3A-023C1E517AC8}" dt="2019-11-24T12:20:13.917" v="19" actId="14100"/>
        <pc:sldMkLst>
          <pc:docMk/>
          <pc:sldMk cId="3865501546" sldId="666"/>
        </pc:sldMkLst>
        <pc:spChg chg="mod">
          <ac:chgData name="Vojislav Mihailovic" userId="e645eee0-a464-4e56-a54a-a2899c5cbb6d" providerId="ADAL" clId="{93536088-76F6-4323-9B3A-023C1E517AC8}" dt="2019-11-24T12:20:09.989" v="18" actId="1076"/>
          <ac:spMkLst>
            <pc:docMk/>
            <pc:sldMk cId="3865501546" sldId="666"/>
            <ac:spMk id="8" creationId="{A634FA24-1A41-4211-990C-EF241E48DE7C}"/>
          </ac:spMkLst>
        </pc:spChg>
        <pc:graphicFrameChg chg="mod">
          <ac:chgData name="Vojislav Mihailovic" userId="e645eee0-a464-4e56-a54a-a2899c5cbb6d" providerId="ADAL" clId="{93536088-76F6-4323-9B3A-023C1E517AC8}" dt="2019-11-24T12:20:13.917" v="19" actId="14100"/>
          <ac:graphicFrameMkLst>
            <pc:docMk/>
            <pc:sldMk cId="3865501546" sldId="666"/>
            <ac:graphicFrameMk id="6" creationId="{C3049193-58DD-42FE-A59E-B90298FE0018}"/>
          </ac:graphicFrameMkLst>
        </pc:graphicFrameChg>
      </pc:sldChg>
      <pc:sldChg chg="modSp">
        <pc:chgData name="Vojislav Mihailovic" userId="e645eee0-a464-4e56-a54a-a2899c5cbb6d" providerId="ADAL" clId="{93536088-76F6-4323-9B3A-023C1E517AC8}" dt="2019-11-24T12:28:00.813" v="121" actId="1076"/>
        <pc:sldMkLst>
          <pc:docMk/>
          <pc:sldMk cId="39252541" sldId="668"/>
        </pc:sldMkLst>
        <pc:graphicFrameChg chg="mod">
          <ac:chgData name="Vojislav Mihailovic" userId="e645eee0-a464-4e56-a54a-a2899c5cbb6d" providerId="ADAL" clId="{93536088-76F6-4323-9B3A-023C1E517AC8}" dt="2019-11-24T12:28:00.813" v="121" actId="1076"/>
          <ac:graphicFrameMkLst>
            <pc:docMk/>
            <pc:sldMk cId="39252541" sldId="668"/>
            <ac:graphicFrameMk id="6" creationId="{604F41E0-83F0-4EF5-8F1D-75B5147A567B}"/>
          </ac:graphicFrameMkLst>
        </pc:graphicFrameChg>
      </pc:sldChg>
      <pc:sldChg chg="modSp">
        <pc:chgData name="Vojislav Mihailovic" userId="e645eee0-a464-4e56-a54a-a2899c5cbb6d" providerId="ADAL" clId="{93536088-76F6-4323-9B3A-023C1E517AC8}" dt="2019-11-24T12:28:14.482" v="123" actId="207"/>
        <pc:sldMkLst>
          <pc:docMk/>
          <pc:sldMk cId="182051846" sldId="669"/>
        </pc:sldMkLst>
        <pc:graphicFrameChg chg="mod">
          <ac:chgData name="Vojislav Mihailovic" userId="e645eee0-a464-4e56-a54a-a2899c5cbb6d" providerId="ADAL" clId="{93536088-76F6-4323-9B3A-023C1E517AC8}" dt="2019-11-24T12:28:14.482" v="123" actId="207"/>
          <ac:graphicFrameMkLst>
            <pc:docMk/>
            <pc:sldMk cId="182051846" sldId="669"/>
            <ac:graphicFrameMk id="6" creationId="{582E2B80-348A-466F-8D14-12490E05583D}"/>
          </ac:graphicFrameMkLst>
        </pc:graphicFrameChg>
      </pc:sldChg>
      <pc:sldChg chg="modSp">
        <pc:chgData name="Vojislav Mihailovic" userId="e645eee0-a464-4e56-a54a-a2899c5cbb6d" providerId="ADAL" clId="{93536088-76F6-4323-9B3A-023C1E517AC8}" dt="2019-11-24T12:29:34.604" v="133" actId="1076"/>
        <pc:sldMkLst>
          <pc:docMk/>
          <pc:sldMk cId="637608" sldId="670"/>
        </pc:sldMkLst>
        <pc:graphicFrameChg chg="mod">
          <ac:chgData name="Vojislav Mihailovic" userId="e645eee0-a464-4e56-a54a-a2899c5cbb6d" providerId="ADAL" clId="{93536088-76F6-4323-9B3A-023C1E517AC8}" dt="2019-11-24T12:29:34.604" v="133" actId="1076"/>
          <ac:graphicFrameMkLst>
            <pc:docMk/>
            <pc:sldMk cId="637608" sldId="670"/>
            <ac:graphicFrameMk id="25" creationId="{D8364126-A3B0-46D3-A087-2701CE133CC9}"/>
          </ac:graphicFrameMkLst>
        </pc:graphicFrameChg>
      </pc:sldChg>
      <pc:sldChg chg="modSp">
        <pc:chgData name="Vojislav Mihailovic" userId="e645eee0-a464-4e56-a54a-a2899c5cbb6d" providerId="ADAL" clId="{93536088-76F6-4323-9B3A-023C1E517AC8}" dt="2019-11-24T12:33:15.001" v="175" actId="207"/>
        <pc:sldMkLst>
          <pc:docMk/>
          <pc:sldMk cId="3024917786" sldId="672"/>
        </pc:sldMkLst>
        <pc:spChg chg="mod">
          <ac:chgData name="Vojislav Mihailovic" userId="e645eee0-a464-4e56-a54a-a2899c5cbb6d" providerId="ADAL" clId="{93536088-76F6-4323-9B3A-023C1E517AC8}" dt="2019-11-24T12:32:55.478" v="173" actId="1076"/>
          <ac:spMkLst>
            <pc:docMk/>
            <pc:sldMk cId="3024917786" sldId="672"/>
            <ac:spMk id="7" creationId="{3B124F1A-10A7-4111-A6B4-617F7429ECE1}"/>
          </ac:spMkLst>
        </pc:spChg>
        <pc:graphicFrameChg chg="mod">
          <ac:chgData name="Vojislav Mihailovic" userId="e645eee0-a464-4e56-a54a-a2899c5cbb6d" providerId="ADAL" clId="{93536088-76F6-4323-9B3A-023C1E517AC8}" dt="2019-11-24T12:33:15.001" v="175" actId="207"/>
          <ac:graphicFrameMkLst>
            <pc:docMk/>
            <pc:sldMk cId="3024917786" sldId="672"/>
            <ac:graphicFrameMk id="8" creationId="{40052EC5-9FEE-4750-9B64-E75D12C12E1D}"/>
          </ac:graphicFrameMkLst>
        </pc:graphicFrameChg>
      </pc:sldChg>
      <pc:sldChg chg="modSp">
        <pc:chgData name="Vojislav Mihailovic" userId="e645eee0-a464-4e56-a54a-a2899c5cbb6d" providerId="ADAL" clId="{93536088-76F6-4323-9B3A-023C1E517AC8}" dt="2019-11-24T12:30:24.535" v="139" actId="1076"/>
        <pc:sldMkLst>
          <pc:docMk/>
          <pc:sldMk cId="2166616042" sldId="675"/>
        </pc:sldMkLst>
        <pc:graphicFrameChg chg="mod">
          <ac:chgData name="Vojislav Mihailovic" userId="e645eee0-a464-4e56-a54a-a2899c5cbb6d" providerId="ADAL" clId="{93536088-76F6-4323-9B3A-023C1E517AC8}" dt="2019-11-24T12:30:24.535" v="139" actId="1076"/>
          <ac:graphicFrameMkLst>
            <pc:docMk/>
            <pc:sldMk cId="2166616042" sldId="675"/>
            <ac:graphicFrameMk id="8" creationId="{00000000-0000-0000-0000-000000000000}"/>
          </ac:graphicFrameMkLst>
        </pc:graphicFrameChg>
      </pc:sldChg>
      <pc:sldChg chg="delSp modSp">
        <pc:chgData name="Vojislav Mihailovic" userId="e645eee0-a464-4e56-a54a-a2899c5cbb6d" providerId="ADAL" clId="{93536088-76F6-4323-9B3A-023C1E517AC8}" dt="2019-11-24T12:19:27.951" v="13" actId="14100"/>
        <pc:sldMkLst>
          <pc:docMk/>
          <pc:sldMk cId="48502797" sldId="679"/>
        </pc:sldMkLst>
        <pc:spChg chg="del">
          <ac:chgData name="Vojislav Mihailovic" userId="e645eee0-a464-4e56-a54a-a2899c5cbb6d" providerId="ADAL" clId="{93536088-76F6-4323-9B3A-023C1E517AC8}" dt="2019-11-24T12:18:18.402" v="0" actId="478"/>
          <ac:spMkLst>
            <pc:docMk/>
            <pc:sldMk cId="48502797" sldId="679"/>
            <ac:spMk id="3" creationId="{8880D211-8339-4CF8-B4C0-BC9005B0F055}"/>
          </ac:spMkLst>
        </pc:spChg>
        <pc:spChg chg="mod">
          <ac:chgData name="Vojislav Mihailovic" userId="e645eee0-a464-4e56-a54a-a2899c5cbb6d" providerId="ADAL" clId="{93536088-76F6-4323-9B3A-023C1E517AC8}" dt="2019-11-24T12:18:48.469" v="7" actId="403"/>
          <ac:spMkLst>
            <pc:docMk/>
            <pc:sldMk cId="48502797" sldId="679"/>
            <ac:spMk id="13" creationId="{2419DDF9-E4F2-4350-A703-07D394F19650}"/>
          </ac:spMkLst>
        </pc:spChg>
        <pc:spChg chg="mod">
          <ac:chgData name="Vojislav Mihailovic" userId="e645eee0-a464-4e56-a54a-a2899c5cbb6d" providerId="ADAL" clId="{93536088-76F6-4323-9B3A-023C1E517AC8}" dt="2019-11-24T12:18:31.525" v="2" actId="1076"/>
          <ac:spMkLst>
            <pc:docMk/>
            <pc:sldMk cId="48502797" sldId="679"/>
            <ac:spMk id="14" creationId="{49F07962-F6AE-49F4-A441-7DDA73432B39}"/>
          </ac:spMkLst>
        </pc:spChg>
        <pc:spChg chg="mod">
          <ac:chgData name="Vojislav Mihailovic" userId="e645eee0-a464-4e56-a54a-a2899c5cbb6d" providerId="ADAL" clId="{93536088-76F6-4323-9B3A-023C1E517AC8}" dt="2019-11-24T12:19:27.951" v="13" actId="14100"/>
          <ac:spMkLst>
            <pc:docMk/>
            <pc:sldMk cId="48502797" sldId="679"/>
            <ac:spMk id="15" creationId="{B144FBAF-9331-4D7C-8AA0-A3629C1E5BD0}"/>
          </ac:spMkLst>
        </pc:spChg>
      </pc:sldChg>
      <pc:sldChg chg="delSp modSp">
        <pc:chgData name="Vojislav Mihailovic" userId="e645eee0-a464-4e56-a54a-a2899c5cbb6d" providerId="ADAL" clId="{93536088-76F6-4323-9B3A-023C1E517AC8}" dt="2019-11-24T12:21:58.285" v="38" actId="1076"/>
        <pc:sldMkLst>
          <pc:docMk/>
          <pc:sldMk cId="3973620380" sldId="680"/>
        </pc:sldMkLst>
        <pc:spChg chg="del">
          <ac:chgData name="Vojislav Mihailovic" userId="e645eee0-a464-4e56-a54a-a2899c5cbb6d" providerId="ADAL" clId="{93536088-76F6-4323-9B3A-023C1E517AC8}" dt="2019-11-24T12:21:02.612" v="27" actId="478"/>
          <ac:spMkLst>
            <pc:docMk/>
            <pc:sldMk cId="3973620380" sldId="680"/>
            <ac:spMk id="9" creationId="{DBEFE6E8-D9A8-4633-81D3-E94E80AF01F2}"/>
          </ac:spMkLst>
        </pc:spChg>
        <pc:spChg chg="mod">
          <ac:chgData name="Vojislav Mihailovic" userId="e645eee0-a464-4e56-a54a-a2899c5cbb6d" providerId="ADAL" clId="{93536088-76F6-4323-9B3A-023C1E517AC8}" dt="2019-11-24T12:21:58.285" v="38" actId="1076"/>
          <ac:spMkLst>
            <pc:docMk/>
            <pc:sldMk cId="3973620380" sldId="680"/>
            <ac:spMk id="12" creationId="{E59E6A3D-851E-45A3-BE1A-70625EED9924}"/>
          </ac:spMkLst>
        </pc:spChg>
        <pc:graphicFrameChg chg="mod">
          <ac:chgData name="Vojislav Mihailovic" userId="e645eee0-a464-4e56-a54a-a2899c5cbb6d" providerId="ADAL" clId="{93536088-76F6-4323-9B3A-023C1E517AC8}" dt="2019-11-24T12:21:21.534" v="34" actId="207"/>
          <ac:graphicFrameMkLst>
            <pc:docMk/>
            <pc:sldMk cId="3973620380" sldId="680"/>
            <ac:graphicFrameMk id="11" creationId="{317DF957-72A1-464E-93BD-00CEC44A5171}"/>
          </ac:graphicFrameMkLst>
        </pc:graphicFrameChg>
        <pc:cxnChg chg="mod">
          <ac:chgData name="Vojislav Mihailovic" userId="e645eee0-a464-4e56-a54a-a2899c5cbb6d" providerId="ADAL" clId="{93536088-76F6-4323-9B3A-023C1E517AC8}" dt="2019-11-24T12:21:45.713" v="37" actId="13822"/>
          <ac:cxnSpMkLst>
            <pc:docMk/>
            <pc:sldMk cId="3973620380" sldId="680"/>
            <ac:cxnSpMk id="10" creationId="{A9D64E18-B8AE-4BC7-BB14-AEE2ECFC436F}"/>
          </ac:cxnSpMkLst>
        </pc:cxnChg>
      </pc:sldChg>
      <pc:sldChg chg="delSp modSp">
        <pc:chgData name="Vojislav Mihailovic" userId="e645eee0-a464-4e56-a54a-a2899c5cbb6d" providerId="ADAL" clId="{93536088-76F6-4323-9B3A-023C1E517AC8}" dt="2019-11-24T12:22:42.003" v="49" actId="1076"/>
        <pc:sldMkLst>
          <pc:docMk/>
          <pc:sldMk cId="400737238" sldId="681"/>
        </pc:sldMkLst>
        <pc:spChg chg="del">
          <ac:chgData name="Vojislav Mihailovic" userId="e645eee0-a464-4e56-a54a-a2899c5cbb6d" providerId="ADAL" clId="{93536088-76F6-4323-9B3A-023C1E517AC8}" dt="2019-11-24T12:22:04.258" v="39" actId="478"/>
          <ac:spMkLst>
            <pc:docMk/>
            <pc:sldMk cId="400737238" sldId="681"/>
            <ac:spMk id="10" creationId="{ED5B2869-A0BF-4E57-8249-6520A6CEA4A8}"/>
          </ac:spMkLst>
        </pc:spChg>
        <pc:graphicFrameChg chg="mod">
          <ac:chgData name="Vojislav Mihailovic" userId="e645eee0-a464-4e56-a54a-a2899c5cbb6d" providerId="ADAL" clId="{93536088-76F6-4323-9B3A-023C1E517AC8}" dt="2019-11-24T12:22:27.741" v="46" actId="207"/>
          <ac:graphicFrameMkLst>
            <pc:docMk/>
            <pc:sldMk cId="400737238" sldId="681"/>
            <ac:graphicFrameMk id="12" creationId="{E98FA997-66EA-4E4A-B667-7ED33E518788}"/>
          </ac:graphicFrameMkLst>
        </pc:graphicFrameChg>
        <pc:cxnChg chg="mod">
          <ac:chgData name="Vojislav Mihailovic" userId="e645eee0-a464-4e56-a54a-a2899c5cbb6d" providerId="ADAL" clId="{93536088-76F6-4323-9B3A-023C1E517AC8}" dt="2019-11-24T12:22:36.901" v="48" actId="13822"/>
          <ac:cxnSpMkLst>
            <pc:docMk/>
            <pc:sldMk cId="400737238" sldId="681"/>
            <ac:cxnSpMk id="11" creationId="{7540CB9C-1309-4390-B64A-90D82C9494ED}"/>
          </ac:cxnSpMkLst>
        </pc:cxnChg>
        <pc:cxnChg chg="mod">
          <ac:chgData name="Vojislav Mihailovic" userId="e645eee0-a464-4e56-a54a-a2899c5cbb6d" providerId="ADAL" clId="{93536088-76F6-4323-9B3A-023C1E517AC8}" dt="2019-11-24T12:22:42.003" v="49" actId="1076"/>
          <ac:cxnSpMkLst>
            <pc:docMk/>
            <pc:sldMk cId="400737238" sldId="681"/>
            <ac:cxnSpMk id="13" creationId="{37E87A60-993D-4C3B-AA81-C2B90E6BF8CF}"/>
          </ac:cxnSpMkLst>
        </pc:cxnChg>
      </pc:sldChg>
      <pc:sldChg chg="delSp modSp">
        <pc:chgData name="Vojislav Mihailovic" userId="e645eee0-a464-4e56-a54a-a2899c5cbb6d" providerId="ADAL" clId="{93536088-76F6-4323-9B3A-023C1E517AC8}" dt="2019-11-24T12:23:56.372" v="64" actId="1076"/>
        <pc:sldMkLst>
          <pc:docMk/>
          <pc:sldMk cId="3277230032" sldId="684"/>
        </pc:sldMkLst>
        <pc:spChg chg="del">
          <ac:chgData name="Vojislav Mihailovic" userId="e645eee0-a464-4e56-a54a-a2899c5cbb6d" providerId="ADAL" clId="{93536088-76F6-4323-9B3A-023C1E517AC8}" dt="2019-11-24T12:22:57.990" v="50" actId="478"/>
          <ac:spMkLst>
            <pc:docMk/>
            <pc:sldMk cId="3277230032" sldId="684"/>
            <ac:spMk id="13" creationId="{F0A6C972-11AA-4EE6-88BA-8B84265C536B}"/>
          </ac:spMkLst>
        </pc:spChg>
        <pc:graphicFrameChg chg="mod">
          <ac:chgData name="Vojislav Mihailovic" userId="e645eee0-a464-4e56-a54a-a2899c5cbb6d" providerId="ADAL" clId="{93536088-76F6-4323-9B3A-023C1E517AC8}" dt="2019-11-24T12:23:45.789" v="63"/>
          <ac:graphicFrameMkLst>
            <pc:docMk/>
            <pc:sldMk cId="3277230032" sldId="684"/>
            <ac:graphicFrameMk id="8" creationId="{F3AF9476-38A1-48FA-B39D-FFE9D3262E80}"/>
          </ac:graphicFrameMkLst>
        </pc:graphicFrameChg>
        <pc:cxnChg chg="mod">
          <ac:chgData name="Vojislav Mihailovic" userId="e645eee0-a464-4e56-a54a-a2899c5cbb6d" providerId="ADAL" clId="{93536088-76F6-4323-9B3A-023C1E517AC8}" dt="2019-11-24T12:23:56.372" v="64" actId="1076"/>
          <ac:cxnSpMkLst>
            <pc:docMk/>
            <pc:sldMk cId="3277230032" sldId="684"/>
            <ac:cxnSpMk id="19" creationId="{9560B2E9-D173-4E8A-B9CA-ED8C748538B1}"/>
          </ac:cxnSpMkLst>
        </pc:cxnChg>
      </pc:sldChg>
      <pc:sldChg chg="delSp modSp">
        <pc:chgData name="Vojislav Mihailovic" userId="e645eee0-a464-4e56-a54a-a2899c5cbb6d" providerId="ADAL" clId="{93536088-76F6-4323-9B3A-023C1E517AC8}" dt="2019-11-24T12:26:16.892" v="100"/>
        <pc:sldMkLst>
          <pc:docMk/>
          <pc:sldMk cId="2987897034" sldId="685"/>
        </pc:sldMkLst>
        <pc:spChg chg="del">
          <ac:chgData name="Vojislav Mihailovic" userId="e645eee0-a464-4e56-a54a-a2899c5cbb6d" providerId="ADAL" clId="{93536088-76F6-4323-9B3A-023C1E517AC8}" dt="2019-11-24T12:25:17.131" v="90" actId="478"/>
          <ac:spMkLst>
            <pc:docMk/>
            <pc:sldMk cId="2987897034" sldId="685"/>
            <ac:spMk id="5" creationId="{CDA74517-A53D-4FD6-A1E3-93E04BFFBB5F}"/>
          </ac:spMkLst>
        </pc:spChg>
        <pc:graphicFrameChg chg="mod">
          <ac:chgData name="Vojislav Mihailovic" userId="e645eee0-a464-4e56-a54a-a2899c5cbb6d" providerId="ADAL" clId="{93536088-76F6-4323-9B3A-023C1E517AC8}" dt="2019-11-24T12:26:16.892" v="100"/>
          <ac:graphicFrameMkLst>
            <pc:docMk/>
            <pc:sldMk cId="2987897034" sldId="685"/>
            <ac:graphicFrameMk id="8" creationId="{4E7C85D9-D935-4995-B17E-ADD6012FDF9C}"/>
          </ac:graphicFrameMkLst>
        </pc:graphicFrameChg>
      </pc:sldChg>
      <pc:sldChg chg="delSp modSp">
        <pc:chgData name="Vojislav Mihailovic" userId="e645eee0-a464-4e56-a54a-a2899c5cbb6d" providerId="ADAL" clId="{93536088-76F6-4323-9B3A-023C1E517AC8}" dt="2019-11-24T12:28:59.663" v="132" actId="403"/>
        <pc:sldMkLst>
          <pc:docMk/>
          <pc:sldMk cId="2325423615" sldId="686"/>
        </pc:sldMkLst>
        <pc:spChg chg="del">
          <ac:chgData name="Vojislav Mihailovic" userId="e645eee0-a464-4e56-a54a-a2899c5cbb6d" providerId="ADAL" clId="{93536088-76F6-4323-9B3A-023C1E517AC8}" dt="2019-11-24T12:28:48.336" v="127" actId="478"/>
          <ac:spMkLst>
            <pc:docMk/>
            <pc:sldMk cId="2325423615" sldId="686"/>
            <ac:spMk id="9" creationId="{98CF1746-D60A-4403-8C2B-DFF36A71A473}"/>
          </ac:spMkLst>
        </pc:spChg>
        <pc:graphicFrameChg chg="mod">
          <ac:chgData name="Vojislav Mihailovic" userId="e645eee0-a464-4e56-a54a-a2899c5cbb6d" providerId="ADAL" clId="{93536088-76F6-4323-9B3A-023C1E517AC8}" dt="2019-11-24T12:28:59.663" v="132" actId="403"/>
          <ac:graphicFrameMkLst>
            <pc:docMk/>
            <pc:sldMk cId="2325423615" sldId="686"/>
            <ac:graphicFrameMk id="17" creationId="{30F6FD0F-7C61-40D5-8453-21D683EFA6FD}"/>
          </ac:graphicFrameMkLst>
        </pc:graphicFrameChg>
      </pc:sldChg>
      <pc:sldChg chg="delSp modSp">
        <pc:chgData name="Vojislav Mihailovic" userId="e645eee0-a464-4e56-a54a-a2899c5cbb6d" providerId="ADAL" clId="{93536088-76F6-4323-9B3A-023C1E517AC8}" dt="2019-11-24T12:25:04.235" v="89" actId="14100"/>
        <pc:sldMkLst>
          <pc:docMk/>
          <pc:sldMk cId="3115101993" sldId="688"/>
        </pc:sldMkLst>
        <pc:spChg chg="del">
          <ac:chgData name="Vojislav Mihailovic" userId="e645eee0-a464-4e56-a54a-a2899c5cbb6d" providerId="ADAL" clId="{93536088-76F6-4323-9B3A-023C1E517AC8}" dt="2019-11-24T12:24:05.481" v="65" actId="478"/>
          <ac:spMkLst>
            <pc:docMk/>
            <pc:sldMk cId="3115101993" sldId="688"/>
            <ac:spMk id="8" creationId="{31DCE0C0-F752-4D14-8F11-40C418A65631}"/>
          </ac:spMkLst>
        </pc:spChg>
        <pc:graphicFrameChg chg="mod">
          <ac:chgData name="Vojislav Mihailovic" userId="e645eee0-a464-4e56-a54a-a2899c5cbb6d" providerId="ADAL" clId="{93536088-76F6-4323-9B3A-023C1E517AC8}" dt="2019-11-24T12:25:04.235" v="89" actId="14100"/>
          <ac:graphicFrameMkLst>
            <pc:docMk/>
            <pc:sldMk cId="3115101993" sldId="688"/>
            <ac:graphicFrameMk id="14" creationId="{979FDDC7-593C-4CF8-B65F-FBB3C94BB6C0}"/>
          </ac:graphicFrameMkLst>
        </pc:graphicFrameChg>
        <pc:graphicFrameChg chg="mod">
          <ac:chgData name="Vojislav Mihailovic" userId="e645eee0-a464-4e56-a54a-a2899c5cbb6d" providerId="ADAL" clId="{93536088-76F6-4323-9B3A-023C1E517AC8}" dt="2019-11-24T12:24:36.500" v="79" actId="207"/>
          <ac:graphicFrameMkLst>
            <pc:docMk/>
            <pc:sldMk cId="3115101993" sldId="688"/>
            <ac:graphicFrameMk id="18" creationId="{4810ABFA-9621-48DF-A935-37AD94E7B55E}"/>
          </ac:graphicFrameMkLst>
        </pc:graphicFrameChg>
      </pc:sldChg>
      <pc:sldChg chg="delSp modSp">
        <pc:chgData name="Vojislav Mihailovic" userId="e645eee0-a464-4e56-a54a-a2899c5cbb6d" providerId="ADAL" clId="{93536088-76F6-4323-9B3A-023C1E517AC8}" dt="2019-11-24T12:31:38.909" v="157" actId="1076"/>
        <pc:sldMkLst>
          <pc:docMk/>
          <pc:sldMk cId="3165481887" sldId="689"/>
        </pc:sldMkLst>
        <pc:spChg chg="del">
          <ac:chgData name="Vojislav Mihailovic" userId="e645eee0-a464-4e56-a54a-a2899c5cbb6d" providerId="ADAL" clId="{93536088-76F6-4323-9B3A-023C1E517AC8}" dt="2019-11-24T12:30:43.706" v="140" actId="478"/>
          <ac:spMkLst>
            <pc:docMk/>
            <pc:sldMk cId="3165481887" sldId="689"/>
            <ac:spMk id="6" creationId="{C29EBBDC-AB31-4567-950F-3D7A48F7A676}"/>
          </ac:spMkLst>
        </pc:spChg>
        <pc:spChg chg="mod">
          <ac:chgData name="Vojislav Mihailovic" userId="e645eee0-a464-4e56-a54a-a2899c5cbb6d" providerId="ADAL" clId="{93536088-76F6-4323-9B3A-023C1E517AC8}" dt="2019-11-24T12:31:38.909" v="157" actId="1076"/>
          <ac:spMkLst>
            <pc:docMk/>
            <pc:sldMk cId="3165481887" sldId="689"/>
            <ac:spMk id="11" creationId="{440EA337-6BF8-4FA4-BAD7-84285B2F4A41}"/>
          </ac:spMkLst>
        </pc:spChg>
        <pc:graphicFrameChg chg="mod">
          <ac:chgData name="Vojislav Mihailovic" userId="e645eee0-a464-4e56-a54a-a2899c5cbb6d" providerId="ADAL" clId="{93536088-76F6-4323-9B3A-023C1E517AC8}" dt="2019-11-24T12:31:30.961" v="156"/>
          <ac:graphicFrameMkLst>
            <pc:docMk/>
            <pc:sldMk cId="3165481887" sldId="689"/>
            <ac:graphicFrameMk id="8" creationId="{C27A631B-BE28-40BF-A95D-3EBAD97BD7AA}"/>
          </ac:graphicFrameMkLst>
        </pc:graphicFrameChg>
        <pc:cxnChg chg="mod">
          <ac:chgData name="Vojislav Mihailovic" userId="e645eee0-a464-4e56-a54a-a2899c5cbb6d" providerId="ADAL" clId="{93536088-76F6-4323-9B3A-023C1E517AC8}" dt="2019-11-24T12:31:06.674" v="147" actId="1076"/>
          <ac:cxnSpMkLst>
            <pc:docMk/>
            <pc:sldMk cId="3165481887" sldId="689"/>
            <ac:cxnSpMk id="3" creationId="{DFF72D7A-0AEB-4102-AC67-8BCA6DB8EF19}"/>
          </ac:cxnSpMkLst>
        </pc:cxnChg>
      </pc:sldChg>
      <pc:sldChg chg="delSp modSp">
        <pc:chgData name="Vojislav Mihailovic" userId="e645eee0-a464-4e56-a54a-a2899c5cbb6d" providerId="ADAL" clId="{93536088-76F6-4323-9B3A-023C1E517AC8}" dt="2019-11-24T12:20:49.670" v="26" actId="14100"/>
        <pc:sldMkLst>
          <pc:docMk/>
          <pc:sldMk cId="590101512" sldId="690"/>
        </pc:sldMkLst>
        <pc:spChg chg="del">
          <ac:chgData name="Vojislav Mihailovic" userId="e645eee0-a464-4e56-a54a-a2899c5cbb6d" providerId="ADAL" clId="{93536088-76F6-4323-9B3A-023C1E517AC8}" dt="2019-11-24T12:20:20.063" v="20" actId="478"/>
          <ac:spMkLst>
            <pc:docMk/>
            <pc:sldMk cId="590101512" sldId="690"/>
            <ac:spMk id="6" creationId="{C25DCEB9-DF6E-474B-B3E3-F94339DA8A21}"/>
          </ac:spMkLst>
        </pc:spChg>
        <pc:graphicFrameChg chg="mod">
          <ac:chgData name="Vojislav Mihailovic" userId="e645eee0-a464-4e56-a54a-a2899c5cbb6d" providerId="ADAL" clId="{93536088-76F6-4323-9B3A-023C1E517AC8}" dt="2019-11-24T12:20:49.670" v="26" actId="14100"/>
          <ac:graphicFrameMkLst>
            <pc:docMk/>
            <pc:sldMk cId="590101512" sldId="690"/>
            <ac:graphicFrameMk id="8" creationId="{8C438523-56EA-43B7-AA3A-78961A1CD840}"/>
          </ac:graphicFrameMkLst>
        </pc:graphicFrameChg>
      </pc:sldChg>
      <pc:sldChg chg="delSp modSp">
        <pc:chgData name="Vojislav Mihailovic" userId="e645eee0-a464-4e56-a54a-a2899c5cbb6d" providerId="ADAL" clId="{93536088-76F6-4323-9B3A-023C1E517AC8}" dt="2019-11-24T12:32:03.094" v="163" actId="113"/>
        <pc:sldMkLst>
          <pc:docMk/>
          <pc:sldMk cId="4268156066" sldId="691"/>
        </pc:sldMkLst>
        <pc:spChg chg="del">
          <ac:chgData name="Vojislav Mihailovic" userId="e645eee0-a464-4e56-a54a-a2899c5cbb6d" providerId="ADAL" clId="{93536088-76F6-4323-9B3A-023C1E517AC8}" dt="2019-11-24T12:31:45.423" v="158" actId="478"/>
          <ac:spMkLst>
            <pc:docMk/>
            <pc:sldMk cId="4268156066" sldId="691"/>
            <ac:spMk id="6" creationId="{167B0FE5-C31C-4486-AB3B-361F50596EC3}"/>
          </ac:spMkLst>
        </pc:spChg>
        <pc:graphicFrameChg chg="mod">
          <ac:chgData name="Vojislav Mihailovic" userId="e645eee0-a464-4e56-a54a-a2899c5cbb6d" providerId="ADAL" clId="{93536088-76F6-4323-9B3A-023C1E517AC8}" dt="2019-11-24T12:32:03.094" v="163" actId="113"/>
          <ac:graphicFrameMkLst>
            <pc:docMk/>
            <pc:sldMk cId="4268156066" sldId="691"/>
            <ac:graphicFrameMk id="16" creationId="{AD339DF8-59D4-4A96-9788-FB46EE74146B}"/>
          </ac:graphicFrameMkLst>
        </pc:graphicFrameChg>
      </pc:sldChg>
      <pc:sldChg chg="delSp modSp">
        <pc:chgData name="Vojislav Mihailovic" userId="e645eee0-a464-4e56-a54a-a2899c5cbb6d" providerId="ADAL" clId="{93536088-76F6-4323-9B3A-023C1E517AC8}" dt="2019-11-24T12:32:39.218" v="172" actId="113"/>
        <pc:sldMkLst>
          <pc:docMk/>
          <pc:sldMk cId="2705702917" sldId="694"/>
        </pc:sldMkLst>
        <pc:spChg chg="del">
          <ac:chgData name="Vojislav Mihailovic" userId="e645eee0-a464-4e56-a54a-a2899c5cbb6d" providerId="ADAL" clId="{93536088-76F6-4323-9B3A-023C1E517AC8}" dt="2019-11-24T12:32:21.346" v="164" actId="478"/>
          <ac:spMkLst>
            <pc:docMk/>
            <pc:sldMk cId="2705702917" sldId="694"/>
            <ac:spMk id="6" creationId="{AA9C2074-67EB-4EF7-A470-6353A9205CB2}"/>
          </ac:spMkLst>
        </pc:spChg>
        <pc:graphicFrameChg chg="mod">
          <ac:chgData name="Vojislav Mihailovic" userId="e645eee0-a464-4e56-a54a-a2899c5cbb6d" providerId="ADAL" clId="{93536088-76F6-4323-9B3A-023C1E517AC8}" dt="2019-11-24T12:32:39.218" v="172" actId="113"/>
          <ac:graphicFrameMkLst>
            <pc:docMk/>
            <pc:sldMk cId="2705702917" sldId="694"/>
            <ac:graphicFrameMk id="8" creationId="{3D0FAF47-95C4-458A-9AFF-D82D73BA905C}"/>
          </ac:graphicFrameMkLst>
        </pc:graphicFrameChg>
      </pc:sldChg>
    </pc:docChg>
  </pc:docChgLst>
  <pc:docChgLst>
    <pc:chgData name="Ana Bojcevska Mitrevska" userId="e0ff98f2-3732-4461-91d4-d611e98a1e45" providerId="ADAL" clId="{BF8959C6-6327-4DDA-AE0A-443C6642A7CA}"/>
    <pc:docChg chg="undo custSel addSld delSld modSld">
      <pc:chgData name="Ana Bojcevska Mitrevska" userId="e0ff98f2-3732-4461-91d4-d611e98a1e45" providerId="ADAL" clId="{BF8959C6-6327-4DDA-AE0A-443C6642A7CA}" dt="2019-11-14T12:45:33.271" v="1575" actId="207"/>
      <pc:docMkLst>
        <pc:docMk/>
      </pc:docMkLst>
      <pc:sldChg chg="addSp delSp">
        <pc:chgData name="Ana Bojcevska Mitrevska" userId="e0ff98f2-3732-4461-91d4-d611e98a1e45" providerId="ADAL" clId="{BF8959C6-6327-4DDA-AE0A-443C6642A7CA}" dt="2019-11-13T11:46:50.882" v="9"/>
        <pc:sldMkLst>
          <pc:docMk/>
          <pc:sldMk cId="2850479343" sldId="554"/>
        </pc:sldMkLst>
        <pc:spChg chg="add del">
          <ac:chgData name="Ana Bojcevska Mitrevska" userId="e0ff98f2-3732-4461-91d4-d611e98a1e45" providerId="ADAL" clId="{BF8959C6-6327-4DDA-AE0A-443C6642A7CA}" dt="2019-11-13T11:46:50.882" v="9"/>
          <ac:spMkLst>
            <pc:docMk/>
            <pc:sldMk cId="2850479343" sldId="554"/>
            <ac:spMk id="2" creationId="{74150C86-31DF-4367-9FE3-212181336A65}"/>
          </ac:spMkLst>
        </pc:spChg>
      </pc:sldChg>
      <pc:sldChg chg="addSp delSp modSp add mod">
        <pc:chgData name="Ana Bojcevska Mitrevska" userId="e0ff98f2-3732-4461-91d4-d611e98a1e45" providerId="ADAL" clId="{BF8959C6-6327-4DDA-AE0A-443C6642A7CA}" dt="2019-11-14T12:44:20.366" v="1574" actId="207"/>
        <pc:sldMkLst>
          <pc:docMk/>
          <pc:sldMk cId="48502797" sldId="679"/>
        </pc:sldMkLst>
        <pc:spChg chg="mod">
          <ac:chgData name="Ana Bojcevska Mitrevska" userId="e0ff98f2-3732-4461-91d4-d611e98a1e45" providerId="ADAL" clId="{BF8959C6-6327-4DDA-AE0A-443C6642A7CA}" dt="2019-11-14T12:44:20.366" v="1574" actId="207"/>
          <ac:spMkLst>
            <pc:docMk/>
            <pc:sldMk cId="48502797" sldId="679"/>
            <ac:spMk id="2" creationId="{CA765E4C-8CE4-4CD2-9824-45BDA1365143}"/>
          </ac:spMkLst>
        </pc:spChg>
        <pc:spChg chg="add mod">
          <ac:chgData name="Ana Bojcevska Mitrevska" userId="e0ff98f2-3732-4461-91d4-d611e98a1e45" providerId="ADAL" clId="{BF8959C6-6327-4DDA-AE0A-443C6642A7CA}" dt="2019-11-13T21:22:32.605" v="1267" actId="1076"/>
          <ac:spMkLst>
            <pc:docMk/>
            <pc:sldMk cId="48502797" sldId="679"/>
            <ac:spMk id="3" creationId="{8880D211-8339-4CF8-B4C0-BC9005B0F055}"/>
          </ac:spMkLst>
        </pc:spChg>
        <pc:spChg chg="del">
          <ac:chgData name="Ana Bojcevska Mitrevska" userId="e0ff98f2-3732-4461-91d4-d611e98a1e45" providerId="ADAL" clId="{BF8959C6-6327-4DDA-AE0A-443C6642A7CA}" dt="2019-11-13T12:28:30.204" v="27" actId="1957"/>
          <ac:spMkLst>
            <pc:docMk/>
            <pc:sldMk cId="48502797" sldId="679"/>
            <ac:spMk id="3" creationId="{F639361B-66A7-4DCB-BEC9-B166557911BD}"/>
          </ac:spMkLst>
        </pc:spChg>
        <pc:spChg chg="del">
          <ac:chgData name="Ana Bojcevska Mitrevska" userId="e0ff98f2-3732-4461-91d4-d611e98a1e45" providerId="ADAL" clId="{BF8959C6-6327-4DDA-AE0A-443C6642A7CA}" dt="2019-11-13T12:52:16.630" v="203" actId="478"/>
          <ac:spMkLst>
            <pc:docMk/>
            <pc:sldMk cId="48502797" sldId="679"/>
            <ac:spMk id="4" creationId="{C42AE417-73D4-4277-97CC-6640F861F55F}"/>
          </ac:spMkLst>
        </pc:spChg>
        <pc:spChg chg="del">
          <ac:chgData name="Ana Bojcevska Mitrevska" userId="e0ff98f2-3732-4461-91d4-d611e98a1e45" providerId="ADAL" clId="{BF8959C6-6327-4DDA-AE0A-443C6642A7CA}" dt="2019-11-13T12:52:15.651" v="202" actId="478"/>
          <ac:spMkLst>
            <pc:docMk/>
            <pc:sldMk cId="48502797" sldId="679"/>
            <ac:spMk id="5" creationId="{FDDFD5D3-D8D1-4B1B-955B-E6F472BC382F}"/>
          </ac:spMkLst>
        </pc:spChg>
        <pc:spChg chg="add mod">
          <ac:chgData name="Ana Bojcevska Mitrevska" userId="e0ff98f2-3732-4461-91d4-d611e98a1e45" providerId="ADAL" clId="{BF8959C6-6327-4DDA-AE0A-443C6642A7CA}" dt="2019-11-13T12:53:20.103" v="209" actId="1036"/>
          <ac:spMkLst>
            <pc:docMk/>
            <pc:sldMk cId="48502797" sldId="679"/>
            <ac:spMk id="9" creationId="{44A161FF-D54A-4989-860D-C7014BADC4A8}"/>
          </ac:spMkLst>
        </pc:spChg>
        <pc:spChg chg="add del mod">
          <ac:chgData name="Ana Bojcevska Mitrevska" userId="e0ff98f2-3732-4461-91d4-d611e98a1e45" providerId="ADAL" clId="{BF8959C6-6327-4DDA-AE0A-443C6642A7CA}" dt="2019-11-13T12:45:55.849" v="140" actId="478"/>
          <ac:spMkLst>
            <pc:docMk/>
            <pc:sldMk cId="48502797" sldId="679"/>
            <ac:spMk id="10" creationId="{86611680-E8BA-4EA4-98AE-17D8F0810E4C}"/>
          </ac:spMkLst>
        </pc:spChg>
        <pc:spChg chg="add del mod">
          <ac:chgData name="Ana Bojcevska Mitrevska" userId="e0ff98f2-3732-4461-91d4-d611e98a1e45" providerId="ADAL" clId="{BF8959C6-6327-4DDA-AE0A-443C6642A7CA}" dt="2019-11-13T12:45:57.932" v="141" actId="478"/>
          <ac:spMkLst>
            <pc:docMk/>
            <pc:sldMk cId="48502797" sldId="679"/>
            <ac:spMk id="11" creationId="{CED52FB4-5D80-4B59-BDC0-78A33166F747}"/>
          </ac:spMkLst>
        </pc:spChg>
        <pc:spChg chg="add del mod">
          <ac:chgData name="Ana Bojcevska Mitrevska" userId="e0ff98f2-3732-4461-91d4-d611e98a1e45" providerId="ADAL" clId="{BF8959C6-6327-4DDA-AE0A-443C6642A7CA}" dt="2019-11-13T12:45:59.159" v="142" actId="478"/>
          <ac:spMkLst>
            <pc:docMk/>
            <pc:sldMk cId="48502797" sldId="679"/>
            <ac:spMk id="12" creationId="{76EDC1FA-5892-4F15-B006-F30C70DBC00D}"/>
          </ac:spMkLst>
        </pc:spChg>
        <pc:spChg chg="add mod">
          <ac:chgData name="Ana Bojcevska Mitrevska" userId="e0ff98f2-3732-4461-91d4-d611e98a1e45" providerId="ADAL" clId="{BF8959C6-6327-4DDA-AE0A-443C6642A7CA}" dt="2019-11-13T12:53:02.274" v="206" actId="1076"/>
          <ac:spMkLst>
            <pc:docMk/>
            <pc:sldMk cId="48502797" sldId="679"/>
            <ac:spMk id="13" creationId="{2419DDF9-E4F2-4350-A703-07D394F19650}"/>
          </ac:spMkLst>
        </pc:spChg>
        <pc:spChg chg="add mod">
          <ac:chgData name="Ana Bojcevska Mitrevska" userId="e0ff98f2-3732-4461-91d4-d611e98a1e45" providerId="ADAL" clId="{BF8959C6-6327-4DDA-AE0A-443C6642A7CA}" dt="2019-11-13T21:16:37.453" v="1242" actId="1076"/>
          <ac:spMkLst>
            <pc:docMk/>
            <pc:sldMk cId="48502797" sldId="679"/>
            <ac:spMk id="14" creationId="{49F07962-F6AE-49F4-A441-7DDA73432B39}"/>
          </ac:spMkLst>
        </pc:spChg>
        <pc:spChg chg="add mod">
          <ac:chgData name="Ana Bojcevska Mitrevska" userId="e0ff98f2-3732-4461-91d4-d611e98a1e45" providerId="ADAL" clId="{BF8959C6-6327-4DDA-AE0A-443C6642A7CA}" dt="2019-11-13T21:16:49.023" v="1243" actId="1076"/>
          <ac:spMkLst>
            <pc:docMk/>
            <pc:sldMk cId="48502797" sldId="679"/>
            <ac:spMk id="15" creationId="{B144FBAF-9331-4D7C-8AA0-A3629C1E5BD0}"/>
          </ac:spMkLst>
        </pc:spChg>
        <pc:spChg chg="add">
          <ac:chgData name="Ana Bojcevska Mitrevska" userId="e0ff98f2-3732-4461-91d4-d611e98a1e45" providerId="ADAL" clId="{BF8959C6-6327-4DDA-AE0A-443C6642A7CA}" dt="2019-11-14T12:24:51.082" v="1512"/>
          <ac:spMkLst>
            <pc:docMk/>
            <pc:sldMk cId="48502797" sldId="679"/>
            <ac:spMk id="17" creationId="{913F777D-6066-485B-A83C-D49C3499D405}"/>
          </ac:spMkLst>
        </pc:spChg>
        <pc:graphicFrameChg chg="add mod">
          <ac:chgData name="Ana Bojcevska Mitrevska" userId="e0ff98f2-3732-4461-91d4-d611e98a1e45" providerId="ADAL" clId="{BF8959C6-6327-4DDA-AE0A-443C6642A7CA}" dt="2019-11-13T12:53:11.597" v="208" actId="2085"/>
          <ac:graphicFrameMkLst>
            <pc:docMk/>
            <pc:sldMk cId="48502797" sldId="679"/>
            <ac:graphicFrameMk id="8" creationId="{0E9C0B04-C10A-4A9F-A919-F92FFF872640}"/>
          </ac:graphicFrameMkLst>
        </pc:graphicFrameChg>
        <pc:cxnChg chg="add mod">
          <ac:chgData name="Ana Bojcevska Mitrevska" userId="e0ff98f2-3732-4461-91d4-d611e98a1e45" providerId="ADAL" clId="{BF8959C6-6327-4DDA-AE0A-443C6642A7CA}" dt="2019-11-13T21:18:04.231" v="1256" actId="14100"/>
          <ac:cxnSpMkLst>
            <pc:docMk/>
            <pc:sldMk cId="48502797" sldId="679"/>
            <ac:cxnSpMk id="5" creationId="{8A055092-87F4-4AD1-9C76-F6DB1F206195}"/>
          </ac:cxnSpMkLst>
        </pc:cxnChg>
        <pc:cxnChg chg="add mod">
          <ac:chgData name="Ana Bojcevska Mitrevska" userId="e0ff98f2-3732-4461-91d4-d611e98a1e45" providerId="ADAL" clId="{BF8959C6-6327-4DDA-AE0A-443C6642A7CA}" dt="2019-11-13T21:17:59.079" v="1255" actId="14100"/>
          <ac:cxnSpMkLst>
            <pc:docMk/>
            <pc:sldMk cId="48502797" sldId="679"/>
            <ac:cxnSpMk id="16" creationId="{A469235A-6F06-40FE-B2D1-DDBB92773B89}"/>
          </ac:cxnSpMkLst>
        </pc:cxnChg>
        <pc:cxnChg chg="add mod">
          <ac:chgData name="Ana Bojcevska Mitrevska" userId="e0ff98f2-3732-4461-91d4-d611e98a1e45" providerId="ADAL" clId="{BF8959C6-6327-4DDA-AE0A-443C6642A7CA}" dt="2019-11-13T21:21:02.453" v="1261" actId="14100"/>
          <ac:cxnSpMkLst>
            <pc:docMk/>
            <pc:sldMk cId="48502797" sldId="679"/>
            <ac:cxnSpMk id="19" creationId="{AFB8BACD-2926-481A-A192-08E2D6171568}"/>
          </ac:cxnSpMkLst>
        </pc:cxnChg>
        <pc:cxnChg chg="add mod">
          <ac:chgData name="Ana Bojcevska Mitrevska" userId="e0ff98f2-3732-4461-91d4-d611e98a1e45" providerId="ADAL" clId="{BF8959C6-6327-4DDA-AE0A-443C6642A7CA}" dt="2019-11-13T21:21:36.875" v="1264" actId="14100"/>
          <ac:cxnSpMkLst>
            <pc:docMk/>
            <pc:sldMk cId="48502797" sldId="679"/>
            <ac:cxnSpMk id="23" creationId="{69816901-6F91-44BE-988A-F30267F144A3}"/>
          </ac:cxnSpMkLst>
        </pc:cxnChg>
        <pc:cxnChg chg="add mod">
          <ac:chgData name="Ana Bojcevska Mitrevska" userId="e0ff98f2-3732-4461-91d4-d611e98a1e45" providerId="ADAL" clId="{BF8959C6-6327-4DDA-AE0A-443C6642A7CA}" dt="2019-11-13T21:22:06.695" v="1266" actId="1076"/>
          <ac:cxnSpMkLst>
            <pc:docMk/>
            <pc:sldMk cId="48502797" sldId="679"/>
            <ac:cxnSpMk id="25" creationId="{F1290995-B8CB-44ED-9C2A-C9141B6ED49C}"/>
          </ac:cxnSpMkLst>
        </pc:cxnChg>
      </pc:sldChg>
      <pc:sldChg chg="addSp delSp modSp add mod">
        <pc:chgData name="Ana Bojcevska Mitrevska" userId="e0ff98f2-3732-4461-91d4-d611e98a1e45" providerId="ADAL" clId="{BF8959C6-6327-4DDA-AE0A-443C6642A7CA}" dt="2019-11-14T12:43:24.694" v="1572" actId="207"/>
        <pc:sldMkLst>
          <pc:docMk/>
          <pc:sldMk cId="3973620380" sldId="680"/>
        </pc:sldMkLst>
        <pc:spChg chg="del">
          <ac:chgData name="Ana Bojcevska Mitrevska" userId="e0ff98f2-3732-4461-91d4-d611e98a1e45" providerId="ADAL" clId="{BF8959C6-6327-4DDA-AE0A-443C6642A7CA}" dt="2019-11-13T13:07:02.850" v="265" actId="478"/>
          <ac:spMkLst>
            <pc:docMk/>
            <pc:sldMk cId="3973620380" sldId="680"/>
            <ac:spMk id="2" creationId="{8558D1CC-8F21-4310-AB19-E2B0D954D516}"/>
          </ac:spMkLst>
        </pc:spChg>
        <pc:spChg chg="del">
          <ac:chgData name="Ana Bojcevska Mitrevska" userId="e0ff98f2-3732-4461-91d4-d611e98a1e45" providerId="ADAL" clId="{BF8959C6-6327-4DDA-AE0A-443C6642A7CA}" dt="2019-11-13T13:10:45.581" v="270" actId="1957"/>
          <ac:spMkLst>
            <pc:docMk/>
            <pc:sldMk cId="3973620380" sldId="680"/>
            <ac:spMk id="3" creationId="{2D5D40CA-50C5-4148-B355-492B0753165B}"/>
          </ac:spMkLst>
        </pc:spChg>
        <pc:spChg chg="del">
          <ac:chgData name="Ana Bojcevska Mitrevska" userId="e0ff98f2-3732-4461-91d4-d611e98a1e45" providerId="ADAL" clId="{BF8959C6-6327-4DDA-AE0A-443C6642A7CA}" dt="2019-11-13T13:07:05.567" v="267" actId="478"/>
          <ac:spMkLst>
            <pc:docMk/>
            <pc:sldMk cId="3973620380" sldId="680"/>
            <ac:spMk id="4" creationId="{9AACD544-632D-4F8B-A10F-66DCFBE64F7C}"/>
          </ac:spMkLst>
        </pc:spChg>
        <pc:spChg chg="del">
          <ac:chgData name="Ana Bojcevska Mitrevska" userId="e0ff98f2-3732-4461-91d4-d611e98a1e45" providerId="ADAL" clId="{BF8959C6-6327-4DDA-AE0A-443C6642A7CA}" dt="2019-11-13T13:07:04.131" v="266" actId="478"/>
          <ac:spMkLst>
            <pc:docMk/>
            <pc:sldMk cId="3973620380" sldId="680"/>
            <ac:spMk id="5" creationId="{67306A99-97FD-4FE8-900A-5A8AA3B0019A}"/>
          </ac:spMkLst>
        </pc:spChg>
        <pc:spChg chg="add mod">
          <ac:chgData name="Ana Bojcevska Mitrevska" userId="e0ff98f2-3732-4461-91d4-d611e98a1e45" providerId="ADAL" clId="{BF8959C6-6327-4DDA-AE0A-443C6642A7CA}" dt="2019-11-14T12:43:24.694" v="1572" actId="207"/>
          <ac:spMkLst>
            <pc:docMk/>
            <pc:sldMk cId="3973620380" sldId="680"/>
            <ac:spMk id="6" creationId="{E96A7E95-DB4F-4FA0-B4F9-93667096B8A3}"/>
          </ac:spMkLst>
        </pc:spChg>
        <pc:spChg chg="add">
          <ac:chgData name="Ana Bojcevska Mitrevska" userId="e0ff98f2-3732-4461-91d4-d611e98a1e45" providerId="ADAL" clId="{BF8959C6-6327-4DDA-AE0A-443C6642A7CA}" dt="2019-11-13T13:07:52.714" v="268"/>
          <ac:spMkLst>
            <pc:docMk/>
            <pc:sldMk cId="3973620380" sldId="680"/>
            <ac:spMk id="7" creationId="{3D286B47-7B1B-4AA7-B3C3-CE4FBC800F3C}"/>
          </ac:spMkLst>
        </pc:spChg>
        <pc:spChg chg="add">
          <ac:chgData name="Ana Bojcevska Mitrevska" userId="e0ff98f2-3732-4461-91d4-d611e98a1e45" providerId="ADAL" clId="{BF8959C6-6327-4DDA-AE0A-443C6642A7CA}" dt="2019-11-13T13:07:52.714" v="268"/>
          <ac:spMkLst>
            <pc:docMk/>
            <pc:sldMk cId="3973620380" sldId="680"/>
            <ac:spMk id="8" creationId="{4BF2ACF6-EA9D-4D9F-AA08-4CCF1F9B682F}"/>
          </ac:spMkLst>
        </pc:spChg>
        <pc:spChg chg="add mod">
          <ac:chgData name="Ana Bojcevska Mitrevska" userId="e0ff98f2-3732-4461-91d4-d611e98a1e45" providerId="ADAL" clId="{BF8959C6-6327-4DDA-AE0A-443C6642A7CA}" dt="2019-11-14T11:35:57.145" v="1472" actId="1076"/>
          <ac:spMkLst>
            <pc:docMk/>
            <pc:sldMk cId="3973620380" sldId="680"/>
            <ac:spMk id="9" creationId="{DBEFE6E8-D9A8-4633-81D3-E94E80AF01F2}"/>
          </ac:spMkLst>
        </pc:spChg>
        <pc:spChg chg="add mod">
          <ac:chgData name="Ana Bojcevska Mitrevska" userId="e0ff98f2-3732-4461-91d4-d611e98a1e45" providerId="ADAL" clId="{BF8959C6-6327-4DDA-AE0A-443C6642A7CA}" dt="2019-11-13T13:20:26.430" v="295" actId="1076"/>
          <ac:spMkLst>
            <pc:docMk/>
            <pc:sldMk cId="3973620380" sldId="680"/>
            <ac:spMk id="12" creationId="{E59E6A3D-851E-45A3-BE1A-70625EED9924}"/>
          </ac:spMkLst>
        </pc:spChg>
        <pc:spChg chg="add">
          <ac:chgData name="Ana Bojcevska Mitrevska" userId="e0ff98f2-3732-4461-91d4-d611e98a1e45" providerId="ADAL" clId="{BF8959C6-6327-4DDA-AE0A-443C6642A7CA}" dt="2019-11-14T12:25:33.880" v="1514"/>
          <ac:spMkLst>
            <pc:docMk/>
            <pc:sldMk cId="3973620380" sldId="680"/>
            <ac:spMk id="13" creationId="{1EAD783A-17AE-4D59-897E-DA40E9105818}"/>
          </ac:spMkLst>
        </pc:spChg>
        <pc:graphicFrameChg chg="add mod">
          <ac:chgData name="Ana Bojcevska Mitrevska" userId="e0ff98f2-3732-4461-91d4-d611e98a1e45" providerId="ADAL" clId="{BF8959C6-6327-4DDA-AE0A-443C6642A7CA}" dt="2019-11-13T13:28:41.683" v="327" actId="404"/>
          <ac:graphicFrameMkLst>
            <pc:docMk/>
            <pc:sldMk cId="3973620380" sldId="680"/>
            <ac:graphicFrameMk id="11" creationId="{317DF957-72A1-464E-93BD-00CEC44A5171}"/>
          </ac:graphicFrameMkLst>
        </pc:graphicFrameChg>
        <pc:cxnChg chg="add mod">
          <ac:chgData name="Ana Bojcevska Mitrevska" userId="e0ff98f2-3732-4461-91d4-d611e98a1e45" providerId="ADAL" clId="{BF8959C6-6327-4DDA-AE0A-443C6642A7CA}" dt="2019-11-13T21:24:43.064" v="1321" actId="14100"/>
          <ac:cxnSpMkLst>
            <pc:docMk/>
            <pc:sldMk cId="3973620380" sldId="680"/>
            <ac:cxnSpMk id="10" creationId="{A9D64E18-B8AE-4BC7-BB14-AEE2ECFC436F}"/>
          </ac:cxnSpMkLst>
        </pc:cxnChg>
      </pc:sldChg>
      <pc:sldChg chg="addSp delSp modSp add mod">
        <pc:chgData name="Ana Bojcevska Mitrevska" userId="e0ff98f2-3732-4461-91d4-d611e98a1e45" providerId="ADAL" clId="{BF8959C6-6327-4DDA-AE0A-443C6642A7CA}" dt="2019-11-14T12:43:18.676" v="1571" actId="207"/>
        <pc:sldMkLst>
          <pc:docMk/>
          <pc:sldMk cId="400737238" sldId="681"/>
        </pc:sldMkLst>
        <pc:spChg chg="del">
          <ac:chgData name="Ana Bojcevska Mitrevska" userId="e0ff98f2-3732-4461-91d4-d611e98a1e45" providerId="ADAL" clId="{BF8959C6-6327-4DDA-AE0A-443C6642A7CA}" dt="2019-11-13T13:29:32.027" v="330" actId="478"/>
          <ac:spMkLst>
            <pc:docMk/>
            <pc:sldMk cId="400737238" sldId="681"/>
            <ac:spMk id="2" creationId="{8558D1CC-8F21-4310-AB19-E2B0D954D516}"/>
          </ac:spMkLst>
        </pc:spChg>
        <pc:spChg chg="del">
          <ac:chgData name="Ana Bojcevska Mitrevska" userId="e0ff98f2-3732-4461-91d4-d611e98a1e45" providerId="ADAL" clId="{BF8959C6-6327-4DDA-AE0A-443C6642A7CA}" dt="2019-11-13T13:31:13.702" v="333" actId="1957"/>
          <ac:spMkLst>
            <pc:docMk/>
            <pc:sldMk cId="400737238" sldId="681"/>
            <ac:spMk id="3" creationId="{2D5D40CA-50C5-4148-B355-492B0753165B}"/>
          </ac:spMkLst>
        </pc:spChg>
        <pc:spChg chg="del">
          <ac:chgData name="Ana Bojcevska Mitrevska" userId="e0ff98f2-3732-4461-91d4-d611e98a1e45" providerId="ADAL" clId="{BF8959C6-6327-4DDA-AE0A-443C6642A7CA}" dt="2019-11-13T13:29:30.486" v="329" actId="478"/>
          <ac:spMkLst>
            <pc:docMk/>
            <pc:sldMk cId="400737238" sldId="681"/>
            <ac:spMk id="4" creationId="{9AACD544-632D-4F8B-A10F-66DCFBE64F7C}"/>
          </ac:spMkLst>
        </pc:spChg>
        <pc:spChg chg="del">
          <ac:chgData name="Ana Bojcevska Mitrevska" userId="e0ff98f2-3732-4461-91d4-d611e98a1e45" providerId="ADAL" clId="{BF8959C6-6327-4DDA-AE0A-443C6642A7CA}" dt="2019-11-13T13:29:29.444" v="328" actId="478"/>
          <ac:spMkLst>
            <pc:docMk/>
            <pc:sldMk cId="400737238" sldId="681"/>
            <ac:spMk id="5" creationId="{67306A99-97FD-4FE8-900A-5A8AA3B0019A}"/>
          </ac:spMkLst>
        </pc:spChg>
        <pc:spChg chg="add mod">
          <ac:chgData name="Ana Bojcevska Mitrevska" userId="e0ff98f2-3732-4461-91d4-d611e98a1e45" providerId="ADAL" clId="{BF8959C6-6327-4DDA-AE0A-443C6642A7CA}" dt="2019-11-14T12:43:18.676" v="1571" actId="207"/>
          <ac:spMkLst>
            <pc:docMk/>
            <pc:sldMk cId="400737238" sldId="681"/>
            <ac:spMk id="6" creationId="{4B6D538D-8E5A-4ED4-BED4-4F62BA6BA288}"/>
          </ac:spMkLst>
        </pc:spChg>
        <pc:spChg chg="add">
          <ac:chgData name="Ana Bojcevska Mitrevska" userId="e0ff98f2-3732-4461-91d4-d611e98a1e45" providerId="ADAL" clId="{BF8959C6-6327-4DDA-AE0A-443C6642A7CA}" dt="2019-11-13T13:29:35.795" v="331"/>
          <ac:spMkLst>
            <pc:docMk/>
            <pc:sldMk cId="400737238" sldId="681"/>
            <ac:spMk id="7" creationId="{9E43D0F9-3610-4273-83A0-C6EF85CED07B}"/>
          </ac:spMkLst>
        </pc:spChg>
        <pc:spChg chg="add">
          <ac:chgData name="Ana Bojcevska Mitrevska" userId="e0ff98f2-3732-4461-91d4-d611e98a1e45" providerId="ADAL" clId="{BF8959C6-6327-4DDA-AE0A-443C6642A7CA}" dt="2019-11-13T13:29:35.795" v="331"/>
          <ac:spMkLst>
            <pc:docMk/>
            <pc:sldMk cId="400737238" sldId="681"/>
            <ac:spMk id="8" creationId="{E9AA7897-6548-461A-BDE5-453D3D058C08}"/>
          </ac:spMkLst>
        </pc:spChg>
        <pc:spChg chg="add mod">
          <ac:chgData name="Ana Bojcevska Mitrevska" userId="e0ff98f2-3732-4461-91d4-d611e98a1e45" providerId="ADAL" clId="{BF8959C6-6327-4DDA-AE0A-443C6642A7CA}" dt="2019-11-13T13:46:06.272" v="364" actId="1076"/>
          <ac:spMkLst>
            <pc:docMk/>
            <pc:sldMk cId="400737238" sldId="681"/>
            <ac:spMk id="9" creationId="{BCC43D08-F478-4CA0-BD10-99D5B66B9C57}"/>
          </ac:spMkLst>
        </pc:spChg>
        <pc:spChg chg="add mod">
          <ac:chgData name="Ana Bojcevska Mitrevska" userId="e0ff98f2-3732-4461-91d4-d611e98a1e45" providerId="ADAL" clId="{BF8959C6-6327-4DDA-AE0A-443C6642A7CA}" dt="2019-11-14T12:26:13.381" v="1515" actId="1076"/>
          <ac:spMkLst>
            <pc:docMk/>
            <pc:sldMk cId="400737238" sldId="681"/>
            <ac:spMk id="10" creationId="{ED5B2869-A0BF-4E57-8249-6520A6CEA4A8}"/>
          </ac:spMkLst>
        </pc:spChg>
        <pc:spChg chg="add">
          <ac:chgData name="Ana Bojcevska Mitrevska" userId="e0ff98f2-3732-4461-91d4-d611e98a1e45" providerId="ADAL" clId="{BF8959C6-6327-4DDA-AE0A-443C6642A7CA}" dt="2019-11-14T12:28:16.313" v="1533"/>
          <ac:spMkLst>
            <pc:docMk/>
            <pc:sldMk cId="400737238" sldId="681"/>
            <ac:spMk id="14" creationId="{619E2D39-0A75-4D1F-89FF-9D8FFEBA21AA}"/>
          </ac:spMkLst>
        </pc:spChg>
        <pc:graphicFrameChg chg="add mod">
          <ac:chgData name="Ana Bojcevska Mitrevska" userId="e0ff98f2-3732-4461-91d4-d611e98a1e45" providerId="ADAL" clId="{BF8959C6-6327-4DDA-AE0A-443C6642A7CA}" dt="2019-11-13T13:48:39.321" v="386" actId="403"/>
          <ac:graphicFrameMkLst>
            <pc:docMk/>
            <pc:sldMk cId="400737238" sldId="681"/>
            <ac:graphicFrameMk id="12" creationId="{E98FA997-66EA-4E4A-B667-7ED33E518788}"/>
          </ac:graphicFrameMkLst>
        </pc:graphicFrameChg>
        <pc:cxnChg chg="add mod">
          <ac:chgData name="Ana Bojcevska Mitrevska" userId="e0ff98f2-3732-4461-91d4-d611e98a1e45" providerId="ADAL" clId="{BF8959C6-6327-4DDA-AE0A-443C6642A7CA}" dt="2019-11-13T21:26:33.710" v="1325" actId="1076"/>
          <ac:cxnSpMkLst>
            <pc:docMk/>
            <pc:sldMk cId="400737238" sldId="681"/>
            <ac:cxnSpMk id="11" creationId="{7540CB9C-1309-4390-B64A-90D82C9494ED}"/>
          </ac:cxnSpMkLst>
        </pc:cxnChg>
        <pc:cxnChg chg="add mod">
          <ac:chgData name="Ana Bojcevska Mitrevska" userId="e0ff98f2-3732-4461-91d4-d611e98a1e45" providerId="ADAL" clId="{BF8959C6-6327-4DDA-AE0A-443C6642A7CA}" dt="2019-11-13T21:26:44.519" v="1328" actId="208"/>
          <ac:cxnSpMkLst>
            <pc:docMk/>
            <pc:sldMk cId="400737238" sldId="681"/>
            <ac:cxnSpMk id="13" creationId="{37E87A60-993D-4C3B-AA81-C2B90E6BF8CF}"/>
          </ac:cxnSpMkLst>
        </pc:cxnChg>
      </pc:sldChg>
      <pc:sldChg chg="addSp delSp modSp add mod">
        <pc:chgData name="Ana Bojcevska Mitrevska" userId="e0ff98f2-3732-4461-91d4-d611e98a1e45" providerId="ADAL" clId="{BF8959C6-6327-4DDA-AE0A-443C6642A7CA}" dt="2019-11-14T12:43:04.032" v="1570" actId="207"/>
        <pc:sldMkLst>
          <pc:docMk/>
          <pc:sldMk cId="3277230032" sldId="684"/>
        </pc:sldMkLst>
        <pc:spChg chg="del mod">
          <ac:chgData name="Ana Bojcevska Mitrevska" userId="e0ff98f2-3732-4461-91d4-d611e98a1e45" providerId="ADAL" clId="{BF8959C6-6327-4DDA-AE0A-443C6642A7CA}" dt="2019-11-13T14:25:22.606" v="496" actId="478"/>
          <ac:spMkLst>
            <pc:docMk/>
            <pc:sldMk cId="3277230032" sldId="684"/>
            <ac:spMk id="2" creationId="{8558D1CC-8F21-4310-AB19-E2B0D954D516}"/>
          </ac:spMkLst>
        </pc:spChg>
        <pc:spChg chg="del">
          <ac:chgData name="Ana Bojcevska Mitrevska" userId="e0ff98f2-3732-4461-91d4-d611e98a1e45" providerId="ADAL" clId="{BF8959C6-6327-4DDA-AE0A-443C6642A7CA}" dt="2019-11-13T14:15:49.996" v="438" actId="1957"/>
          <ac:spMkLst>
            <pc:docMk/>
            <pc:sldMk cId="3277230032" sldId="684"/>
            <ac:spMk id="3" creationId="{2D5D40CA-50C5-4148-B355-492B0753165B}"/>
          </ac:spMkLst>
        </pc:spChg>
        <pc:spChg chg="del">
          <ac:chgData name="Ana Bojcevska Mitrevska" userId="e0ff98f2-3732-4461-91d4-d611e98a1e45" providerId="ADAL" clId="{BF8959C6-6327-4DDA-AE0A-443C6642A7CA}" dt="2019-11-13T14:33:13.056" v="574" actId="478"/>
          <ac:spMkLst>
            <pc:docMk/>
            <pc:sldMk cId="3277230032" sldId="684"/>
            <ac:spMk id="4" creationId="{9AACD544-632D-4F8B-A10F-66DCFBE64F7C}"/>
          </ac:spMkLst>
        </pc:spChg>
        <pc:spChg chg="del">
          <ac:chgData name="Ana Bojcevska Mitrevska" userId="e0ff98f2-3732-4461-91d4-d611e98a1e45" providerId="ADAL" clId="{BF8959C6-6327-4DDA-AE0A-443C6642A7CA}" dt="2019-11-13T14:33:11.755" v="573" actId="478"/>
          <ac:spMkLst>
            <pc:docMk/>
            <pc:sldMk cId="3277230032" sldId="684"/>
            <ac:spMk id="5" creationId="{67306A99-97FD-4FE8-900A-5A8AA3B0019A}"/>
          </ac:spMkLst>
        </pc:spChg>
        <pc:spChg chg="add mod">
          <ac:chgData name="Ana Bojcevska Mitrevska" userId="e0ff98f2-3732-4461-91d4-d611e98a1e45" providerId="ADAL" clId="{BF8959C6-6327-4DDA-AE0A-443C6642A7CA}" dt="2019-11-14T12:43:04.032" v="1570" actId="207"/>
          <ac:spMkLst>
            <pc:docMk/>
            <pc:sldMk cId="3277230032" sldId="684"/>
            <ac:spMk id="9" creationId="{7CE31F6B-1AD0-4C60-9A76-A095FE15E5B4}"/>
          </ac:spMkLst>
        </pc:spChg>
        <pc:spChg chg="add">
          <ac:chgData name="Ana Bojcevska Mitrevska" userId="e0ff98f2-3732-4461-91d4-d611e98a1e45" providerId="ADAL" clId="{BF8959C6-6327-4DDA-AE0A-443C6642A7CA}" dt="2019-11-13T14:25:26.176" v="497"/>
          <ac:spMkLst>
            <pc:docMk/>
            <pc:sldMk cId="3277230032" sldId="684"/>
            <ac:spMk id="10" creationId="{D9A95AE5-2063-4BB1-AC63-D11BD149E1F6}"/>
          </ac:spMkLst>
        </pc:spChg>
        <pc:spChg chg="add mod">
          <ac:chgData name="Ana Bojcevska Mitrevska" userId="e0ff98f2-3732-4461-91d4-d611e98a1e45" providerId="ADAL" clId="{BF8959C6-6327-4DDA-AE0A-443C6642A7CA}" dt="2019-11-13T21:31:28.606" v="1333" actId="1076"/>
          <ac:spMkLst>
            <pc:docMk/>
            <pc:sldMk cId="3277230032" sldId="684"/>
            <ac:spMk id="11" creationId="{38B28120-F3D6-47AF-8AE4-9AC8D45D458A}"/>
          </ac:spMkLst>
        </pc:spChg>
        <pc:spChg chg="add mod">
          <ac:chgData name="Ana Bojcevska Mitrevska" userId="e0ff98f2-3732-4461-91d4-d611e98a1e45" providerId="ADAL" clId="{BF8959C6-6327-4DDA-AE0A-443C6642A7CA}" dt="2019-11-13T21:31:25.959" v="1332" actId="1076"/>
          <ac:spMkLst>
            <pc:docMk/>
            <pc:sldMk cId="3277230032" sldId="684"/>
            <ac:spMk id="12" creationId="{CBCBEFAA-EDAA-43FA-B60F-1CABB2E5F519}"/>
          </ac:spMkLst>
        </pc:spChg>
        <pc:spChg chg="add del">
          <ac:chgData name="Ana Bojcevska Mitrevska" userId="e0ff98f2-3732-4461-91d4-d611e98a1e45" providerId="ADAL" clId="{BF8959C6-6327-4DDA-AE0A-443C6642A7CA}" dt="2019-11-13T14:27:01.809" v="507" actId="478"/>
          <ac:spMkLst>
            <pc:docMk/>
            <pc:sldMk cId="3277230032" sldId="684"/>
            <ac:spMk id="13" creationId="{E30DAF73-5AB1-4B3F-B12A-B76592FA5F2C}"/>
          </ac:spMkLst>
        </pc:spChg>
        <pc:spChg chg="add mod">
          <ac:chgData name="Ana Bojcevska Mitrevska" userId="e0ff98f2-3732-4461-91d4-d611e98a1e45" providerId="ADAL" clId="{BF8959C6-6327-4DDA-AE0A-443C6642A7CA}" dt="2019-11-14T12:42:59.430" v="1569" actId="14100"/>
          <ac:spMkLst>
            <pc:docMk/>
            <pc:sldMk cId="3277230032" sldId="684"/>
            <ac:spMk id="13" creationId="{F0A6C972-11AA-4EE6-88BA-8B84265C536B}"/>
          </ac:spMkLst>
        </pc:spChg>
        <pc:spChg chg="add mod">
          <ac:chgData name="Ana Bojcevska Mitrevska" userId="e0ff98f2-3732-4461-91d4-d611e98a1e45" providerId="ADAL" clId="{BF8959C6-6327-4DDA-AE0A-443C6642A7CA}" dt="2019-11-13T21:32:39.055" v="1339" actId="1076"/>
          <ac:spMkLst>
            <pc:docMk/>
            <pc:sldMk cId="3277230032" sldId="684"/>
            <ac:spMk id="14" creationId="{FEB1DD25-F968-4935-AAB6-52C6F6E63137}"/>
          </ac:spMkLst>
        </pc:spChg>
        <pc:spChg chg="add mod">
          <ac:chgData name="Ana Bojcevska Mitrevska" userId="e0ff98f2-3732-4461-91d4-d611e98a1e45" providerId="ADAL" clId="{BF8959C6-6327-4DDA-AE0A-443C6642A7CA}" dt="2019-11-13T21:32:31.503" v="1338" actId="1076"/>
          <ac:spMkLst>
            <pc:docMk/>
            <pc:sldMk cId="3277230032" sldId="684"/>
            <ac:spMk id="15" creationId="{AF0CF135-AB6C-4AF2-BDB7-16D9FD7246E1}"/>
          </ac:spMkLst>
        </pc:spChg>
        <pc:spChg chg="add mod">
          <ac:chgData name="Ana Bojcevska Mitrevska" userId="e0ff98f2-3732-4461-91d4-d611e98a1e45" providerId="ADAL" clId="{BF8959C6-6327-4DDA-AE0A-443C6642A7CA}" dt="2019-11-13T21:31:43.207" v="1336" actId="1076"/>
          <ac:spMkLst>
            <pc:docMk/>
            <pc:sldMk cId="3277230032" sldId="684"/>
            <ac:spMk id="17" creationId="{A88129BE-C908-4328-8941-F4DE324380C1}"/>
          </ac:spMkLst>
        </pc:spChg>
        <pc:spChg chg="add mod">
          <ac:chgData name="Ana Bojcevska Mitrevska" userId="e0ff98f2-3732-4461-91d4-d611e98a1e45" providerId="ADAL" clId="{BF8959C6-6327-4DDA-AE0A-443C6642A7CA}" dt="2019-11-13T21:31:38.070" v="1335" actId="1076"/>
          <ac:spMkLst>
            <pc:docMk/>
            <pc:sldMk cId="3277230032" sldId="684"/>
            <ac:spMk id="18" creationId="{E3B9231C-A9AA-4BA3-86EA-B3A6CEE221DA}"/>
          </ac:spMkLst>
        </pc:spChg>
        <pc:spChg chg="add">
          <ac:chgData name="Ana Bojcevska Mitrevska" userId="e0ff98f2-3732-4461-91d4-d611e98a1e45" providerId="ADAL" clId="{BF8959C6-6327-4DDA-AE0A-443C6642A7CA}" dt="2019-11-14T12:28:10.035" v="1532"/>
          <ac:spMkLst>
            <pc:docMk/>
            <pc:sldMk cId="3277230032" sldId="684"/>
            <ac:spMk id="24" creationId="{64F3C989-F933-48DE-96BE-17F1042F0FD3}"/>
          </ac:spMkLst>
        </pc:spChg>
        <pc:graphicFrameChg chg="add mod">
          <ac:chgData name="Ana Bojcevska Mitrevska" userId="e0ff98f2-3732-4461-91d4-d611e98a1e45" providerId="ADAL" clId="{BF8959C6-6327-4DDA-AE0A-443C6642A7CA}" dt="2019-11-13T14:33:15.831" v="575" actId="14100"/>
          <ac:graphicFrameMkLst>
            <pc:docMk/>
            <pc:sldMk cId="3277230032" sldId="684"/>
            <ac:graphicFrameMk id="8" creationId="{F3AF9476-38A1-48FA-B39D-FFE9D3262E80}"/>
          </ac:graphicFrameMkLst>
        </pc:graphicFrameChg>
        <pc:graphicFrameChg chg="add del mod">
          <ac:chgData name="Ana Bojcevska Mitrevska" userId="e0ff98f2-3732-4461-91d4-d611e98a1e45" providerId="ADAL" clId="{BF8959C6-6327-4DDA-AE0A-443C6642A7CA}" dt="2019-11-13T14:30:06.603" v="552" actId="478"/>
          <ac:graphicFrameMkLst>
            <pc:docMk/>
            <pc:sldMk cId="3277230032" sldId="684"/>
            <ac:graphicFrameMk id="16" creationId="{6DEFB95B-13F8-4AB5-A1CD-6DAEE1E91D65}"/>
          </ac:graphicFrameMkLst>
        </pc:graphicFrameChg>
        <pc:cxnChg chg="add del">
          <ac:chgData name="Ana Bojcevska Mitrevska" userId="e0ff98f2-3732-4461-91d4-d611e98a1e45" providerId="ADAL" clId="{BF8959C6-6327-4DDA-AE0A-443C6642A7CA}" dt="2019-11-13T21:40:50.964" v="1367" actId="478"/>
          <ac:cxnSpMkLst>
            <pc:docMk/>
            <pc:sldMk cId="3277230032" sldId="684"/>
            <ac:cxnSpMk id="16" creationId="{9AB8F1F0-FE48-4F7A-BC62-D7387A19F896}"/>
          </ac:cxnSpMkLst>
        </pc:cxnChg>
        <pc:cxnChg chg="add mod">
          <ac:chgData name="Ana Bojcevska Mitrevska" userId="e0ff98f2-3732-4461-91d4-d611e98a1e45" providerId="ADAL" clId="{BF8959C6-6327-4DDA-AE0A-443C6642A7CA}" dt="2019-11-13T21:41:17.816" v="1370" actId="14100"/>
          <ac:cxnSpMkLst>
            <pc:docMk/>
            <pc:sldMk cId="3277230032" sldId="684"/>
            <ac:cxnSpMk id="19" creationId="{9560B2E9-D173-4E8A-B9CA-ED8C748538B1}"/>
          </ac:cxnSpMkLst>
        </pc:cxnChg>
        <pc:cxnChg chg="add mod">
          <ac:chgData name="Ana Bojcevska Mitrevska" userId="e0ff98f2-3732-4461-91d4-d611e98a1e45" providerId="ADAL" clId="{BF8959C6-6327-4DDA-AE0A-443C6642A7CA}" dt="2019-11-13T21:35:36.379" v="1348" actId="208"/>
          <ac:cxnSpMkLst>
            <pc:docMk/>
            <pc:sldMk cId="3277230032" sldId="684"/>
            <ac:cxnSpMk id="20" creationId="{D7C2B479-3664-49E0-9E72-58460AF40570}"/>
          </ac:cxnSpMkLst>
        </pc:cxnChg>
        <pc:cxnChg chg="add mod">
          <ac:chgData name="Ana Bojcevska Mitrevska" userId="e0ff98f2-3732-4461-91d4-d611e98a1e45" providerId="ADAL" clId="{BF8959C6-6327-4DDA-AE0A-443C6642A7CA}" dt="2019-11-13T21:36:51.110" v="1352" actId="1076"/>
          <ac:cxnSpMkLst>
            <pc:docMk/>
            <pc:sldMk cId="3277230032" sldId="684"/>
            <ac:cxnSpMk id="21" creationId="{E3A563E3-2DBF-4383-AE7D-A7F0195F755B}"/>
          </ac:cxnSpMkLst>
        </pc:cxnChg>
        <pc:cxnChg chg="add mod">
          <ac:chgData name="Ana Bojcevska Mitrevska" userId="e0ff98f2-3732-4461-91d4-d611e98a1e45" providerId="ADAL" clId="{BF8959C6-6327-4DDA-AE0A-443C6642A7CA}" dt="2019-11-13T21:36:58.595" v="1355" actId="208"/>
          <ac:cxnSpMkLst>
            <pc:docMk/>
            <pc:sldMk cId="3277230032" sldId="684"/>
            <ac:cxnSpMk id="22" creationId="{C6391A57-E637-4928-857D-1889BC0E23C7}"/>
          </ac:cxnSpMkLst>
        </pc:cxnChg>
        <pc:cxnChg chg="add mod">
          <ac:chgData name="Ana Bojcevska Mitrevska" userId="e0ff98f2-3732-4461-91d4-d611e98a1e45" providerId="ADAL" clId="{BF8959C6-6327-4DDA-AE0A-443C6642A7CA}" dt="2019-11-13T21:40:16.967" v="1361" actId="14100"/>
          <ac:cxnSpMkLst>
            <pc:docMk/>
            <pc:sldMk cId="3277230032" sldId="684"/>
            <ac:cxnSpMk id="23" creationId="{69A18907-5E59-441C-9FD1-C8E82389DC67}"/>
          </ac:cxnSpMkLst>
        </pc:cxnChg>
        <pc:cxnChg chg="add del mod">
          <ac:chgData name="Ana Bojcevska Mitrevska" userId="e0ff98f2-3732-4461-91d4-d611e98a1e45" providerId="ADAL" clId="{BF8959C6-6327-4DDA-AE0A-443C6642A7CA}" dt="2019-11-13T21:40:38.659" v="1364" actId="478"/>
          <ac:cxnSpMkLst>
            <pc:docMk/>
            <pc:sldMk cId="3277230032" sldId="684"/>
            <ac:cxnSpMk id="24" creationId="{15C189C1-0088-4075-A95C-246C0D17AE76}"/>
          </ac:cxnSpMkLst>
        </pc:cxnChg>
        <pc:cxnChg chg="add mod">
          <ac:chgData name="Ana Bojcevska Mitrevska" userId="e0ff98f2-3732-4461-91d4-d611e98a1e45" providerId="ADAL" clId="{BF8959C6-6327-4DDA-AE0A-443C6642A7CA}" dt="2019-11-13T21:40:43.271" v="1366" actId="1076"/>
          <ac:cxnSpMkLst>
            <pc:docMk/>
            <pc:sldMk cId="3277230032" sldId="684"/>
            <ac:cxnSpMk id="25" creationId="{57294439-DE61-4064-AA40-A9ABFF366FF2}"/>
          </ac:cxnSpMkLst>
        </pc:cxnChg>
        <pc:cxnChg chg="add mod">
          <ac:chgData name="Ana Bojcevska Mitrevska" userId="e0ff98f2-3732-4461-91d4-d611e98a1e45" providerId="ADAL" clId="{BF8959C6-6327-4DDA-AE0A-443C6642A7CA}" dt="2019-11-13T21:44:29.624" v="1378" actId="14100"/>
          <ac:cxnSpMkLst>
            <pc:docMk/>
            <pc:sldMk cId="3277230032" sldId="684"/>
            <ac:cxnSpMk id="27" creationId="{93AB6D3B-28E2-4E7A-A308-AA6C49C6C6AE}"/>
          </ac:cxnSpMkLst>
        </pc:cxnChg>
        <pc:cxnChg chg="add mod">
          <ac:chgData name="Ana Bojcevska Mitrevska" userId="e0ff98f2-3732-4461-91d4-d611e98a1e45" providerId="ADAL" clId="{BF8959C6-6327-4DDA-AE0A-443C6642A7CA}" dt="2019-11-13T21:45:25.109" v="1386" actId="14100"/>
          <ac:cxnSpMkLst>
            <pc:docMk/>
            <pc:sldMk cId="3277230032" sldId="684"/>
            <ac:cxnSpMk id="29" creationId="{C0F4962D-1C34-4E75-AD0B-A64E84BD1F63}"/>
          </ac:cxnSpMkLst>
        </pc:cxnChg>
        <pc:cxnChg chg="add mod">
          <ac:chgData name="Ana Bojcevska Mitrevska" userId="e0ff98f2-3732-4461-91d4-d611e98a1e45" providerId="ADAL" clId="{BF8959C6-6327-4DDA-AE0A-443C6642A7CA}" dt="2019-11-13T21:45:28.567" v="1388" actId="14100"/>
          <ac:cxnSpMkLst>
            <pc:docMk/>
            <pc:sldMk cId="3277230032" sldId="684"/>
            <ac:cxnSpMk id="35" creationId="{CD7DEC30-5D18-4369-AD80-11A92F255884}"/>
          </ac:cxnSpMkLst>
        </pc:cxnChg>
      </pc:sldChg>
      <pc:sldChg chg="addSp delSp modSp add mod">
        <pc:chgData name="Ana Bojcevska Mitrevska" userId="e0ff98f2-3732-4461-91d4-d611e98a1e45" providerId="ADAL" clId="{BF8959C6-6327-4DDA-AE0A-443C6642A7CA}" dt="2019-11-14T12:42:25.343" v="1565" actId="207"/>
        <pc:sldMkLst>
          <pc:docMk/>
          <pc:sldMk cId="2987897034" sldId="685"/>
        </pc:sldMkLst>
        <pc:spChg chg="del">
          <ac:chgData name="Ana Bojcevska Mitrevska" userId="e0ff98f2-3732-4461-91d4-d611e98a1e45" providerId="ADAL" clId="{BF8959C6-6327-4DDA-AE0A-443C6642A7CA}" dt="2019-11-13T14:58:50.251" v="820" actId="478"/>
          <ac:spMkLst>
            <pc:docMk/>
            <pc:sldMk cId="2987897034" sldId="685"/>
            <ac:spMk id="2" creationId="{8558D1CC-8F21-4310-AB19-E2B0D954D516}"/>
          </ac:spMkLst>
        </pc:spChg>
        <pc:spChg chg="del">
          <ac:chgData name="Ana Bojcevska Mitrevska" userId="e0ff98f2-3732-4461-91d4-d611e98a1e45" providerId="ADAL" clId="{BF8959C6-6327-4DDA-AE0A-443C6642A7CA}" dt="2019-11-13T14:56:11.593" v="799" actId="1957"/>
          <ac:spMkLst>
            <pc:docMk/>
            <pc:sldMk cId="2987897034" sldId="685"/>
            <ac:spMk id="3" creationId="{2D5D40CA-50C5-4148-B355-492B0753165B}"/>
          </ac:spMkLst>
        </pc:spChg>
        <pc:spChg chg="del">
          <ac:chgData name="Ana Bojcevska Mitrevska" userId="e0ff98f2-3732-4461-91d4-d611e98a1e45" providerId="ADAL" clId="{BF8959C6-6327-4DDA-AE0A-443C6642A7CA}" dt="2019-11-13T14:58:43.033" v="818" actId="478"/>
          <ac:spMkLst>
            <pc:docMk/>
            <pc:sldMk cId="2987897034" sldId="685"/>
            <ac:spMk id="4" creationId="{9AACD544-632D-4F8B-A10F-66DCFBE64F7C}"/>
          </ac:spMkLst>
        </pc:spChg>
        <pc:spChg chg="del">
          <ac:chgData name="Ana Bojcevska Mitrevska" userId="e0ff98f2-3732-4461-91d4-d611e98a1e45" providerId="ADAL" clId="{BF8959C6-6327-4DDA-AE0A-443C6642A7CA}" dt="2019-11-13T14:58:41.705" v="817" actId="478"/>
          <ac:spMkLst>
            <pc:docMk/>
            <pc:sldMk cId="2987897034" sldId="685"/>
            <ac:spMk id="5" creationId="{67306A99-97FD-4FE8-900A-5A8AA3B0019A}"/>
          </ac:spMkLst>
        </pc:spChg>
        <pc:spChg chg="add mod">
          <ac:chgData name="Ana Bojcevska Mitrevska" userId="e0ff98f2-3732-4461-91d4-d611e98a1e45" providerId="ADAL" clId="{BF8959C6-6327-4DDA-AE0A-443C6642A7CA}" dt="2019-11-13T21:50:40.702" v="1433" actId="1076"/>
          <ac:spMkLst>
            <pc:docMk/>
            <pc:sldMk cId="2987897034" sldId="685"/>
            <ac:spMk id="5" creationId="{CDA74517-A53D-4FD6-A1E3-93E04BFFBB5F}"/>
          </ac:spMkLst>
        </pc:spChg>
        <pc:spChg chg="add">
          <ac:chgData name="Ana Bojcevska Mitrevska" userId="e0ff98f2-3732-4461-91d4-d611e98a1e45" providerId="ADAL" clId="{BF8959C6-6327-4DDA-AE0A-443C6642A7CA}" dt="2019-11-14T12:20:45.818" v="1500"/>
          <ac:spMkLst>
            <pc:docMk/>
            <pc:sldMk cId="2987897034" sldId="685"/>
            <ac:spMk id="6" creationId="{E23F81BC-E34B-4523-BED4-00F4FD3DA18F}"/>
          </ac:spMkLst>
        </pc:spChg>
        <pc:spChg chg="add mod">
          <ac:chgData name="Ana Bojcevska Mitrevska" userId="e0ff98f2-3732-4461-91d4-d611e98a1e45" providerId="ADAL" clId="{BF8959C6-6327-4DDA-AE0A-443C6642A7CA}" dt="2019-11-14T12:28:45.629" v="1536" actId="20577"/>
          <ac:spMkLst>
            <pc:docMk/>
            <pc:sldMk cId="2987897034" sldId="685"/>
            <ac:spMk id="7" creationId="{C3EDE7CE-C86F-4F6D-B56F-644B1B462F2F}"/>
          </ac:spMkLst>
        </pc:spChg>
        <pc:spChg chg="add mod">
          <ac:chgData name="Ana Bojcevska Mitrevska" userId="e0ff98f2-3732-4461-91d4-d611e98a1e45" providerId="ADAL" clId="{BF8959C6-6327-4DDA-AE0A-443C6642A7CA}" dt="2019-11-14T12:42:25.343" v="1565" actId="207"/>
          <ac:spMkLst>
            <pc:docMk/>
            <pc:sldMk cId="2987897034" sldId="685"/>
            <ac:spMk id="9" creationId="{17F9BC66-B20B-4C51-B30C-2FA267F9393A}"/>
          </ac:spMkLst>
        </pc:spChg>
        <pc:spChg chg="add mod">
          <ac:chgData name="Ana Bojcevska Mitrevska" userId="e0ff98f2-3732-4461-91d4-d611e98a1e45" providerId="ADAL" clId="{BF8959C6-6327-4DDA-AE0A-443C6642A7CA}" dt="2019-11-14T12:20:52.223" v="1502" actId="20577"/>
          <ac:spMkLst>
            <pc:docMk/>
            <pc:sldMk cId="2987897034" sldId="685"/>
            <ac:spMk id="10" creationId="{4655C284-5ECE-4E68-88F9-F67DD2C4115C}"/>
          </ac:spMkLst>
        </pc:spChg>
        <pc:graphicFrameChg chg="add mod">
          <ac:chgData name="Ana Bojcevska Mitrevska" userId="e0ff98f2-3732-4461-91d4-d611e98a1e45" providerId="ADAL" clId="{BF8959C6-6327-4DDA-AE0A-443C6642A7CA}" dt="2019-11-13T15:00:58.758" v="843" actId="108"/>
          <ac:graphicFrameMkLst>
            <pc:docMk/>
            <pc:sldMk cId="2987897034" sldId="685"/>
            <ac:graphicFrameMk id="8" creationId="{4E7C85D9-D935-4995-B17E-ADD6012FDF9C}"/>
          </ac:graphicFrameMkLst>
        </pc:graphicFrameChg>
      </pc:sldChg>
      <pc:sldChg chg="addSp delSp modSp add mod">
        <pc:chgData name="Ana Bojcevska Mitrevska" userId="e0ff98f2-3732-4461-91d4-d611e98a1e45" providerId="ADAL" clId="{BF8959C6-6327-4DDA-AE0A-443C6642A7CA}" dt="2019-11-14T12:42:16.628" v="1564" actId="207"/>
        <pc:sldMkLst>
          <pc:docMk/>
          <pc:sldMk cId="2325423615" sldId="686"/>
        </pc:sldMkLst>
        <pc:spChg chg="del">
          <ac:chgData name="Ana Bojcevska Mitrevska" userId="e0ff98f2-3732-4461-91d4-d611e98a1e45" providerId="ADAL" clId="{BF8959C6-6327-4DDA-AE0A-443C6642A7CA}" dt="2019-11-13T15:04:35.764" v="844" actId="478"/>
          <ac:spMkLst>
            <pc:docMk/>
            <pc:sldMk cId="2325423615" sldId="686"/>
            <ac:spMk id="2" creationId="{8558D1CC-8F21-4310-AB19-E2B0D954D516}"/>
          </ac:spMkLst>
        </pc:spChg>
        <pc:spChg chg="del">
          <ac:chgData name="Ana Bojcevska Mitrevska" userId="e0ff98f2-3732-4461-91d4-d611e98a1e45" providerId="ADAL" clId="{BF8959C6-6327-4DDA-AE0A-443C6642A7CA}" dt="2019-11-13T15:09:37.078" v="849"/>
          <ac:spMkLst>
            <pc:docMk/>
            <pc:sldMk cId="2325423615" sldId="686"/>
            <ac:spMk id="3" creationId="{2D5D40CA-50C5-4148-B355-492B0753165B}"/>
          </ac:spMkLst>
        </pc:spChg>
        <pc:spChg chg="del">
          <ac:chgData name="Ana Bojcevska Mitrevska" userId="e0ff98f2-3732-4461-91d4-d611e98a1e45" providerId="ADAL" clId="{BF8959C6-6327-4DDA-AE0A-443C6642A7CA}" dt="2019-11-13T15:04:37.486" v="846" actId="478"/>
          <ac:spMkLst>
            <pc:docMk/>
            <pc:sldMk cId="2325423615" sldId="686"/>
            <ac:spMk id="4" creationId="{9AACD544-632D-4F8B-A10F-66DCFBE64F7C}"/>
          </ac:spMkLst>
        </pc:spChg>
        <pc:spChg chg="del">
          <ac:chgData name="Ana Bojcevska Mitrevska" userId="e0ff98f2-3732-4461-91d4-d611e98a1e45" providerId="ADAL" clId="{BF8959C6-6327-4DDA-AE0A-443C6642A7CA}" dt="2019-11-13T15:04:36.677" v="845" actId="478"/>
          <ac:spMkLst>
            <pc:docMk/>
            <pc:sldMk cId="2325423615" sldId="686"/>
            <ac:spMk id="5" creationId="{67306A99-97FD-4FE8-900A-5A8AA3B0019A}"/>
          </ac:spMkLst>
        </pc:spChg>
        <pc:spChg chg="add del">
          <ac:chgData name="Ana Bojcevska Mitrevska" userId="e0ff98f2-3732-4461-91d4-d611e98a1e45" providerId="ADAL" clId="{BF8959C6-6327-4DDA-AE0A-443C6642A7CA}" dt="2019-11-13T15:09:59.656" v="850" actId="478"/>
          <ac:spMkLst>
            <pc:docMk/>
            <pc:sldMk cId="2325423615" sldId="686"/>
            <ac:spMk id="6" creationId="{8A8E7894-0A05-477A-8D0C-B6074A52E9FB}"/>
          </ac:spMkLst>
        </pc:spChg>
        <pc:spChg chg="add">
          <ac:chgData name="Ana Bojcevska Mitrevska" userId="e0ff98f2-3732-4461-91d4-d611e98a1e45" providerId="ADAL" clId="{BF8959C6-6327-4DDA-AE0A-443C6642A7CA}" dt="2019-11-13T15:04:41.820" v="847"/>
          <ac:spMkLst>
            <pc:docMk/>
            <pc:sldMk cId="2325423615" sldId="686"/>
            <ac:spMk id="7" creationId="{19DD2516-4031-4013-810C-AF04A1411B96}"/>
          </ac:spMkLst>
        </pc:spChg>
        <pc:spChg chg="add mod">
          <ac:chgData name="Ana Bojcevska Mitrevska" userId="e0ff98f2-3732-4461-91d4-d611e98a1e45" providerId="ADAL" clId="{BF8959C6-6327-4DDA-AE0A-443C6642A7CA}" dt="2019-11-13T15:04:49.416" v="848" actId="1076"/>
          <ac:spMkLst>
            <pc:docMk/>
            <pc:sldMk cId="2325423615" sldId="686"/>
            <ac:spMk id="8" creationId="{45AF37F6-6C03-4478-9A3C-2403E50890BF}"/>
          </ac:spMkLst>
        </pc:spChg>
        <pc:spChg chg="add mod">
          <ac:chgData name="Ana Bojcevska Mitrevska" userId="e0ff98f2-3732-4461-91d4-d611e98a1e45" providerId="ADAL" clId="{BF8959C6-6327-4DDA-AE0A-443C6642A7CA}" dt="2019-11-14T12:22:31.158" v="1506" actId="1076"/>
          <ac:spMkLst>
            <pc:docMk/>
            <pc:sldMk cId="2325423615" sldId="686"/>
            <ac:spMk id="9" creationId="{98CF1746-D60A-4403-8C2B-DFF36A71A473}"/>
          </ac:spMkLst>
        </pc:spChg>
        <pc:spChg chg="add del mod">
          <ac:chgData name="Ana Bojcevska Mitrevska" userId="e0ff98f2-3732-4461-91d4-d611e98a1e45" providerId="ADAL" clId="{BF8959C6-6327-4DDA-AE0A-443C6642A7CA}" dt="2019-11-13T15:10:17.951" v="856" actId="1957"/>
          <ac:spMkLst>
            <pc:docMk/>
            <pc:sldMk cId="2325423615" sldId="686"/>
            <ac:spMk id="9" creationId="{F0EBB649-039D-4A73-831D-1BA933E412F2}"/>
          </ac:spMkLst>
        </pc:spChg>
        <pc:spChg chg="add mod">
          <ac:chgData name="Ana Bojcevska Mitrevska" userId="e0ff98f2-3732-4461-91d4-d611e98a1e45" providerId="ADAL" clId="{BF8959C6-6327-4DDA-AE0A-443C6642A7CA}" dt="2019-11-14T12:29:17.478" v="1548" actId="14100"/>
          <ac:spMkLst>
            <pc:docMk/>
            <pc:sldMk cId="2325423615" sldId="686"/>
            <ac:spMk id="10" creationId="{28CBEC6E-B0B0-4ACD-BFB5-93A16F2A858A}"/>
          </ac:spMkLst>
        </pc:spChg>
        <pc:spChg chg="add del mod">
          <ac:chgData name="Ana Bojcevska Mitrevska" userId="e0ff98f2-3732-4461-91d4-d611e98a1e45" providerId="ADAL" clId="{BF8959C6-6327-4DDA-AE0A-443C6642A7CA}" dt="2019-11-13T15:10:47.415" v="867" actId="1957"/>
          <ac:spMkLst>
            <pc:docMk/>
            <pc:sldMk cId="2325423615" sldId="686"/>
            <ac:spMk id="10" creationId="{CC062720-326F-4D4F-B3D1-7253115AE28E}"/>
          </ac:spMkLst>
        </pc:spChg>
        <pc:spChg chg="add del mod">
          <ac:chgData name="Ana Bojcevska Mitrevska" userId="e0ff98f2-3732-4461-91d4-d611e98a1e45" providerId="ADAL" clId="{BF8959C6-6327-4DDA-AE0A-443C6642A7CA}" dt="2019-11-13T15:10:01.825" v="851" actId="478"/>
          <ac:spMkLst>
            <pc:docMk/>
            <pc:sldMk cId="2325423615" sldId="686"/>
            <ac:spMk id="11" creationId="{22C52725-EB48-4434-95DE-CDBC3D03CB6E}"/>
          </ac:spMkLst>
        </pc:spChg>
        <pc:spChg chg="add del mod">
          <ac:chgData name="Ana Bojcevska Mitrevska" userId="e0ff98f2-3732-4461-91d4-d611e98a1e45" providerId="ADAL" clId="{BF8959C6-6327-4DDA-AE0A-443C6642A7CA}" dt="2019-11-13T15:10:02.823" v="852" actId="478"/>
          <ac:spMkLst>
            <pc:docMk/>
            <pc:sldMk cId="2325423615" sldId="686"/>
            <ac:spMk id="13" creationId="{73CE5900-FC54-4D85-AA80-11569BD091D7}"/>
          </ac:spMkLst>
        </pc:spChg>
        <pc:spChg chg="add mod">
          <ac:chgData name="Ana Bojcevska Mitrevska" userId="e0ff98f2-3732-4461-91d4-d611e98a1e45" providerId="ADAL" clId="{BF8959C6-6327-4DDA-AE0A-443C6642A7CA}" dt="2019-11-14T12:42:16.628" v="1564" actId="207"/>
          <ac:spMkLst>
            <pc:docMk/>
            <pc:sldMk cId="2325423615" sldId="686"/>
            <ac:spMk id="14" creationId="{9B2776E3-C911-4D93-BF41-CCE48E8BFCCE}"/>
          </ac:spMkLst>
        </pc:spChg>
        <pc:graphicFrameChg chg="add mod">
          <ac:chgData name="Ana Bojcevska Mitrevska" userId="e0ff98f2-3732-4461-91d4-d611e98a1e45" providerId="ADAL" clId="{BF8959C6-6327-4DDA-AE0A-443C6642A7CA}" dt="2019-11-13T15:34:09.685" v="930"/>
          <ac:graphicFrameMkLst>
            <pc:docMk/>
            <pc:sldMk cId="2325423615" sldId="686"/>
            <ac:graphicFrameMk id="17" creationId="{30F6FD0F-7C61-40D5-8453-21D683EFA6FD}"/>
          </ac:graphicFrameMkLst>
        </pc:graphicFrameChg>
        <pc:graphicFrameChg chg="add mod">
          <ac:chgData name="Ana Bojcevska Mitrevska" userId="e0ff98f2-3732-4461-91d4-d611e98a1e45" providerId="ADAL" clId="{BF8959C6-6327-4DDA-AE0A-443C6642A7CA}" dt="2019-11-13T21:54:59.921" v="1442" actId="931"/>
          <ac:graphicFrameMkLst>
            <pc:docMk/>
            <pc:sldMk cId="2325423615" sldId="686"/>
            <ac:graphicFrameMk id="20" creationId="{42CF5954-88EA-41D0-AE9A-D5D1C83F367E}"/>
          </ac:graphicFrameMkLst>
        </pc:graphicFrameChg>
        <pc:graphicFrameChg chg="add del">
          <ac:chgData name="Ana Bojcevska Mitrevska" userId="e0ff98f2-3732-4461-91d4-d611e98a1e45" providerId="ADAL" clId="{BF8959C6-6327-4DDA-AE0A-443C6642A7CA}" dt="2019-11-13T15:12:39.650" v="884"/>
          <ac:graphicFrameMkLst>
            <pc:docMk/>
            <pc:sldMk cId="2325423615" sldId="686"/>
            <ac:graphicFrameMk id="21" creationId="{F30D00A0-3470-4B68-902D-D0BF3236F6F2}"/>
          </ac:graphicFrameMkLst>
        </pc:graphicFrameChg>
      </pc:sldChg>
      <pc:sldChg chg="addSp delSp modSp add mod">
        <pc:chgData name="Ana Bojcevska Mitrevska" userId="e0ff98f2-3732-4461-91d4-d611e98a1e45" providerId="ADAL" clId="{BF8959C6-6327-4DDA-AE0A-443C6642A7CA}" dt="2019-11-14T12:42:41.280" v="1567" actId="1076"/>
        <pc:sldMkLst>
          <pc:docMk/>
          <pc:sldMk cId="3115101993" sldId="688"/>
        </pc:sldMkLst>
        <pc:spChg chg="del">
          <ac:chgData name="Ana Bojcevska Mitrevska" userId="e0ff98f2-3732-4461-91d4-d611e98a1e45" providerId="ADAL" clId="{BF8959C6-6327-4DDA-AE0A-443C6642A7CA}" dt="2019-11-13T14:35:14.069" v="605" actId="478"/>
          <ac:spMkLst>
            <pc:docMk/>
            <pc:sldMk cId="3115101993" sldId="688"/>
            <ac:spMk id="2" creationId="{8558D1CC-8F21-4310-AB19-E2B0D954D516}"/>
          </ac:spMkLst>
        </pc:spChg>
        <pc:spChg chg="del">
          <ac:chgData name="Ana Bojcevska Mitrevska" userId="e0ff98f2-3732-4461-91d4-d611e98a1e45" providerId="ADAL" clId="{BF8959C6-6327-4DDA-AE0A-443C6642A7CA}" dt="2019-11-13T14:36:51.164" v="608"/>
          <ac:spMkLst>
            <pc:docMk/>
            <pc:sldMk cId="3115101993" sldId="688"/>
            <ac:spMk id="3" creationId="{2D5D40CA-50C5-4148-B355-492B0753165B}"/>
          </ac:spMkLst>
        </pc:spChg>
        <pc:spChg chg="add del mod">
          <ac:chgData name="Ana Bojcevska Mitrevska" userId="e0ff98f2-3732-4461-91d4-d611e98a1e45" providerId="ADAL" clId="{BF8959C6-6327-4DDA-AE0A-443C6642A7CA}" dt="2019-11-14T12:28:01.916" v="1531" actId="478"/>
          <ac:spMkLst>
            <pc:docMk/>
            <pc:sldMk cId="3115101993" sldId="688"/>
            <ac:spMk id="3" creationId="{C898FFD1-D076-4838-9FCE-08BCCAFD0640}"/>
          </ac:spMkLst>
        </pc:spChg>
        <pc:spChg chg="del">
          <ac:chgData name="Ana Bojcevska Mitrevska" userId="e0ff98f2-3732-4461-91d4-d611e98a1e45" providerId="ADAL" clId="{BF8959C6-6327-4DDA-AE0A-443C6642A7CA}" dt="2019-11-13T14:35:04.649" v="603" actId="478"/>
          <ac:spMkLst>
            <pc:docMk/>
            <pc:sldMk cId="3115101993" sldId="688"/>
            <ac:spMk id="4" creationId="{9AACD544-632D-4F8B-A10F-66DCFBE64F7C}"/>
          </ac:spMkLst>
        </pc:spChg>
        <pc:spChg chg="del">
          <ac:chgData name="Ana Bojcevska Mitrevska" userId="e0ff98f2-3732-4461-91d4-d611e98a1e45" providerId="ADAL" clId="{BF8959C6-6327-4DDA-AE0A-443C6642A7CA}" dt="2019-11-13T14:35:03.217" v="602" actId="478"/>
          <ac:spMkLst>
            <pc:docMk/>
            <pc:sldMk cId="3115101993" sldId="688"/>
            <ac:spMk id="5" creationId="{67306A99-97FD-4FE8-900A-5A8AA3B0019A}"/>
          </ac:spMkLst>
        </pc:spChg>
        <pc:spChg chg="add mod">
          <ac:chgData name="Ana Bojcevska Mitrevska" userId="e0ff98f2-3732-4461-91d4-d611e98a1e45" providerId="ADAL" clId="{BF8959C6-6327-4DDA-AE0A-443C6642A7CA}" dt="2019-11-14T12:42:39.502" v="1566" actId="207"/>
          <ac:spMkLst>
            <pc:docMk/>
            <pc:sldMk cId="3115101993" sldId="688"/>
            <ac:spMk id="6" creationId="{CF8F2CB2-32E2-4B1B-8C05-67BC68B37E15}"/>
          </ac:spMkLst>
        </pc:spChg>
        <pc:spChg chg="add mod">
          <ac:chgData name="Ana Bojcevska Mitrevska" userId="e0ff98f2-3732-4461-91d4-d611e98a1e45" providerId="ADAL" clId="{BF8959C6-6327-4DDA-AE0A-443C6642A7CA}" dt="2019-11-13T14:36:20.731" v="607" actId="27636"/>
          <ac:spMkLst>
            <pc:docMk/>
            <pc:sldMk cId="3115101993" sldId="688"/>
            <ac:spMk id="7" creationId="{7FEEC648-0A78-416D-AD1A-C6FE8AC49D28}"/>
          </ac:spMkLst>
        </pc:spChg>
        <pc:spChg chg="add del mod">
          <ac:chgData name="Ana Bojcevska Mitrevska" userId="e0ff98f2-3732-4461-91d4-d611e98a1e45" providerId="ADAL" clId="{BF8959C6-6327-4DDA-AE0A-443C6642A7CA}" dt="2019-11-13T14:36:59.050" v="610" actId="478"/>
          <ac:spMkLst>
            <pc:docMk/>
            <pc:sldMk cId="3115101993" sldId="688"/>
            <ac:spMk id="8" creationId="{0A1380EA-6BCD-454E-BEB6-E7565E1594DB}"/>
          </ac:spMkLst>
        </pc:spChg>
        <pc:spChg chg="add mod">
          <ac:chgData name="Ana Bojcevska Mitrevska" userId="e0ff98f2-3732-4461-91d4-d611e98a1e45" providerId="ADAL" clId="{BF8959C6-6327-4DDA-AE0A-443C6642A7CA}" dt="2019-11-14T12:42:41.280" v="1567" actId="1076"/>
          <ac:spMkLst>
            <pc:docMk/>
            <pc:sldMk cId="3115101993" sldId="688"/>
            <ac:spMk id="8" creationId="{31DCE0C0-F752-4D14-8F11-40C418A65631}"/>
          </ac:spMkLst>
        </pc:spChg>
        <pc:spChg chg="add del">
          <ac:chgData name="Ana Bojcevska Mitrevska" userId="e0ff98f2-3732-4461-91d4-d611e98a1e45" providerId="ADAL" clId="{BF8959C6-6327-4DDA-AE0A-443C6642A7CA}" dt="2019-11-14T12:27:14.210" v="1517" actId="478"/>
          <ac:spMkLst>
            <pc:docMk/>
            <pc:sldMk cId="3115101993" sldId="688"/>
            <ac:spMk id="9" creationId="{7890A22D-31EC-44D9-BFF4-90E8A218EA25}"/>
          </ac:spMkLst>
        </pc:spChg>
        <pc:spChg chg="add del mod">
          <ac:chgData name="Ana Bojcevska Mitrevska" userId="e0ff98f2-3732-4461-91d4-d611e98a1e45" providerId="ADAL" clId="{BF8959C6-6327-4DDA-AE0A-443C6642A7CA}" dt="2019-11-13T14:37:22.297" v="612" actId="1957"/>
          <ac:spMkLst>
            <pc:docMk/>
            <pc:sldMk cId="3115101993" sldId="688"/>
            <ac:spMk id="9" creationId="{78C7043D-A0A2-4999-B649-B828D4DE68B0}"/>
          </ac:spMkLst>
        </pc:spChg>
        <pc:spChg chg="add del mod">
          <ac:chgData name="Ana Bojcevska Mitrevska" userId="e0ff98f2-3732-4461-91d4-d611e98a1e45" providerId="ADAL" clId="{BF8959C6-6327-4DDA-AE0A-443C6642A7CA}" dt="2019-11-13T14:43:53.481" v="648" actId="1957"/>
          <ac:spMkLst>
            <pc:docMk/>
            <pc:sldMk cId="3115101993" sldId="688"/>
            <ac:spMk id="10" creationId="{2339609C-CD3F-4282-AFEB-E9C0EEEA803F}"/>
          </ac:spMkLst>
        </pc:spChg>
        <pc:spChg chg="add del mod">
          <ac:chgData name="Ana Bojcevska Mitrevska" userId="e0ff98f2-3732-4461-91d4-d611e98a1e45" providerId="ADAL" clId="{BF8959C6-6327-4DDA-AE0A-443C6642A7CA}" dt="2019-11-13T14:36:53.550" v="609" actId="478"/>
          <ac:spMkLst>
            <pc:docMk/>
            <pc:sldMk cId="3115101993" sldId="688"/>
            <ac:spMk id="11" creationId="{2B581B5B-D8E0-4C4D-8CC2-CC3A5AF23867}"/>
          </ac:spMkLst>
        </pc:spChg>
        <pc:spChg chg="add mod">
          <ac:chgData name="Ana Bojcevska Mitrevska" userId="e0ff98f2-3732-4461-91d4-d611e98a1e45" providerId="ADAL" clId="{BF8959C6-6327-4DDA-AE0A-443C6642A7CA}" dt="2019-11-14T12:27:55.118" v="1530" actId="20577"/>
          <ac:spMkLst>
            <pc:docMk/>
            <pc:sldMk cId="3115101993" sldId="688"/>
            <ac:spMk id="12" creationId="{DB07FC69-C507-4E7C-AC09-10DA235DA036}"/>
          </ac:spMkLst>
        </pc:spChg>
        <pc:spChg chg="add mod">
          <ac:chgData name="Ana Bojcevska Mitrevska" userId="e0ff98f2-3732-4461-91d4-d611e98a1e45" providerId="ADAL" clId="{BF8959C6-6327-4DDA-AE0A-443C6642A7CA}" dt="2019-11-13T14:51:37.580" v="781" actId="1038"/>
          <ac:spMkLst>
            <pc:docMk/>
            <pc:sldMk cId="3115101993" sldId="688"/>
            <ac:spMk id="15" creationId="{65208F37-BA41-4065-9CFD-7E5CE718F085}"/>
          </ac:spMkLst>
        </pc:spChg>
        <pc:spChg chg="add mod">
          <ac:chgData name="Ana Bojcevska Mitrevska" userId="e0ff98f2-3732-4461-91d4-d611e98a1e45" providerId="ADAL" clId="{BF8959C6-6327-4DDA-AE0A-443C6642A7CA}" dt="2019-11-13T14:51:40.106" v="797" actId="1038"/>
          <ac:spMkLst>
            <pc:docMk/>
            <pc:sldMk cId="3115101993" sldId="688"/>
            <ac:spMk id="19" creationId="{F81B1210-54A3-48EB-8C48-E170DEE74830}"/>
          </ac:spMkLst>
        </pc:spChg>
        <pc:graphicFrameChg chg="add mod">
          <ac:chgData name="Ana Bojcevska Mitrevska" userId="e0ff98f2-3732-4461-91d4-d611e98a1e45" providerId="ADAL" clId="{BF8959C6-6327-4DDA-AE0A-443C6642A7CA}" dt="2019-11-13T14:50:58.626" v="709" actId="207"/>
          <ac:graphicFrameMkLst>
            <pc:docMk/>
            <pc:sldMk cId="3115101993" sldId="688"/>
            <ac:graphicFrameMk id="14" creationId="{979FDDC7-593C-4CF8-B65F-FBB3C94BB6C0}"/>
          </ac:graphicFrameMkLst>
        </pc:graphicFrameChg>
        <pc:graphicFrameChg chg="add mod">
          <ac:chgData name="Ana Bojcevska Mitrevska" userId="e0ff98f2-3732-4461-91d4-d611e98a1e45" providerId="ADAL" clId="{BF8959C6-6327-4DDA-AE0A-443C6642A7CA}" dt="2019-11-13T14:50:34.181" v="696"/>
          <ac:graphicFrameMkLst>
            <pc:docMk/>
            <pc:sldMk cId="3115101993" sldId="688"/>
            <ac:graphicFrameMk id="18" creationId="{4810ABFA-9621-48DF-A935-37AD94E7B55E}"/>
          </ac:graphicFrameMkLst>
        </pc:graphicFrameChg>
      </pc:sldChg>
      <pc:sldChg chg="addSp delSp modSp add mod">
        <pc:chgData name="Ana Bojcevska Mitrevska" userId="e0ff98f2-3732-4461-91d4-d611e98a1e45" providerId="ADAL" clId="{BF8959C6-6327-4DDA-AE0A-443C6642A7CA}" dt="2019-11-14T12:41:57.162" v="1563" actId="207"/>
        <pc:sldMkLst>
          <pc:docMk/>
          <pc:sldMk cId="3165481887" sldId="689"/>
        </pc:sldMkLst>
        <pc:spChg chg="del">
          <ac:chgData name="Ana Bojcevska Mitrevska" userId="e0ff98f2-3732-4461-91d4-d611e98a1e45" providerId="ADAL" clId="{BF8959C6-6327-4DDA-AE0A-443C6642A7CA}" dt="2019-11-13T15:48:17.136" v="990" actId="478"/>
          <ac:spMkLst>
            <pc:docMk/>
            <pc:sldMk cId="3165481887" sldId="689"/>
            <ac:spMk id="2" creationId="{26773F84-84BF-440B-94D0-3D4DF6AD71EE}"/>
          </ac:spMkLst>
        </pc:spChg>
        <pc:spChg chg="del">
          <ac:chgData name="Ana Bojcevska Mitrevska" userId="e0ff98f2-3732-4461-91d4-d611e98a1e45" providerId="ADAL" clId="{BF8959C6-6327-4DDA-AE0A-443C6642A7CA}" dt="2019-11-13T15:43:00.653" v="974" actId="1957"/>
          <ac:spMkLst>
            <pc:docMk/>
            <pc:sldMk cId="3165481887" sldId="689"/>
            <ac:spMk id="3" creationId="{9A3E061A-D0AC-45A5-8EB7-9B71182FCC70}"/>
          </ac:spMkLst>
        </pc:spChg>
        <pc:spChg chg="del">
          <ac:chgData name="Ana Bojcevska Mitrevska" userId="e0ff98f2-3732-4461-91d4-d611e98a1e45" providerId="ADAL" clId="{BF8959C6-6327-4DDA-AE0A-443C6642A7CA}" dt="2019-11-13T15:42:27.186" v="972" actId="478"/>
          <ac:spMkLst>
            <pc:docMk/>
            <pc:sldMk cId="3165481887" sldId="689"/>
            <ac:spMk id="4" creationId="{F603821D-FA06-4A92-9B06-D0DF1CA6AA70}"/>
          </ac:spMkLst>
        </pc:spChg>
        <pc:spChg chg="del">
          <ac:chgData name="Ana Bojcevska Mitrevska" userId="e0ff98f2-3732-4461-91d4-d611e98a1e45" providerId="ADAL" clId="{BF8959C6-6327-4DDA-AE0A-443C6642A7CA}" dt="2019-11-13T15:42:26.409" v="971" actId="478"/>
          <ac:spMkLst>
            <pc:docMk/>
            <pc:sldMk cId="3165481887" sldId="689"/>
            <ac:spMk id="5" creationId="{45FE33CD-AE08-4CEA-9A4B-F1BA593BB8D6}"/>
          </ac:spMkLst>
        </pc:spChg>
        <pc:spChg chg="add mod">
          <ac:chgData name="Ana Bojcevska Mitrevska" userId="e0ff98f2-3732-4461-91d4-d611e98a1e45" providerId="ADAL" clId="{BF8959C6-6327-4DDA-AE0A-443C6642A7CA}" dt="2019-11-14T12:22:53.806" v="1507" actId="1076"/>
          <ac:spMkLst>
            <pc:docMk/>
            <pc:sldMk cId="3165481887" sldId="689"/>
            <ac:spMk id="6" creationId="{C29EBBDC-AB31-4567-950F-3D7A48F7A676}"/>
          </ac:spMkLst>
        </pc:spChg>
        <pc:spChg chg="add mod">
          <ac:chgData name="Ana Bojcevska Mitrevska" userId="e0ff98f2-3732-4461-91d4-d611e98a1e45" providerId="ADAL" clId="{BF8959C6-6327-4DDA-AE0A-443C6642A7CA}" dt="2019-11-14T12:41:57.162" v="1563" actId="207"/>
          <ac:spMkLst>
            <pc:docMk/>
            <pc:sldMk cId="3165481887" sldId="689"/>
            <ac:spMk id="9" creationId="{F025A7C9-1EBE-4C9B-BAC5-E6ED7A3F27EF}"/>
          </ac:spMkLst>
        </pc:spChg>
        <pc:spChg chg="add">
          <ac:chgData name="Ana Bojcevska Mitrevska" userId="e0ff98f2-3732-4461-91d4-d611e98a1e45" providerId="ADAL" clId="{BF8959C6-6327-4DDA-AE0A-443C6642A7CA}" dt="2019-11-13T15:48:20.410" v="991"/>
          <ac:spMkLst>
            <pc:docMk/>
            <pc:sldMk cId="3165481887" sldId="689"/>
            <ac:spMk id="10" creationId="{400F8236-BD64-4DFC-8A56-B9E3E4193FC9}"/>
          </ac:spMkLst>
        </pc:spChg>
        <pc:spChg chg="add">
          <ac:chgData name="Ana Bojcevska Mitrevska" userId="e0ff98f2-3732-4461-91d4-d611e98a1e45" providerId="ADAL" clId="{BF8959C6-6327-4DDA-AE0A-443C6642A7CA}" dt="2019-11-13T15:48:20.410" v="991"/>
          <ac:spMkLst>
            <pc:docMk/>
            <pc:sldMk cId="3165481887" sldId="689"/>
            <ac:spMk id="11" creationId="{440EA337-6BF8-4FA4-BAD7-84285B2F4A41}"/>
          </ac:spMkLst>
        </pc:spChg>
        <pc:spChg chg="add">
          <ac:chgData name="Ana Bojcevska Mitrevska" userId="e0ff98f2-3732-4461-91d4-d611e98a1e45" providerId="ADAL" clId="{BF8959C6-6327-4DDA-AE0A-443C6642A7CA}" dt="2019-11-14T12:29:40.803" v="1549"/>
          <ac:spMkLst>
            <pc:docMk/>
            <pc:sldMk cId="3165481887" sldId="689"/>
            <ac:spMk id="12" creationId="{A6CC67D3-1EAD-4AA1-8147-079C1A584D3B}"/>
          </ac:spMkLst>
        </pc:spChg>
        <pc:graphicFrameChg chg="add mod">
          <ac:chgData name="Ana Bojcevska Mitrevska" userId="e0ff98f2-3732-4461-91d4-d611e98a1e45" providerId="ADAL" clId="{BF8959C6-6327-4DDA-AE0A-443C6642A7CA}" dt="2019-11-13T15:51:12.142" v="1015" actId="207"/>
          <ac:graphicFrameMkLst>
            <pc:docMk/>
            <pc:sldMk cId="3165481887" sldId="689"/>
            <ac:graphicFrameMk id="8" creationId="{C27A631B-BE28-40BF-A95D-3EBAD97BD7AA}"/>
          </ac:graphicFrameMkLst>
        </pc:graphicFrameChg>
        <pc:cxnChg chg="add mod">
          <ac:chgData name="Ana Bojcevska Mitrevska" userId="e0ff98f2-3732-4461-91d4-d611e98a1e45" providerId="ADAL" clId="{BF8959C6-6327-4DDA-AE0A-443C6642A7CA}" dt="2019-11-13T22:09:21.752" v="1451" actId="1076"/>
          <ac:cxnSpMkLst>
            <pc:docMk/>
            <pc:sldMk cId="3165481887" sldId="689"/>
            <ac:cxnSpMk id="3" creationId="{DFF72D7A-0AEB-4102-AC67-8BCA6DB8EF19}"/>
          </ac:cxnSpMkLst>
        </pc:cxnChg>
      </pc:sldChg>
      <pc:sldChg chg="addSp delSp modSp add mod">
        <pc:chgData name="Ana Bojcevska Mitrevska" userId="e0ff98f2-3732-4461-91d4-d611e98a1e45" providerId="ADAL" clId="{BF8959C6-6327-4DDA-AE0A-443C6642A7CA}" dt="2019-11-14T12:43:31.076" v="1573" actId="207"/>
        <pc:sldMkLst>
          <pc:docMk/>
          <pc:sldMk cId="590101512" sldId="690"/>
        </pc:sldMkLst>
        <pc:spChg chg="del">
          <ac:chgData name="Ana Bojcevska Mitrevska" userId="e0ff98f2-3732-4461-91d4-d611e98a1e45" providerId="ADAL" clId="{BF8959C6-6327-4DDA-AE0A-443C6642A7CA}" dt="2019-11-13T13:01:47.445" v="236" actId="478"/>
          <ac:spMkLst>
            <pc:docMk/>
            <pc:sldMk cId="590101512" sldId="690"/>
            <ac:spMk id="2" creationId="{8558D1CC-8F21-4310-AB19-E2B0D954D516}"/>
          </ac:spMkLst>
        </pc:spChg>
        <pc:spChg chg="del">
          <ac:chgData name="Ana Bojcevska Mitrevska" userId="e0ff98f2-3732-4461-91d4-d611e98a1e45" providerId="ADAL" clId="{BF8959C6-6327-4DDA-AE0A-443C6642A7CA}" dt="2019-11-13T12:54:36.804" v="211" actId="1957"/>
          <ac:spMkLst>
            <pc:docMk/>
            <pc:sldMk cId="590101512" sldId="690"/>
            <ac:spMk id="3" creationId="{2D5D40CA-50C5-4148-B355-492B0753165B}"/>
          </ac:spMkLst>
        </pc:spChg>
        <pc:spChg chg="del">
          <ac:chgData name="Ana Bojcevska Mitrevska" userId="e0ff98f2-3732-4461-91d4-d611e98a1e45" providerId="ADAL" clId="{BF8959C6-6327-4DDA-AE0A-443C6642A7CA}" dt="2019-11-13T13:00:42.385" v="232" actId="478"/>
          <ac:spMkLst>
            <pc:docMk/>
            <pc:sldMk cId="590101512" sldId="690"/>
            <ac:spMk id="4" creationId="{9AACD544-632D-4F8B-A10F-66DCFBE64F7C}"/>
          </ac:spMkLst>
        </pc:spChg>
        <pc:spChg chg="del">
          <ac:chgData name="Ana Bojcevska Mitrevska" userId="e0ff98f2-3732-4461-91d4-d611e98a1e45" providerId="ADAL" clId="{BF8959C6-6327-4DDA-AE0A-443C6642A7CA}" dt="2019-11-13T13:00:41.254" v="231" actId="478"/>
          <ac:spMkLst>
            <pc:docMk/>
            <pc:sldMk cId="590101512" sldId="690"/>
            <ac:spMk id="5" creationId="{67306A99-97FD-4FE8-900A-5A8AA3B0019A}"/>
          </ac:spMkLst>
        </pc:spChg>
        <pc:spChg chg="add mod">
          <ac:chgData name="Ana Bojcevska Mitrevska" userId="e0ff98f2-3732-4461-91d4-d611e98a1e45" providerId="ADAL" clId="{BF8959C6-6327-4DDA-AE0A-443C6642A7CA}" dt="2019-11-13T21:23:32.247" v="1313" actId="20577"/>
          <ac:spMkLst>
            <pc:docMk/>
            <pc:sldMk cId="590101512" sldId="690"/>
            <ac:spMk id="6" creationId="{C25DCEB9-DF6E-474B-B3E3-F94339DA8A21}"/>
          </ac:spMkLst>
        </pc:spChg>
        <pc:spChg chg="add">
          <ac:chgData name="Ana Bojcevska Mitrevska" userId="e0ff98f2-3732-4461-91d4-d611e98a1e45" providerId="ADAL" clId="{BF8959C6-6327-4DDA-AE0A-443C6642A7CA}" dt="2019-11-14T12:25:23.655" v="1513"/>
          <ac:spMkLst>
            <pc:docMk/>
            <pc:sldMk cId="590101512" sldId="690"/>
            <ac:spMk id="7" creationId="{E42A3D64-F987-40B3-B154-BE830917EF91}"/>
          </ac:spMkLst>
        </pc:spChg>
        <pc:spChg chg="add mod">
          <ac:chgData name="Ana Bojcevska Mitrevska" userId="e0ff98f2-3732-4461-91d4-d611e98a1e45" providerId="ADAL" clId="{BF8959C6-6327-4DDA-AE0A-443C6642A7CA}" dt="2019-11-14T12:43:31.076" v="1573" actId="207"/>
          <ac:spMkLst>
            <pc:docMk/>
            <pc:sldMk cId="590101512" sldId="690"/>
            <ac:spMk id="9" creationId="{2973D170-0EB6-486A-A441-04E7BC8A9634}"/>
          </ac:spMkLst>
        </pc:spChg>
        <pc:spChg chg="add">
          <ac:chgData name="Ana Bojcevska Mitrevska" userId="e0ff98f2-3732-4461-91d4-d611e98a1e45" providerId="ADAL" clId="{BF8959C6-6327-4DDA-AE0A-443C6642A7CA}" dt="2019-11-13T13:01:51.396" v="237"/>
          <ac:spMkLst>
            <pc:docMk/>
            <pc:sldMk cId="590101512" sldId="690"/>
            <ac:spMk id="10" creationId="{59112D48-051E-4934-A9EF-0C2AEDFA3055}"/>
          </ac:spMkLst>
        </pc:spChg>
        <pc:spChg chg="add">
          <ac:chgData name="Ana Bojcevska Mitrevska" userId="e0ff98f2-3732-4461-91d4-d611e98a1e45" providerId="ADAL" clId="{BF8959C6-6327-4DDA-AE0A-443C6642A7CA}" dt="2019-11-13T13:01:51.396" v="237"/>
          <ac:spMkLst>
            <pc:docMk/>
            <pc:sldMk cId="590101512" sldId="690"/>
            <ac:spMk id="11" creationId="{FB1DF2A6-68D1-4115-BD96-1C5FFD13A909}"/>
          </ac:spMkLst>
        </pc:spChg>
        <pc:graphicFrameChg chg="add mod">
          <ac:chgData name="Ana Bojcevska Mitrevska" userId="e0ff98f2-3732-4461-91d4-d611e98a1e45" providerId="ADAL" clId="{BF8959C6-6327-4DDA-AE0A-443C6642A7CA}" dt="2019-11-13T13:04:17.964" v="263"/>
          <ac:graphicFrameMkLst>
            <pc:docMk/>
            <pc:sldMk cId="590101512" sldId="690"/>
            <ac:graphicFrameMk id="8" creationId="{8C438523-56EA-43B7-AA3A-78961A1CD840}"/>
          </ac:graphicFrameMkLst>
        </pc:graphicFrameChg>
      </pc:sldChg>
      <pc:sldChg chg="addSp delSp modSp add mod">
        <pc:chgData name="Ana Bojcevska Mitrevska" userId="e0ff98f2-3732-4461-91d4-d611e98a1e45" providerId="ADAL" clId="{BF8959C6-6327-4DDA-AE0A-443C6642A7CA}" dt="2019-11-14T12:41:16.166" v="1562" actId="207"/>
        <pc:sldMkLst>
          <pc:docMk/>
          <pc:sldMk cId="4268156066" sldId="691"/>
        </pc:sldMkLst>
        <pc:spChg chg="del">
          <ac:chgData name="Ana Bojcevska Mitrevska" userId="e0ff98f2-3732-4461-91d4-d611e98a1e45" providerId="ADAL" clId="{BF8959C6-6327-4DDA-AE0A-443C6642A7CA}" dt="2019-11-13T15:54:19.069" v="1016"/>
          <ac:spMkLst>
            <pc:docMk/>
            <pc:sldMk cId="4268156066" sldId="691"/>
            <ac:spMk id="2" creationId="{66277C21-FFB0-4FAB-92C5-B82080BCF17B}"/>
          </ac:spMkLst>
        </pc:spChg>
        <pc:spChg chg="del">
          <ac:chgData name="Ana Bojcevska Mitrevska" userId="e0ff98f2-3732-4461-91d4-d611e98a1e45" providerId="ADAL" clId="{BF8959C6-6327-4DDA-AE0A-443C6642A7CA}" dt="2019-11-13T15:54:19.069" v="1016"/>
          <ac:spMkLst>
            <pc:docMk/>
            <pc:sldMk cId="4268156066" sldId="691"/>
            <ac:spMk id="3" creationId="{65A9ED05-835A-4EDE-8E04-3981E9D68A81}"/>
          </ac:spMkLst>
        </pc:spChg>
        <pc:spChg chg="del">
          <ac:chgData name="Ana Bojcevska Mitrevska" userId="e0ff98f2-3732-4461-91d4-d611e98a1e45" providerId="ADAL" clId="{BF8959C6-6327-4DDA-AE0A-443C6642A7CA}" dt="2019-11-13T15:54:19.069" v="1016"/>
          <ac:spMkLst>
            <pc:docMk/>
            <pc:sldMk cId="4268156066" sldId="691"/>
            <ac:spMk id="4" creationId="{D79D3C34-F2C8-45B7-AEC3-DBA723FAE744}"/>
          </ac:spMkLst>
        </pc:spChg>
        <pc:spChg chg="del">
          <ac:chgData name="Ana Bojcevska Mitrevska" userId="e0ff98f2-3732-4461-91d4-d611e98a1e45" providerId="ADAL" clId="{BF8959C6-6327-4DDA-AE0A-443C6642A7CA}" dt="2019-11-13T15:54:19.069" v="1016"/>
          <ac:spMkLst>
            <pc:docMk/>
            <pc:sldMk cId="4268156066" sldId="691"/>
            <ac:spMk id="5" creationId="{9E5E35C3-2C13-4B3D-99DE-DEA0DF577F74}"/>
          </ac:spMkLst>
        </pc:spChg>
        <pc:spChg chg="add">
          <ac:chgData name="Ana Bojcevska Mitrevska" userId="e0ff98f2-3732-4461-91d4-d611e98a1e45" providerId="ADAL" clId="{BF8959C6-6327-4DDA-AE0A-443C6642A7CA}" dt="2019-11-13T21:10:49.125" v="1234"/>
          <ac:spMkLst>
            <pc:docMk/>
            <pc:sldMk cId="4268156066" sldId="691"/>
            <ac:spMk id="6" creationId="{167B0FE5-C31C-4486-AB3B-361F50596EC3}"/>
          </ac:spMkLst>
        </pc:spChg>
        <pc:spChg chg="del">
          <ac:chgData name="Ana Bojcevska Mitrevska" userId="e0ff98f2-3732-4461-91d4-d611e98a1e45" providerId="ADAL" clId="{BF8959C6-6327-4DDA-AE0A-443C6642A7CA}" dt="2019-11-13T15:54:19.069" v="1016"/>
          <ac:spMkLst>
            <pc:docMk/>
            <pc:sldMk cId="4268156066" sldId="691"/>
            <ac:spMk id="6" creationId="{94D54503-7DE3-4A1F-AB2B-EEBC8D680E40}"/>
          </ac:spMkLst>
        </pc:spChg>
        <pc:spChg chg="del">
          <ac:chgData name="Ana Bojcevska Mitrevska" userId="e0ff98f2-3732-4461-91d4-d611e98a1e45" providerId="ADAL" clId="{BF8959C6-6327-4DDA-AE0A-443C6642A7CA}" dt="2019-11-13T15:54:19.069" v="1016"/>
          <ac:spMkLst>
            <pc:docMk/>
            <pc:sldMk cId="4268156066" sldId="691"/>
            <ac:spMk id="7" creationId="{1B701D75-8ACB-4F83-A29D-2BB8D32F35D1}"/>
          </ac:spMkLst>
        </pc:spChg>
        <pc:spChg chg="add del mod">
          <ac:chgData name="Ana Bojcevska Mitrevska" userId="e0ff98f2-3732-4461-91d4-d611e98a1e45" providerId="ADAL" clId="{BF8959C6-6327-4DDA-AE0A-443C6642A7CA}" dt="2019-11-13T15:54:20.659" v="1017" actId="478"/>
          <ac:spMkLst>
            <pc:docMk/>
            <pc:sldMk cId="4268156066" sldId="691"/>
            <ac:spMk id="8" creationId="{46D8C411-A405-4823-81D1-DD95744E9584}"/>
          </ac:spMkLst>
        </pc:spChg>
        <pc:spChg chg="add del mod">
          <ac:chgData name="Ana Bojcevska Mitrevska" userId="e0ff98f2-3732-4461-91d4-d611e98a1e45" providerId="ADAL" clId="{BF8959C6-6327-4DDA-AE0A-443C6642A7CA}" dt="2019-11-13T15:56:05.571" v="1024" actId="1957"/>
          <ac:spMkLst>
            <pc:docMk/>
            <pc:sldMk cId="4268156066" sldId="691"/>
            <ac:spMk id="9" creationId="{E7B4E908-B063-4B4E-B5BB-B88516B0A38D}"/>
          </ac:spMkLst>
        </pc:spChg>
        <pc:spChg chg="add del mod">
          <ac:chgData name="Ana Bojcevska Mitrevska" userId="e0ff98f2-3732-4461-91d4-d611e98a1e45" providerId="ADAL" clId="{BF8959C6-6327-4DDA-AE0A-443C6642A7CA}" dt="2019-11-13T15:54:21.851" v="1018" actId="478"/>
          <ac:spMkLst>
            <pc:docMk/>
            <pc:sldMk cId="4268156066" sldId="691"/>
            <ac:spMk id="10" creationId="{361A2642-C7C0-46D0-BE3B-C20316FCEA16}"/>
          </ac:spMkLst>
        </pc:spChg>
        <pc:spChg chg="add mod">
          <ac:chgData name="Ana Bojcevska Mitrevska" userId="e0ff98f2-3732-4461-91d4-d611e98a1e45" providerId="ADAL" clId="{BF8959C6-6327-4DDA-AE0A-443C6642A7CA}" dt="2019-11-13T15:55:55.628" v="1022" actId="20577"/>
          <ac:spMkLst>
            <pc:docMk/>
            <pc:sldMk cId="4268156066" sldId="691"/>
            <ac:spMk id="11" creationId="{8AA5F722-81F1-4964-9BF9-D81F28E1E626}"/>
          </ac:spMkLst>
        </pc:spChg>
        <pc:spChg chg="add mod">
          <ac:chgData name="Ana Bojcevska Mitrevska" userId="e0ff98f2-3732-4461-91d4-d611e98a1e45" providerId="ADAL" clId="{BF8959C6-6327-4DDA-AE0A-443C6642A7CA}" dt="2019-11-14T12:41:16.166" v="1562" actId="207"/>
          <ac:spMkLst>
            <pc:docMk/>
            <pc:sldMk cId="4268156066" sldId="691"/>
            <ac:spMk id="12" creationId="{1A9C4A60-980C-43E8-802E-DC5D106AB950}"/>
          </ac:spMkLst>
        </pc:spChg>
        <pc:spChg chg="add">
          <ac:chgData name="Ana Bojcevska Mitrevska" userId="e0ff98f2-3732-4461-91d4-d611e98a1e45" providerId="ADAL" clId="{BF8959C6-6327-4DDA-AE0A-443C6642A7CA}" dt="2019-11-13T15:55:50.590" v="1019"/>
          <ac:spMkLst>
            <pc:docMk/>
            <pc:sldMk cId="4268156066" sldId="691"/>
            <ac:spMk id="13" creationId="{E6CAEA43-15D0-4AA8-BB1E-F94B3B3F03E4}"/>
          </ac:spMkLst>
        </pc:spChg>
        <pc:spChg chg="add mod">
          <ac:chgData name="Ana Bojcevska Mitrevska" userId="e0ff98f2-3732-4461-91d4-d611e98a1e45" providerId="ADAL" clId="{BF8959C6-6327-4DDA-AE0A-443C6642A7CA}" dt="2019-11-14T12:29:57.493" v="1551" actId="14100"/>
          <ac:spMkLst>
            <pc:docMk/>
            <pc:sldMk cId="4268156066" sldId="691"/>
            <ac:spMk id="14" creationId="{5D5C3EBF-1D2A-4D78-B7AA-8D77FEAC0A3D}"/>
          </ac:spMkLst>
        </pc:spChg>
        <pc:graphicFrameChg chg="add mod">
          <ac:chgData name="Ana Bojcevska Mitrevska" userId="e0ff98f2-3732-4461-91d4-d611e98a1e45" providerId="ADAL" clId="{BF8959C6-6327-4DDA-AE0A-443C6642A7CA}" dt="2019-11-13T16:21:43.127" v="1187"/>
          <ac:graphicFrameMkLst>
            <pc:docMk/>
            <pc:sldMk cId="4268156066" sldId="691"/>
            <ac:graphicFrameMk id="16" creationId="{AD339DF8-59D4-4A96-9788-FB46EE74146B}"/>
          </ac:graphicFrameMkLst>
        </pc:graphicFrameChg>
        <pc:cxnChg chg="add mod">
          <ac:chgData name="Ana Bojcevska Mitrevska" userId="e0ff98f2-3732-4461-91d4-d611e98a1e45" providerId="ADAL" clId="{BF8959C6-6327-4DDA-AE0A-443C6642A7CA}" dt="2019-11-13T22:29:23.975" v="1466" actId="1076"/>
          <ac:cxnSpMkLst>
            <pc:docMk/>
            <pc:sldMk cId="4268156066" sldId="691"/>
            <ac:cxnSpMk id="7" creationId="{E81524B4-6FD4-4BFA-8FC9-5DA6A068CAE6}"/>
          </ac:cxnSpMkLst>
        </pc:cxnChg>
        <pc:cxnChg chg="add mod">
          <ac:chgData name="Ana Bojcevska Mitrevska" userId="e0ff98f2-3732-4461-91d4-d611e98a1e45" providerId="ADAL" clId="{BF8959C6-6327-4DDA-AE0A-443C6642A7CA}" dt="2019-11-13T22:28:07.827" v="1460" actId="208"/>
          <ac:cxnSpMkLst>
            <pc:docMk/>
            <pc:sldMk cId="4268156066" sldId="691"/>
            <ac:cxnSpMk id="8" creationId="{B6036E23-3068-4240-8E49-6140F2A19307}"/>
          </ac:cxnSpMkLst>
        </pc:cxnChg>
        <pc:cxnChg chg="add mod">
          <ac:chgData name="Ana Bojcevska Mitrevska" userId="e0ff98f2-3732-4461-91d4-d611e98a1e45" providerId="ADAL" clId="{BF8959C6-6327-4DDA-AE0A-443C6642A7CA}" dt="2019-11-13T22:29:03.055" v="1462" actId="1076"/>
          <ac:cxnSpMkLst>
            <pc:docMk/>
            <pc:sldMk cId="4268156066" sldId="691"/>
            <ac:cxnSpMk id="9" creationId="{16B4E79B-E4A2-4B85-9C99-B32DC081370E}"/>
          </ac:cxnSpMkLst>
        </pc:cxnChg>
        <pc:cxnChg chg="add mod">
          <ac:chgData name="Ana Bojcevska Mitrevska" userId="e0ff98f2-3732-4461-91d4-d611e98a1e45" providerId="ADAL" clId="{BF8959C6-6327-4DDA-AE0A-443C6642A7CA}" dt="2019-11-13T22:29:20.565" v="1465" actId="1076"/>
          <ac:cxnSpMkLst>
            <pc:docMk/>
            <pc:sldMk cId="4268156066" sldId="691"/>
            <ac:cxnSpMk id="10" creationId="{91193ED3-7615-4BD1-893A-752F5D60A573}"/>
          </ac:cxnSpMkLst>
        </pc:cxnChg>
      </pc:sldChg>
      <pc:sldChg chg="addSp delSp modSp add del mod">
        <pc:chgData name="Ana Bojcevska Mitrevska" userId="e0ff98f2-3732-4461-91d4-d611e98a1e45" providerId="ADAL" clId="{BF8959C6-6327-4DDA-AE0A-443C6642A7CA}" dt="2019-11-14T12:45:33.271" v="1575" actId="207"/>
        <pc:sldMkLst>
          <pc:docMk/>
          <pc:sldMk cId="2705702917" sldId="694"/>
        </pc:sldMkLst>
        <pc:spChg chg="del">
          <ac:chgData name="Ana Bojcevska Mitrevska" userId="e0ff98f2-3732-4461-91d4-d611e98a1e45" providerId="ADAL" clId="{BF8959C6-6327-4DDA-AE0A-443C6642A7CA}" dt="2019-11-13T16:13:59.200" v="1164"/>
          <ac:spMkLst>
            <pc:docMk/>
            <pc:sldMk cId="2705702917" sldId="694"/>
            <ac:spMk id="2" creationId="{4EDA5010-32EB-4A45-83BC-149CF252AEAE}"/>
          </ac:spMkLst>
        </pc:spChg>
        <pc:spChg chg="add del mod">
          <ac:chgData name="Ana Bojcevska Mitrevska" userId="e0ff98f2-3732-4461-91d4-d611e98a1e45" providerId="ADAL" clId="{BF8959C6-6327-4DDA-AE0A-443C6642A7CA}" dt="2019-11-13T16:16:43.200" v="1178" actId="478"/>
          <ac:spMkLst>
            <pc:docMk/>
            <pc:sldMk cId="2705702917" sldId="694"/>
            <ac:spMk id="3" creationId="{2D9A8F68-D927-4BE4-88CF-AB6D43830BCC}"/>
          </ac:spMkLst>
        </pc:spChg>
        <pc:spChg chg="add del mod">
          <ac:chgData name="Ana Bojcevska Mitrevska" userId="e0ff98f2-3732-4461-91d4-d611e98a1e45" providerId="ADAL" clId="{BF8959C6-6327-4DDA-AE0A-443C6642A7CA}" dt="2019-11-13T16:14:05.363" v="1166" actId="1957"/>
          <ac:spMkLst>
            <pc:docMk/>
            <pc:sldMk cId="2705702917" sldId="694"/>
            <ac:spMk id="4" creationId="{F62BE9FD-64B8-4EE4-9FC7-B9BE5BD1EF67}"/>
          </ac:spMkLst>
        </pc:spChg>
        <pc:spChg chg="add del mod">
          <ac:chgData name="Ana Bojcevska Mitrevska" userId="e0ff98f2-3732-4461-91d4-d611e98a1e45" providerId="ADAL" clId="{BF8959C6-6327-4DDA-AE0A-443C6642A7CA}" dt="2019-11-13T16:16:43.200" v="1178" actId="478"/>
          <ac:spMkLst>
            <pc:docMk/>
            <pc:sldMk cId="2705702917" sldId="694"/>
            <ac:spMk id="5" creationId="{87BD3E56-B689-47FE-A74F-C3B8C855D8D0}"/>
          </ac:spMkLst>
        </pc:spChg>
        <pc:spChg chg="add mod">
          <ac:chgData name="Ana Bojcevska Mitrevska" userId="e0ff98f2-3732-4461-91d4-d611e98a1e45" providerId="ADAL" clId="{BF8959C6-6327-4DDA-AE0A-443C6642A7CA}" dt="2019-11-14T12:31:58.678" v="1558" actId="1076"/>
          <ac:spMkLst>
            <pc:docMk/>
            <pc:sldMk cId="2705702917" sldId="694"/>
            <ac:spMk id="6" creationId="{AA9C2074-67EB-4EF7-A470-6353A9205CB2}"/>
          </ac:spMkLst>
        </pc:spChg>
        <pc:spChg chg="add">
          <ac:chgData name="Ana Bojcevska Mitrevska" userId="e0ff98f2-3732-4461-91d4-d611e98a1e45" providerId="ADAL" clId="{BF8959C6-6327-4DDA-AE0A-443C6642A7CA}" dt="2019-11-14T12:31:06.134" v="1554"/>
          <ac:spMkLst>
            <pc:docMk/>
            <pc:sldMk cId="2705702917" sldId="694"/>
            <ac:spMk id="7" creationId="{2407DDB6-E50E-44E3-8D03-BE80292BDAA2}"/>
          </ac:spMkLst>
        </pc:spChg>
        <pc:spChg chg="add mod">
          <ac:chgData name="Ana Bojcevska Mitrevska" userId="e0ff98f2-3732-4461-91d4-d611e98a1e45" providerId="ADAL" clId="{BF8959C6-6327-4DDA-AE0A-443C6642A7CA}" dt="2019-11-14T12:45:33.271" v="1575" actId="207"/>
          <ac:spMkLst>
            <pc:docMk/>
            <pc:sldMk cId="2705702917" sldId="694"/>
            <ac:spMk id="9" creationId="{5A9C4589-D087-4F1D-A35C-60FEE768CCB5}"/>
          </ac:spMkLst>
        </pc:spChg>
        <pc:spChg chg="add">
          <ac:chgData name="Ana Bojcevska Mitrevska" userId="e0ff98f2-3732-4461-91d4-d611e98a1e45" providerId="ADAL" clId="{BF8959C6-6327-4DDA-AE0A-443C6642A7CA}" dt="2019-11-13T16:16:46.666" v="1179"/>
          <ac:spMkLst>
            <pc:docMk/>
            <pc:sldMk cId="2705702917" sldId="694"/>
            <ac:spMk id="10" creationId="{735DEBEC-AA77-4C55-B1F6-E9D080A72474}"/>
          </ac:spMkLst>
        </pc:spChg>
        <pc:spChg chg="add mod">
          <ac:chgData name="Ana Bojcevska Mitrevska" userId="e0ff98f2-3732-4461-91d4-d611e98a1e45" providerId="ADAL" clId="{BF8959C6-6327-4DDA-AE0A-443C6642A7CA}" dt="2019-11-13T16:23:52.051" v="1203" actId="1076"/>
          <ac:spMkLst>
            <pc:docMk/>
            <pc:sldMk cId="2705702917" sldId="694"/>
            <ac:spMk id="11" creationId="{AF473D57-13A5-4AC2-9E5B-9DCE9D9AC141}"/>
          </ac:spMkLst>
        </pc:spChg>
        <pc:graphicFrameChg chg="add mod">
          <ac:chgData name="Ana Bojcevska Mitrevska" userId="e0ff98f2-3732-4461-91d4-d611e98a1e45" providerId="ADAL" clId="{BF8959C6-6327-4DDA-AE0A-443C6642A7CA}" dt="2019-11-13T16:24:45.339" v="1206" actId="207"/>
          <ac:graphicFrameMkLst>
            <pc:docMk/>
            <pc:sldMk cId="2705702917" sldId="694"/>
            <ac:graphicFrameMk id="8" creationId="{3D0FAF47-95C4-458A-9AFF-D82D73BA905C}"/>
          </ac:graphicFrameMkLst>
        </pc:graphicFrameChg>
      </pc:sldChg>
    </pc:docChg>
  </pc:docChgLst>
  <pc:docChgLst>
    <pc:chgData name="Vojislav Mihailovic" userId="e645eee0-a464-4e56-a54a-a2899c5cbb6d" providerId="ADAL" clId="{F165CEA3-9658-4215-83B8-81BAD0654257}"/>
    <pc:docChg chg="undo redo custSel addSld delSld modSld sldOrd">
      <pc:chgData name="Vojislav Mihailovic" userId="e645eee0-a464-4e56-a54a-a2899c5cbb6d" providerId="ADAL" clId="{F165CEA3-9658-4215-83B8-81BAD0654257}" dt="2019-12-25T15:30:53.596" v="2206" actId="1076"/>
      <pc:docMkLst>
        <pc:docMk/>
      </pc:docMkLst>
      <pc:sldChg chg="modSp">
        <pc:chgData name="Vojislav Mihailovic" userId="e645eee0-a464-4e56-a54a-a2899c5cbb6d" providerId="ADAL" clId="{F165CEA3-9658-4215-83B8-81BAD0654257}" dt="2019-12-25T14:58:27.172" v="1178" actId="313"/>
        <pc:sldMkLst>
          <pc:docMk/>
          <pc:sldMk cId="2519344567" sldId="522"/>
        </pc:sldMkLst>
        <pc:spChg chg="mod">
          <ac:chgData name="Vojislav Mihailovic" userId="e645eee0-a464-4e56-a54a-a2899c5cbb6d" providerId="ADAL" clId="{F165CEA3-9658-4215-83B8-81BAD0654257}" dt="2019-12-25T14:58:27.172" v="1178" actId="313"/>
          <ac:spMkLst>
            <pc:docMk/>
            <pc:sldMk cId="2519344567" sldId="522"/>
            <ac:spMk id="14" creationId="{00000000-0000-0000-0000-000000000000}"/>
          </ac:spMkLst>
        </pc:spChg>
      </pc:sldChg>
      <pc:sldChg chg="addSp delSp modSp">
        <pc:chgData name="Vojislav Mihailovic" userId="e645eee0-a464-4e56-a54a-a2899c5cbb6d" providerId="ADAL" clId="{F165CEA3-9658-4215-83B8-81BAD0654257}" dt="2019-12-25T14:58:19.908" v="1169" actId="313"/>
        <pc:sldMkLst>
          <pc:docMk/>
          <pc:sldMk cId="4177953433" sldId="548"/>
        </pc:sldMkLst>
        <pc:spChg chg="del">
          <ac:chgData name="Vojislav Mihailovic" userId="e645eee0-a464-4e56-a54a-a2899c5cbb6d" providerId="ADAL" clId="{F165CEA3-9658-4215-83B8-81BAD0654257}" dt="2019-12-25T14:49:50.135" v="862" actId="478"/>
          <ac:spMkLst>
            <pc:docMk/>
            <pc:sldMk cId="4177953433" sldId="548"/>
            <ac:spMk id="9" creationId="{3322DEFE-AEB9-450D-B9C0-8D4FEC2ACB3A}"/>
          </ac:spMkLst>
        </pc:spChg>
        <pc:spChg chg="add mod">
          <ac:chgData name="Vojislav Mihailovic" userId="e645eee0-a464-4e56-a54a-a2899c5cbb6d" providerId="ADAL" clId="{F165CEA3-9658-4215-83B8-81BAD0654257}" dt="2019-12-25T14:58:19.908" v="1169" actId="313"/>
          <ac:spMkLst>
            <pc:docMk/>
            <pc:sldMk cId="4177953433" sldId="548"/>
            <ac:spMk id="10" creationId="{96FE4428-07C5-4CD0-99D8-D80234277B2F}"/>
          </ac:spMkLst>
        </pc:spChg>
      </pc:sldChg>
      <pc:sldChg chg="addSp delSp modSp">
        <pc:chgData name="Vojislav Mihailovic" userId="e645eee0-a464-4e56-a54a-a2899c5cbb6d" providerId="ADAL" clId="{F165CEA3-9658-4215-83B8-81BAD0654257}" dt="2019-12-25T14:58:20.956" v="1170" actId="313"/>
        <pc:sldMkLst>
          <pc:docMk/>
          <pc:sldMk cId="2701652491" sldId="549"/>
        </pc:sldMkLst>
        <pc:spChg chg="add mod">
          <ac:chgData name="Vojislav Mihailovic" userId="e645eee0-a464-4e56-a54a-a2899c5cbb6d" providerId="ADAL" clId="{F165CEA3-9658-4215-83B8-81BAD0654257}" dt="2019-12-25T14:58:20.956" v="1170" actId="313"/>
          <ac:spMkLst>
            <pc:docMk/>
            <pc:sldMk cId="2701652491" sldId="549"/>
            <ac:spMk id="10" creationId="{417BED9C-72F0-4107-8050-0073CB23D30E}"/>
          </ac:spMkLst>
        </pc:spChg>
        <pc:spChg chg="del mod">
          <ac:chgData name="Vojislav Mihailovic" userId="e645eee0-a464-4e56-a54a-a2899c5cbb6d" providerId="ADAL" clId="{F165CEA3-9658-4215-83B8-81BAD0654257}" dt="2019-12-25T14:49:44.779" v="860" actId="478"/>
          <ac:spMkLst>
            <pc:docMk/>
            <pc:sldMk cId="2701652491" sldId="549"/>
            <ac:spMk id="13" creationId="{68E4DE71-EE6D-498A-9058-C045378CD318}"/>
          </ac:spMkLst>
        </pc:spChg>
      </pc:sldChg>
      <pc:sldChg chg="modSp">
        <pc:chgData name="Vojislav Mihailovic" userId="e645eee0-a464-4e56-a54a-a2899c5cbb6d" providerId="ADAL" clId="{F165CEA3-9658-4215-83B8-81BAD0654257}" dt="2019-12-25T14:58:22.511" v="1172" actId="313"/>
        <pc:sldMkLst>
          <pc:docMk/>
          <pc:sldMk cId="2062522522" sldId="550"/>
        </pc:sldMkLst>
        <pc:spChg chg="mod">
          <ac:chgData name="Vojislav Mihailovic" userId="e645eee0-a464-4e56-a54a-a2899c5cbb6d" providerId="ADAL" clId="{F165CEA3-9658-4215-83B8-81BAD0654257}" dt="2019-12-25T14:58:22.511" v="1172" actId="313"/>
          <ac:spMkLst>
            <pc:docMk/>
            <pc:sldMk cId="2062522522" sldId="550"/>
            <ac:spMk id="13" creationId="{9032B9C4-5B23-42E4-B03A-389CBF414C02}"/>
          </ac:spMkLst>
        </pc:spChg>
      </pc:sldChg>
      <pc:sldChg chg="modSp">
        <pc:chgData name="Vojislav Mihailovic" userId="e645eee0-a464-4e56-a54a-a2899c5cbb6d" providerId="ADAL" clId="{F165CEA3-9658-4215-83B8-81BAD0654257}" dt="2019-12-25T14:58:25.036" v="1175" actId="313"/>
        <pc:sldMkLst>
          <pc:docMk/>
          <pc:sldMk cId="1452431648" sldId="552"/>
        </pc:sldMkLst>
        <pc:spChg chg="mod">
          <ac:chgData name="Vojislav Mihailovic" userId="e645eee0-a464-4e56-a54a-a2899c5cbb6d" providerId="ADAL" clId="{F165CEA3-9658-4215-83B8-81BAD0654257}" dt="2019-12-25T14:58:25.036" v="1175" actId="313"/>
          <ac:spMkLst>
            <pc:docMk/>
            <pc:sldMk cId="1452431648" sldId="552"/>
            <ac:spMk id="14" creationId="{00000000-0000-0000-0000-000000000000}"/>
          </ac:spMkLst>
        </pc:spChg>
      </pc:sldChg>
      <pc:sldChg chg="modSp">
        <pc:chgData name="Vojislav Mihailovic" userId="e645eee0-a464-4e56-a54a-a2899c5cbb6d" providerId="ADAL" clId="{F165CEA3-9658-4215-83B8-81BAD0654257}" dt="2019-12-25T14:57:41.131" v="1159" actId="313"/>
        <pc:sldMkLst>
          <pc:docMk/>
          <pc:sldMk cId="2850479343" sldId="554"/>
        </pc:sldMkLst>
        <pc:spChg chg="mod">
          <ac:chgData name="Vojislav Mihailovic" userId="e645eee0-a464-4e56-a54a-a2899c5cbb6d" providerId="ADAL" clId="{F165CEA3-9658-4215-83B8-81BAD0654257}" dt="2019-12-25T14:57:41.131" v="1159" actId="313"/>
          <ac:spMkLst>
            <pc:docMk/>
            <pc:sldMk cId="2850479343" sldId="554"/>
            <ac:spMk id="20" creationId="{5A80068B-32E0-4707-BE57-6DA2FDB1B829}"/>
          </ac:spMkLst>
        </pc:spChg>
      </pc:sldChg>
      <pc:sldChg chg="modSp">
        <pc:chgData name="Vojislav Mihailovic" userId="e645eee0-a464-4e56-a54a-a2899c5cbb6d" providerId="ADAL" clId="{F165CEA3-9658-4215-83B8-81BAD0654257}" dt="2019-12-25T14:57:22.858" v="1158" actId="313"/>
        <pc:sldMkLst>
          <pc:docMk/>
          <pc:sldMk cId="104015595" sldId="555"/>
        </pc:sldMkLst>
        <pc:spChg chg="mod">
          <ac:chgData name="Vojislav Mihailovic" userId="e645eee0-a464-4e56-a54a-a2899c5cbb6d" providerId="ADAL" clId="{F165CEA3-9658-4215-83B8-81BAD0654257}" dt="2019-12-25T14:57:22.858" v="1158" actId="313"/>
          <ac:spMkLst>
            <pc:docMk/>
            <pc:sldMk cId="104015595" sldId="555"/>
            <ac:spMk id="8" creationId="{F0EF80F7-CBCB-4ECF-92AA-633D7A089420}"/>
          </ac:spMkLst>
        </pc:spChg>
      </pc:sldChg>
      <pc:sldChg chg="modSp mod">
        <pc:chgData name="Vojislav Mihailovic" userId="e645eee0-a464-4e56-a54a-a2899c5cbb6d" providerId="ADAL" clId="{F165CEA3-9658-4215-83B8-81BAD0654257}" dt="2019-12-25T14:33:33.541" v="691" actId="1076"/>
        <pc:sldMkLst>
          <pc:docMk/>
          <pc:sldMk cId="995006630" sldId="557"/>
        </pc:sldMkLst>
        <pc:spChg chg="mod">
          <ac:chgData name="Vojislav Mihailovic" userId="e645eee0-a464-4e56-a54a-a2899c5cbb6d" providerId="ADAL" clId="{F165CEA3-9658-4215-83B8-81BAD0654257}" dt="2019-12-25T14:33:30.245" v="690" actId="14100"/>
          <ac:spMkLst>
            <pc:docMk/>
            <pc:sldMk cId="995006630" sldId="557"/>
            <ac:spMk id="8" creationId="{F0EF80F7-CBCB-4ECF-92AA-633D7A089420}"/>
          </ac:spMkLst>
        </pc:spChg>
        <pc:spChg chg="mod">
          <ac:chgData name="Vojislav Mihailovic" userId="e645eee0-a464-4e56-a54a-a2899c5cbb6d" providerId="ADAL" clId="{F165CEA3-9658-4215-83B8-81BAD0654257}" dt="2019-12-25T14:33:33.541" v="691" actId="1076"/>
          <ac:spMkLst>
            <pc:docMk/>
            <pc:sldMk cId="995006630" sldId="557"/>
            <ac:spMk id="21" creationId="{0D5B3D80-9B4D-4F01-BA17-E81DC43EC17F}"/>
          </ac:spMkLst>
        </pc:spChg>
        <pc:graphicFrameChg chg="mod">
          <ac:chgData name="Vojislav Mihailovic" userId="e645eee0-a464-4e56-a54a-a2899c5cbb6d" providerId="ADAL" clId="{F165CEA3-9658-4215-83B8-81BAD0654257}" dt="2019-12-25T14:33:13.109" v="687" actId="2085"/>
          <ac:graphicFrameMkLst>
            <pc:docMk/>
            <pc:sldMk cId="995006630" sldId="557"/>
            <ac:graphicFrameMk id="5" creationId="{F05F730C-358C-4643-80ED-CB2216855B92}"/>
          </ac:graphicFrameMkLst>
        </pc:graphicFrameChg>
      </pc:sldChg>
      <pc:sldChg chg="modSp">
        <pc:chgData name="Vojislav Mihailovic" userId="e645eee0-a464-4e56-a54a-a2899c5cbb6d" providerId="ADAL" clId="{F165CEA3-9658-4215-83B8-81BAD0654257}" dt="2019-12-25T15:22:59.109" v="1922" actId="6549"/>
        <pc:sldMkLst>
          <pc:docMk/>
          <pc:sldMk cId="4217081695" sldId="562"/>
        </pc:sldMkLst>
        <pc:spChg chg="mod">
          <ac:chgData name="Vojislav Mihailovic" userId="e645eee0-a464-4e56-a54a-a2899c5cbb6d" providerId="ADAL" clId="{F165CEA3-9658-4215-83B8-81BAD0654257}" dt="2019-12-25T15:22:59.109" v="1922" actId="6549"/>
          <ac:spMkLst>
            <pc:docMk/>
            <pc:sldMk cId="4217081695" sldId="562"/>
            <ac:spMk id="14" creationId="{00000000-0000-0000-0000-000000000000}"/>
          </ac:spMkLst>
        </pc:spChg>
      </pc:sldChg>
      <pc:sldChg chg="modSp">
        <pc:chgData name="Vojislav Mihailovic" userId="e645eee0-a464-4e56-a54a-a2899c5cbb6d" providerId="ADAL" clId="{F165CEA3-9658-4215-83B8-81BAD0654257}" dt="2019-12-25T14:57:50.738" v="1163" actId="313"/>
        <pc:sldMkLst>
          <pc:docMk/>
          <pc:sldMk cId="3133802075" sldId="563"/>
        </pc:sldMkLst>
        <pc:spChg chg="mod">
          <ac:chgData name="Vojislav Mihailovic" userId="e645eee0-a464-4e56-a54a-a2899c5cbb6d" providerId="ADAL" clId="{F165CEA3-9658-4215-83B8-81BAD0654257}" dt="2019-12-25T14:57:50.738" v="1163" actId="313"/>
          <ac:spMkLst>
            <pc:docMk/>
            <pc:sldMk cId="3133802075" sldId="563"/>
            <ac:spMk id="8" creationId="{F0EF80F7-CBCB-4ECF-92AA-633D7A089420}"/>
          </ac:spMkLst>
        </pc:spChg>
      </pc:sldChg>
      <pc:sldChg chg="modSp">
        <pc:chgData name="Vojislav Mihailovic" userId="e645eee0-a464-4e56-a54a-a2899c5cbb6d" providerId="ADAL" clId="{F165CEA3-9658-4215-83B8-81BAD0654257}" dt="2019-12-25T14:57:42.080" v="1160" actId="313"/>
        <pc:sldMkLst>
          <pc:docMk/>
          <pc:sldMk cId="3361921351" sldId="576"/>
        </pc:sldMkLst>
        <pc:spChg chg="mod">
          <ac:chgData name="Vojislav Mihailovic" userId="e645eee0-a464-4e56-a54a-a2899c5cbb6d" providerId="ADAL" clId="{F165CEA3-9658-4215-83B8-81BAD0654257}" dt="2019-12-25T14:57:42.080" v="1160" actId="313"/>
          <ac:spMkLst>
            <pc:docMk/>
            <pc:sldMk cId="3361921351" sldId="576"/>
            <ac:spMk id="16" creationId="{7FEFAFD6-AA24-4D66-B737-ED95CEBBCEDF}"/>
          </ac:spMkLst>
        </pc:spChg>
      </pc:sldChg>
      <pc:sldChg chg="addSp modSp">
        <pc:chgData name="Vojislav Mihailovic" userId="e645eee0-a464-4e56-a54a-a2899c5cbb6d" providerId="ADAL" clId="{F165CEA3-9658-4215-83B8-81BAD0654257}" dt="2019-12-25T15:21:40.033" v="1881" actId="6549"/>
        <pc:sldMkLst>
          <pc:docMk/>
          <pc:sldMk cId="1636456537" sldId="577"/>
        </pc:sldMkLst>
        <pc:spChg chg="mod">
          <ac:chgData name="Vojislav Mihailovic" userId="e645eee0-a464-4e56-a54a-a2899c5cbb6d" providerId="ADAL" clId="{F165CEA3-9658-4215-83B8-81BAD0654257}" dt="2019-12-25T15:01:52.184" v="1369" actId="20577"/>
          <ac:spMkLst>
            <pc:docMk/>
            <pc:sldMk cId="1636456537" sldId="577"/>
            <ac:spMk id="9" creationId="{C666BF95-BFD6-4783-82F0-846D4B0D3E61}"/>
          </ac:spMkLst>
        </pc:spChg>
        <pc:spChg chg="add mod">
          <ac:chgData name="Vojislav Mihailovic" userId="e645eee0-a464-4e56-a54a-a2899c5cbb6d" providerId="ADAL" clId="{F165CEA3-9658-4215-83B8-81BAD0654257}" dt="2019-12-25T15:21:40.033" v="1881" actId="6549"/>
          <ac:spMkLst>
            <pc:docMk/>
            <pc:sldMk cId="1636456537" sldId="577"/>
            <ac:spMk id="10" creationId="{4F59CC3B-31F6-4DD8-A6D2-F3817E546418}"/>
          </ac:spMkLst>
        </pc:spChg>
      </pc:sldChg>
      <pc:sldChg chg="modSp">
        <pc:chgData name="Vojislav Mihailovic" userId="e645eee0-a464-4e56-a54a-a2899c5cbb6d" providerId="ADAL" clId="{F165CEA3-9658-4215-83B8-81BAD0654257}" dt="2019-12-25T14:57:50.036" v="1162" actId="313"/>
        <pc:sldMkLst>
          <pc:docMk/>
          <pc:sldMk cId="4097601510" sldId="578"/>
        </pc:sldMkLst>
        <pc:spChg chg="mod">
          <ac:chgData name="Vojislav Mihailovic" userId="e645eee0-a464-4e56-a54a-a2899c5cbb6d" providerId="ADAL" clId="{F165CEA3-9658-4215-83B8-81BAD0654257}" dt="2019-12-25T14:57:50.036" v="1162" actId="313"/>
          <ac:spMkLst>
            <pc:docMk/>
            <pc:sldMk cId="4097601510" sldId="578"/>
            <ac:spMk id="12" creationId="{BC327BBD-505B-4865-8604-861B32AE8CA4}"/>
          </ac:spMkLst>
        </pc:spChg>
      </pc:sldChg>
      <pc:sldChg chg="modSp">
        <pc:chgData name="Vojislav Mihailovic" userId="e645eee0-a464-4e56-a54a-a2899c5cbb6d" providerId="ADAL" clId="{F165CEA3-9658-4215-83B8-81BAD0654257}" dt="2019-12-25T15:24:01.702" v="2108" actId="6549"/>
        <pc:sldMkLst>
          <pc:docMk/>
          <pc:sldMk cId="507013130" sldId="579"/>
        </pc:sldMkLst>
        <pc:spChg chg="mod">
          <ac:chgData name="Vojislav Mihailovic" userId="e645eee0-a464-4e56-a54a-a2899c5cbb6d" providerId="ADAL" clId="{F165CEA3-9658-4215-83B8-81BAD0654257}" dt="2019-12-25T15:24:01.702" v="2108" actId="6549"/>
          <ac:spMkLst>
            <pc:docMk/>
            <pc:sldMk cId="507013130" sldId="579"/>
            <ac:spMk id="5" creationId="{539AA165-6AFF-41A6-9DE5-B27649BDCEE3}"/>
          </ac:spMkLst>
        </pc:spChg>
      </pc:sldChg>
      <pc:sldChg chg="addSp delSp modSp">
        <pc:chgData name="Vojislav Mihailovic" userId="e645eee0-a464-4e56-a54a-a2899c5cbb6d" providerId="ADAL" clId="{F165CEA3-9658-4215-83B8-81BAD0654257}" dt="2019-12-25T12:58:25.886" v="232" actId="20577"/>
        <pc:sldMkLst>
          <pc:docMk/>
          <pc:sldMk cId="1376952917" sldId="586"/>
        </pc:sldMkLst>
        <pc:spChg chg="mod">
          <ac:chgData name="Vojislav Mihailovic" userId="e645eee0-a464-4e56-a54a-a2899c5cbb6d" providerId="ADAL" clId="{F165CEA3-9658-4215-83B8-81BAD0654257}" dt="2019-12-25T12:58:04.161" v="118" actId="1038"/>
          <ac:spMkLst>
            <pc:docMk/>
            <pc:sldMk cId="1376952917" sldId="586"/>
            <ac:spMk id="6" creationId="{C4F41DF2-896A-4FD2-BA06-B34CF55472DB}"/>
          </ac:spMkLst>
        </pc:spChg>
        <pc:spChg chg="add mod">
          <ac:chgData name="Vojislav Mihailovic" userId="e645eee0-a464-4e56-a54a-a2899c5cbb6d" providerId="ADAL" clId="{F165CEA3-9658-4215-83B8-81BAD0654257}" dt="2019-12-25T12:58:25.886" v="232" actId="20577"/>
          <ac:spMkLst>
            <pc:docMk/>
            <pc:sldMk cId="1376952917" sldId="586"/>
            <ac:spMk id="13" creationId="{B4A7098C-D3D8-42E9-89FD-6050CB2A0C9F}"/>
          </ac:spMkLst>
        </pc:spChg>
        <pc:spChg chg="del">
          <ac:chgData name="Vojislav Mihailovic" userId="e645eee0-a464-4e56-a54a-a2899c5cbb6d" providerId="ADAL" clId="{F165CEA3-9658-4215-83B8-81BAD0654257}" dt="2019-12-25T12:58:07.229" v="119" actId="478"/>
          <ac:spMkLst>
            <pc:docMk/>
            <pc:sldMk cId="1376952917" sldId="586"/>
            <ac:spMk id="29" creationId="{9381C6F7-91BE-4B3B-8EA3-E7603FE3603A}"/>
          </ac:spMkLst>
        </pc:spChg>
      </pc:sldChg>
      <pc:sldChg chg="delSp modSp mod ord">
        <pc:chgData name="Vojislav Mihailovic" userId="e645eee0-a464-4e56-a54a-a2899c5cbb6d" providerId="ADAL" clId="{F165CEA3-9658-4215-83B8-81BAD0654257}" dt="2019-12-25T14:55:31.852" v="1067" actId="20577"/>
        <pc:sldMkLst>
          <pc:docMk/>
          <pc:sldMk cId="116134063" sldId="587"/>
        </pc:sldMkLst>
        <pc:spChg chg="del">
          <ac:chgData name="Vojislav Mihailovic" userId="e645eee0-a464-4e56-a54a-a2899c5cbb6d" providerId="ADAL" clId="{F165CEA3-9658-4215-83B8-81BAD0654257}" dt="2019-12-25T14:43:09.911" v="762" actId="478"/>
          <ac:spMkLst>
            <pc:docMk/>
            <pc:sldMk cId="116134063" sldId="587"/>
            <ac:spMk id="4" creationId="{79F247E5-78EF-41C9-832B-98A1F0E92E1E}"/>
          </ac:spMkLst>
        </pc:spChg>
        <pc:spChg chg="mod">
          <ac:chgData name="Vojislav Mihailovic" userId="e645eee0-a464-4e56-a54a-a2899c5cbb6d" providerId="ADAL" clId="{F165CEA3-9658-4215-83B8-81BAD0654257}" dt="2019-12-25T14:44:19.783" v="787" actId="20577"/>
          <ac:spMkLst>
            <pc:docMk/>
            <pc:sldMk cId="116134063" sldId="587"/>
            <ac:spMk id="6" creationId="{1EECFFD1-7684-4B94-9FB5-A2FDFEC1C2BF}"/>
          </ac:spMkLst>
        </pc:spChg>
        <pc:spChg chg="mod">
          <ac:chgData name="Vojislav Mihailovic" userId="e645eee0-a464-4e56-a54a-a2899c5cbb6d" providerId="ADAL" clId="{F165CEA3-9658-4215-83B8-81BAD0654257}" dt="2019-12-25T14:44:00.028" v="771" actId="27636"/>
          <ac:spMkLst>
            <pc:docMk/>
            <pc:sldMk cId="116134063" sldId="587"/>
            <ac:spMk id="7" creationId="{AF6FC52C-F86A-4C0F-AD80-CC7C2B6F9ED5}"/>
          </ac:spMkLst>
        </pc:spChg>
        <pc:spChg chg="mod">
          <ac:chgData name="Vojislav Mihailovic" userId="e645eee0-a464-4e56-a54a-a2899c5cbb6d" providerId="ADAL" clId="{F165CEA3-9658-4215-83B8-81BAD0654257}" dt="2019-12-25T14:44:35.342" v="814" actId="1076"/>
          <ac:spMkLst>
            <pc:docMk/>
            <pc:sldMk cId="116134063" sldId="587"/>
            <ac:spMk id="10" creationId="{36A8FBE0-38E2-436C-8A94-2AAA763A9FB1}"/>
          </ac:spMkLst>
        </pc:spChg>
        <pc:spChg chg="mod">
          <ac:chgData name="Vojislav Mihailovic" userId="e645eee0-a464-4e56-a54a-a2899c5cbb6d" providerId="ADAL" clId="{F165CEA3-9658-4215-83B8-81BAD0654257}" dt="2019-12-25T14:55:31.852" v="1067" actId="20577"/>
          <ac:spMkLst>
            <pc:docMk/>
            <pc:sldMk cId="116134063" sldId="587"/>
            <ac:spMk id="29" creationId="{9381C6F7-91BE-4B3B-8EA3-E7603FE3603A}"/>
          </ac:spMkLst>
        </pc:spChg>
        <pc:graphicFrameChg chg="mod">
          <ac:chgData name="Vojislav Mihailovic" userId="e645eee0-a464-4e56-a54a-a2899c5cbb6d" providerId="ADAL" clId="{F165CEA3-9658-4215-83B8-81BAD0654257}" dt="2019-12-25T14:44:56.449" v="816" actId="207"/>
          <ac:graphicFrameMkLst>
            <pc:docMk/>
            <pc:sldMk cId="116134063" sldId="587"/>
            <ac:graphicFrameMk id="5" creationId="{3E1ACC83-66AB-44A5-B415-7CC422E555E8}"/>
          </ac:graphicFrameMkLst>
        </pc:graphicFrameChg>
      </pc:sldChg>
      <pc:sldChg chg="modSp">
        <pc:chgData name="Vojislav Mihailovic" userId="e645eee0-a464-4e56-a54a-a2899c5cbb6d" providerId="ADAL" clId="{F165CEA3-9658-4215-83B8-81BAD0654257}" dt="2019-12-25T14:57:50.970" v="1164" actId="313"/>
        <pc:sldMkLst>
          <pc:docMk/>
          <pc:sldMk cId="2474357256" sldId="593"/>
        </pc:sldMkLst>
        <pc:spChg chg="mod">
          <ac:chgData name="Vojislav Mihailovic" userId="e645eee0-a464-4e56-a54a-a2899c5cbb6d" providerId="ADAL" clId="{F165CEA3-9658-4215-83B8-81BAD0654257}" dt="2019-12-25T14:57:50.970" v="1164" actId="313"/>
          <ac:spMkLst>
            <pc:docMk/>
            <pc:sldMk cId="2474357256" sldId="593"/>
            <ac:spMk id="29" creationId="{9381C6F7-91BE-4B3B-8EA3-E7603FE3603A}"/>
          </ac:spMkLst>
        </pc:spChg>
      </pc:sldChg>
      <pc:sldChg chg="modSp">
        <pc:chgData name="Vojislav Mihailovic" userId="e645eee0-a464-4e56-a54a-a2899c5cbb6d" providerId="ADAL" clId="{F165CEA3-9658-4215-83B8-81BAD0654257}" dt="2019-12-25T15:28:50.776" v="2190" actId="6549"/>
        <pc:sldMkLst>
          <pc:docMk/>
          <pc:sldMk cId="2366375572" sldId="601"/>
        </pc:sldMkLst>
        <pc:spChg chg="mod">
          <ac:chgData name="Vojislav Mihailovic" userId="e645eee0-a464-4e56-a54a-a2899c5cbb6d" providerId="ADAL" clId="{F165CEA3-9658-4215-83B8-81BAD0654257}" dt="2019-12-25T15:28:50.776" v="2190" actId="6549"/>
          <ac:spMkLst>
            <pc:docMk/>
            <pc:sldMk cId="2366375572" sldId="601"/>
            <ac:spMk id="20" creationId="{EB2155A3-6841-461C-BED4-8027155949EF}"/>
          </ac:spMkLst>
        </pc:spChg>
      </pc:sldChg>
      <pc:sldChg chg="modSp">
        <pc:chgData name="Vojislav Mihailovic" userId="e645eee0-a464-4e56-a54a-a2899c5cbb6d" providerId="ADAL" clId="{F165CEA3-9658-4215-83B8-81BAD0654257}" dt="2019-12-25T14:58:23.275" v="1173" actId="313"/>
        <pc:sldMkLst>
          <pc:docMk/>
          <pc:sldMk cId="277973374" sldId="606"/>
        </pc:sldMkLst>
        <pc:spChg chg="mod">
          <ac:chgData name="Vojislav Mihailovic" userId="e645eee0-a464-4e56-a54a-a2899c5cbb6d" providerId="ADAL" clId="{F165CEA3-9658-4215-83B8-81BAD0654257}" dt="2019-12-25T14:51:36.092" v="916"/>
          <ac:spMkLst>
            <pc:docMk/>
            <pc:sldMk cId="277973374" sldId="606"/>
            <ac:spMk id="12" creationId="{BCE83382-AF47-455F-B033-92278FDFD3AD}"/>
          </ac:spMkLst>
        </pc:spChg>
        <pc:spChg chg="mod">
          <ac:chgData name="Vojislav Mihailovic" userId="e645eee0-a464-4e56-a54a-a2899c5cbb6d" providerId="ADAL" clId="{F165CEA3-9658-4215-83B8-81BAD0654257}" dt="2019-12-25T14:58:23.275" v="1173" actId="313"/>
          <ac:spMkLst>
            <pc:docMk/>
            <pc:sldMk cId="277973374" sldId="606"/>
            <ac:spMk id="14" creationId="{00000000-0000-0000-0000-000000000000}"/>
          </ac:spMkLst>
        </pc:spChg>
      </pc:sldChg>
      <pc:sldChg chg="modSp">
        <pc:chgData name="Vojislav Mihailovic" userId="e645eee0-a464-4e56-a54a-a2899c5cbb6d" providerId="ADAL" clId="{F165CEA3-9658-4215-83B8-81BAD0654257}" dt="2019-12-25T14:58:37.166" v="1182" actId="313"/>
        <pc:sldMkLst>
          <pc:docMk/>
          <pc:sldMk cId="53511304" sldId="607"/>
        </pc:sldMkLst>
        <pc:spChg chg="mod">
          <ac:chgData name="Vojislav Mihailovic" userId="e645eee0-a464-4e56-a54a-a2899c5cbb6d" providerId="ADAL" clId="{F165CEA3-9658-4215-83B8-81BAD0654257}" dt="2019-12-25T14:58:37.166" v="1182" actId="313"/>
          <ac:spMkLst>
            <pc:docMk/>
            <pc:sldMk cId="53511304" sldId="607"/>
            <ac:spMk id="14" creationId="{00000000-0000-0000-0000-000000000000}"/>
          </ac:spMkLst>
        </pc:spChg>
      </pc:sldChg>
      <pc:sldChg chg="delSp modSp mod">
        <pc:chgData name="Vojislav Mihailovic" userId="e645eee0-a464-4e56-a54a-a2899c5cbb6d" providerId="ADAL" clId="{F165CEA3-9658-4215-83B8-81BAD0654257}" dt="2019-12-25T14:58:35.662" v="1180" actId="313"/>
        <pc:sldMkLst>
          <pc:docMk/>
          <pc:sldMk cId="3878716081" sldId="608"/>
        </pc:sldMkLst>
        <pc:spChg chg="mod">
          <ac:chgData name="Vojislav Mihailovic" userId="e645eee0-a464-4e56-a54a-a2899c5cbb6d" providerId="ADAL" clId="{F165CEA3-9658-4215-83B8-81BAD0654257}" dt="2019-12-25T14:45:22.177" v="818" actId="20577"/>
          <ac:spMkLst>
            <pc:docMk/>
            <pc:sldMk cId="3878716081" sldId="608"/>
            <ac:spMk id="2" creationId="{00000000-0000-0000-0000-000000000000}"/>
          </ac:spMkLst>
        </pc:spChg>
        <pc:spChg chg="mod">
          <ac:chgData name="Vojislav Mihailovic" userId="e645eee0-a464-4e56-a54a-a2899c5cbb6d" providerId="ADAL" clId="{F165CEA3-9658-4215-83B8-81BAD0654257}" dt="2019-12-25T14:43:39.718" v="768" actId="27636"/>
          <ac:spMkLst>
            <pc:docMk/>
            <pc:sldMk cId="3878716081" sldId="608"/>
            <ac:spMk id="7" creationId="{B7283850-B116-4CC9-9985-2D78E1176A52}"/>
          </ac:spMkLst>
        </pc:spChg>
        <pc:spChg chg="mod">
          <ac:chgData name="Vojislav Mihailovic" userId="e645eee0-a464-4e56-a54a-a2899c5cbb6d" providerId="ADAL" clId="{F165CEA3-9658-4215-83B8-81BAD0654257}" dt="2019-12-25T14:39:20.961" v="753" actId="1076"/>
          <ac:spMkLst>
            <pc:docMk/>
            <pc:sldMk cId="3878716081" sldId="608"/>
            <ac:spMk id="10" creationId="{D65DBE9B-A364-496E-9F60-80A9C281C715}"/>
          </ac:spMkLst>
        </pc:spChg>
        <pc:spChg chg="mod">
          <ac:chgData name="Vojislav Mihailovic" userId="e645eee0-a464-4e56-a54a-a2899c5cbb6d" providerId="ADAL" clId="{F165CEA3-9658-4215-83B8-81BAD0654257}" dt="2019-12-25T14:39:25.528" v="754" actId="1076"/>
          <ac:spMkLst>
            <pc:docMk/>
            <pc:sldMk cId="3878716081" sldId="608"/>
            <ac:spMk id="11" creationId="{A3F94835-E833-4582-BAD1-A8273549928F}"/>
          </ac:spMkLst>
        </pc:spChg>
        <pc:spChg chg="mod">
          <ac:chgData name="Vojislav Mihailovic" userId="e645eee0-a464-4e56-a54a-a2899c5cbb6d" providerId="ADAL" clId="{F165CEA3-9658-4215-83B8-81BAD0654257}" dt="2019-12-25T14:58:35.662" v="1180" actId="313"/>
          <ac:spMkLst>
            <pc:docMk/>
            <pc:sldMk cId="3878716081" sldId="608"/>
            <ac:spMk id="14" creationId="{00000000-0000-0000-0000-000000000000}"/>
          </ac:spMkLst>
        </pc:spChg>
        <pc:graphicFrameChg chg="mod">
          <ac:chgData name="Vojislav Mihailovic" userId="e645eee0-a464-4e56-a54a-a2899c5cbb6d" providerId="ADAL" clId="{F165CEA3-9658-4215-83B8-81BAD0654257}" dt="2019-12-25T14:39:15.748" v="752" actId="14100"/>
          <ac:graphicFrameMkLst>
            <pc:docMk/>
            <pc:sldMk cId="3878716081" sldId="608"/>
            <ac:graphicFrameMk id="8" creationId="{5A5DA08F-A728-4AA4-A4E8-3157F22445CD}"/>
          </ac:graphicFrameMkLst>
        </pc:graphicFrameChg>
        <pc:graphicFrameChg chg="del">
          <ac:chgData name="Vojislav Mihailovic" userId="e645eee0-a464-4e56-a54a-a2899c5cbb6d" providerId="ADAL" clId="{F165CEA3-9658-4215-83B8-81BAD0654257}" dt="2019-12-25T14:36:41.927" v="735" actId="478"/>
          <ac:graphicFrameMkLst>
            <pc:docMk/>
            <pc:sldMk cId="3878716081" sldId="608"/>
            <ac:graphicFrameMk id="9" creationId="{98E2B120-F91A-4338-A5FB-88C6DDB7D5D4}"/>
          </ac:graphicFrameMkLst>
        </pc:graphicFrameChg>
      </pc:sldChg>
      <pc:sldChg chg="modSp">
        <pc:chgData name="Vojislav Mihailovic" userId="e645eee0-a464-4e56-a54a-a2899c5cbb6d" providerId="ADAL" clId="{F165CEA3-9658-4215-83B8-81BAD0654257}" dt="2019-12-25T14:57:19.012" v="1157" actId="313"/>
        <pc:sldMkLst>
          <pc:docMk/>
          <pc:sldMk cId="1780380092" sldId="610"/>
        </pc:sldMkLst>
        <pc:spChg chg="mod">
          <ac:chgData name="Vojislav Mihailovic" userId="e645eee0-a464-4e56-a54a-a2899c5cbb6d" providerId="ADAL" clId="{F165CEA3-9658-4215-83B8-81BAD0654257}" dt="2019-12-25T14:57:19.012" v="1157" actId="313"/>
          <ac:spMkLst>
            <pc:docMk/>
            <pc:sldMk cId="1780380092" sldId="610"/>
            <ac:spMk id="14" creationId="{00000000-0000-0000-0000-000000000000}"/>
          </ac:spMkLst>
        </pc:spChg>
      </pc:sldChg>
      <pc:sldChg chg="modSp">
        <pc:chgData name="Vojislav Mihailovic" userId="e645eee0-a464-4e56-a54a-a2899c5cbb6d" providerId="ADAL" clId="{F165CEA3-9658-4215-83B8-81BAD0654257}" dt="2019-12-25T15:15:24.042" v="1641"/>
        <pc:sldMkLst>
          <pc:docMk/>
          <pc:sldMk cId="1694247433" sldId="613"/>
        </pc:sldMkLst>
        <pc:spChg chg="mod">
          <ac:chgData name="Vojislav Mihailovic" userId="e645eee0-a464-4e56-a54a-a2899c5cbb6d" providerId="ADAL" clId="{F165CEA3-9658-4215-83B8-81BAD0654257}" dt="2019-12-25T15:15:12.824" v="1630" actId="20577"/>
          <ac:spMkLst>
            <pc:docMk/>
            <pc:sldMk cId="1694247433" sldId="613"/>
            <ac:spMk id="9" creationId="{062535F8-593D-429D-A1D5-56BB5D086331}"/>
          </ac:spMkLst>
        </pc:spChg>
        <pc:spChg chg="mod">
          <ac:chgData name="Vojislav Mihailovic" userId="e645eee0-a464-4e56-a54a-a2899c5cbb6d" providerId="ADAL" clId="{F165CEA3-9658-4215-83B8-81BAD0654257}" dt="2019-12-25T15:15:24.042" v="1641"/>
          <ac:spMkLst>
            <pc:docMk/>
            <pc:sldMk cId="1694247433" sldId="613"/>
            <ac:spMk id="26" creationId="{837E0356-2BE3-4AB9-BCB5-50396439CC2E}"/>
          </ac:spMkLst>
        </pc:spChg>
      </pc:sldChg>
      <pc:sldChg chg="modSp">
        <pc:chgData name="Vojislav Mihailovic" userId="e645eee0-a464-4e56-a54a-a2899c5cbb6d" providerId="ADAL" clId="{F165CEA3-9658-4215-83B8-81BAD0654257}" dt="2019-12-25T15:18:04.229" v="1786"/>
        <pc:sldMkLst>
          <pc:docMk/>
          <pc:sldMk cId="2405110264" sldId="614"/>
        </pc:sldMkLst>
        <pc:spChg chg="mod">
          <ac:chgData name="Vojislav Mihailovic" userId="e645eee0-a464-4e56-a54a-a2899c5cbb6d" providerId="ADAL" clId="{F165CEA3-9658-4215-83B8-81BAD0654257}" dt="2019-12-25T15:17:33.137" v="1757" actId="20577"/>
          <ac:spMkLst>
            <pc:docMk/>
            <pc:sldMk cId="2405110264" sldId="614"/>
            <ac:spMk id="9" creationId="{062535F8-593D-429D-A1D5-56BB5D086331}"/>
          </ac:spMkLst>
        </pc:spChg>
        <pc:spChg chg="mod">
          <ac:chgData name="Vojislav Mihailovic" userId="e645eee0-a464-4e56-a54a-a2899c5cbb6d" providerId="ADAL" clId="{F165CEA3-9658-4215-83B8-81BAD0654257}" dt="2019-12-25T15:18:04.229" v="1786"/>
          <ac:spMkLst>
            <pc:docMk/>
            <pc:sldMk cId="2405110264" sldId="614"/>
            <ac:spMk id="26" creationId="{837E0356-2BE3-4AB9-BCB5-50396439CC2E}"/>
          </ac:spMkLst>
        </pc:spChg>
      </pc:sldChg>
      <pc:sldChg chg="modSp">
        <pc:chgData name="Vojislav Mihailovic" userId="e645eee0-a464-4e56-a54a-a2899c5cbb6d" providerId="ADAL" clId="{F165CEA3-9658-4215-83B8-81BAD0654257}" dt="2019-12-25T15:18:44.872" v="1843" actId="27636"/>
        <pc:sldMkLst>
          <pc:docMk/>
          <pc:sldMk cId="981846401" sldId="615"/>
        </pc:sldMkLst>
        <pc:spChg chg="mod">
          <ac:chgData name="Vojislav Mihailovic" userId="e645eee0-a464-4e56-a54a-a2899c5cbb6d" providerId="ADAL" clId="{F165CEA3-9658-4215-83B8-81BAD0654257}" dt="2019-12-25T15:18:29.100" v="1839" actId="20577"/>
          <ac:spMkLst>
            <pc:docMk/>
            <pc:sldMk cId="981846401" sldId="615"/>
            <ac:spMk id="9" creationId="{062535F8-593D-429D-A1D5-56BB5D086331}"/>
          </ac:spMkLst>
        </pc:spChg>
        <pc:spChg chg="mod">
          <ac:chgData name="Vojislav Mihailovic" userId="e645eee0-a464-4e56-a54a-a2899c5cbb6d" providerId="ADAL" clId="{F165CEA3-9658-4215-83B8-81BAD0654257}" dt="2019-12-25T15:18:44.872" v="1843" actId="27636"/>
          <ac:spMkLst>
            <pc:docMk/>
            <pc:sldMk cId="981846401" sldId="615"/>
            <ac:spMk id="26" creationId="{837E0356-2BE3-4AB9-BCB5-50396439CC2E}"/>
          </ac:spMkLst>
        </pc:spChg>
      </pc:sldChg>
      <pc:sldChg chg="modSp">
        <pc:chgData name="Vojislav Mihailovic" userId="e645eee0-a464-4e56-a54a-a2899c5cbb6d" providerId="ADAL" clId="{F165CEA3-9658-4215-83B8-81BAD0654257}" dt="2019-12-25T15:21:29.719" v="1879" actId="20577"/>
        <pc:sldMkLst>
          <pc:docMk/>
          <pc:sldMk cId="1477459249" sldId="616"/>
        </pc:sldMkLst>
        <pc:spChg chg="mod">
          <ac:chgData name="Vojislav Mihailovic" userId="e645eee0-a464-4e56-a54a-a2899c5cbb6d" providerId="ADAL" clId="{F165CEA3-9658-4215-83B8-81BAD0654257}" dt="2019-12-25T15:21:29.719" v="1879" actId="20577"/>
          <ac:spMkLst>
            <pc:docMk/>
            <pc:sldMk cId="1477459249" sldId="616"/>
            <ac:spMk id="14" creationId="{00000000-0000-0000-0000-000000000000}"/>
          </ac:spMkLst>
        </pc:spChg>
      </pc:sldChg>
      <pc:sldChg chg="modSp">
        <pc:chgData name="Vojislav Mihailovic" userId="e645eee0-a464-4e56-a54a-a2899c5cbb6d" providerId="ADAL" clId="{F165CEA3-9658-4215-83B8-81BAD0654257}" dt="2019-12-25T15:14:13.592" v="1600" actId="14100"/>
        <pc:sldMkLst>
          <pc:docMk/>
          <pc:sldMk cId="3510767366" sldId="617"/>
        </pc:sldMkLst>
        <pc:spChg chg="mod">
          <ac:chgData name="Vojislav Mihailovic" userId="e645eee0-a464-4e56-a54a-a2899c5cbb6d" providerId="ADAL" clId="{F165CEA3-9658-4215-83B8-81BAD0654257}" dt="2019-12-25T15:14:13.592" v="1600" actId="14100"/>
          <ac:spMkLst>
            <pc:docMk/>
            <pc:sldMk cId="3510767366" sldId="617"/>
            <ac:spMk id="10" creationId="{D7B35890-27FF-47CB-BC9E-622D27737DCB}"/>
          </ac:spMkLst>
        </pc:spChg>
      </pc:sldChg>
      <pc:sldChg chg="addSp delSp modSp mod">
        <pc:chgData name="Vojislav Mihailovic" userId="e645eee0-a464-4e56-a54a-a2899c5cbb6d" providerId="ADAL" clId="{F165CEA3-9658-4215-83B8-81BAD0654257}" dt="2019-12-25T15:04:31.903" v="1475" actId="478"/>
        <pc:sldMkLst>
          <pc:docMk/>
          <pc:sldMk cId="1070899831" sldId="619"/>
        </pc:sldMkLst>
        <pc:spChg chg="add del mod">
          <ac:chgData name="Vojislav Mihailovic" userId="e645eee0-a464-4e56-a54a-a2899c5cbb6d" providerId="ADAL" clId="{F165CEA3-9658-4215-83B8-81BAD0654257}" dt="2019-12-25T15:04:31.903" v="1475" actId="478"/>
          <ac:spMkLst>
            <pc:docMk/>
            <pc:sldMk cId="1070899831" sldId="619"/>
            <ac:spMk id="4" creationId="{EFEB0ECA-3DD7-4A6C-9505-04FE8DBBE3D7}"/>
          </ac:spMkLst>
        </pc:spChg>
        <pc:spChg chg="del mod">
          <ac:chgData name="Vojislav Mihailovic" userId="e645eee0-a464-4e56-a54a-a2899c5cbb6d" providerId="ADAL" clId="{F165CEA3-9658-4215-83B8-81BAD0654257}" dt="2019-12-25T15:04:24.842" v="1470"/>
          <ac:spMkLst>
            <pc:docMk/>
            <pc:sldMk cId="1070899831" sldId="619"/>
            <ac:spMk id="9" creationId="{062535F8-593D-429D-A1D5-56BB5D086331}"/>
          </ac:spMkLst>
        </pc:spChg>
        <pc:spChg chg="del">
          <ac:chgData name="Vojislav Mihailovic" userId="e645eee0-a464-4e56-a54a-a2899c5cbb6d" providerId="ADAL" clId="{F165CEA3-9658-4215-83B8-81BAD0654257}" dt="2019-12-25T15:04:21.725" v="1468" actId="478"/>
          <ac:spMkLst>
            <pc:docMk/>
            <pc:sldMk cId="1070899831" sldId="619"/>
            <ac:spMk id="11" creationId="{0F03529B-E62A-4489-B090-ABE28D5828F9}"/>
          </ac:spMkLst>
        </pc:spChg>
        <pc:spChg chg="del mod">
          <ac:chgData name="Vojislav Mihailovic" userId="e645eee0-a464-4e56-a54a-a2899c5cbb6d" providerId="ADAL" clId="{F165CEA3-9658-4215-83B8-81BAD0654257}" dt="2019-12-25T15:04:19.657" v="1467"/>
          <ac:spMkLst>
            <pc:docMk/>
            <pc:sldMk cId="1070899831" sldId="619"/>
            <ac:spMk id="12" creationId="{667C480E-4F82-418F-9C1E-78B16786C790}"/>
          </ac:spMkLst>
        </pc:spChg>
        <pc:spChg chg="add">
          <ac:chgData name="Vojislav Mihailovic" userId="e645eee0-a464-4e56-a54a-a2899c5cbb6d" providerId="ADAL" clId="{F165CEA3-9658-4215-83B8-81BAD0654257}" dt="2019-12-25T15:04:22.364" v="1469"/>
          <ac:spMkLst>
            <pc:docMk/>
            <pc:sldMk cId="1070899831" sldId="619"/>
            <ac:spMk id="13" creationId="{FBC55F9D-C41F-4008-A842-ABFD73BF43D9}"/>
          </ac:spMkLst>
        </pc:spChg>
        <pc:spChg chg="del">
          <ac:chgData name="Vojislav Mihailovic" userId="e645eee0-a464-4e56-a54a-a2899c5cbb6d" providerId="ADAL" clId="{F165CEA3-9658-4215-83B8-81BAD0654257}" dt="2019-12-25T15:04:26.476" v="1471" actId="478"/>
          <ac:spMkLst>
            <pc:docMk/>
            <pc:sldMk cId="1070899831" sldId="619"/>
            <ac:spMk id="14" creationId="{00000000-0000-0000-0000-000000000000}"/>
          </ac:spMkLst>
        </pc:spChg>
        <pc:spChg chg="add">
          <ac:chgData name="Vojislav Mihailovic" userId="e645eee0-a464-4e56-a54a-a2899c5cbb6d" providerId="ADAL" clId="{F165CEA3-9658-4215-83B8-81BAD0654257}" dt="2019-12-25T15:04:27.225" v="1472"/>
          <ac:spMkLst>
            <pc:docMk/>
            <pc:sldMk cId="1070899831" sldId="619"/>
            <ac:spMk id="16" creationId="{5F7C775E-92B7-4638-ADF4-405A7E060D2C}"/>
          </ac:spMkLst>
        </pc:spChg>
        <pc:graphicFrameChg chg="add del">
          <ac:chgData name="Vojislav Mihailovic" userId="e645eee0-a464-4e56-a54a-a2899c5cbb6d" providerId="ADAL" clId="{F165CEA3-9658-4215-83B8-81BAD0654257}" dt="2019-12-25T15:04:30.082" v="1474" actId="478"/>
          <ac:graphicFrameMkLst>
            <pc:docMk/>
            <pc:sldMk cId="1070899831" sldId="619"/>
            <ac:graphicFrameMk id="8" creationId="{F7395CE4-3944-4EF2-8585-71D14CC50427}"/>
          </ac:graphicFrameMkLst>
        </pc:graphicFrameChg>
        <pc:graphicFrameChg chg="mod">
          <ac:chgData name="Vojislav Mihailovic" userId="e645eee0-a464-4e56-a54a-a2899c5cbb6d" providerId="ADAL" clId="{F165CEA3-9658-4215-83B8-81BAD0654257}" dt="2019-12-25T11:51:50.651" v="16"/>
          <ac:graphicFrameMkLst>
            <pc:docMk/>
            <pc:sldMk cId="1070899831" sldId="619"/>
            <ac:graphicFrameMk id="10" creationId="{7476F4D4-06CC-4026-84E1-92A97DE92ECE}"/>
          </ac:graphicFrameMkLst>
        </pc:graphicFrameChg>
      </pc:sldChg>
      <pc:sldChg chg="addSp delSp modSp">
        <pc:chgData name="Vojislav Mihailovic" userId="e645eee0-a464-4e56-a54a-a2899c5cbb6d" providerId="ADAL" clId="{F165CEA3-9658-4215-83B8-81BAD0654257}" dt="2019-12-25T14:31:02.691" v="672" actId="27636"/>
        <pc:sldMkLst>
          <pc:docMk/>
          <pc:sldMk cId="3789782736" sldId="621"/>
        </pc:sldMkLst>
        <pc:spChg chg="add del mod">
          <ac:chgData name="Vojislav Mihailovic" userId="e645eee0-a464-4e56-a54a-a2899c5cbb6d" providerId="ADAL" clId="{F165CEA3-9658-4215-83B8-81BAD0654257}" dt="2019-12-25T14:30:09.066" v="645" actId="478"/>
          <ac:spMkLst>
            <pc:docMk/>
            <pc:sldMk cId="3789782736" sldId="621"/>
            <ac:spMk id="4" creationId="{C35B65DF-7909-4A94-B076-7D560496ED62}"/>
          </ac:spMkLst>
        </pc:spChg>
        <pc:spChg chg="del">
          <ac:chgData name="Vojislav Mihailovic" userId="e645eee0-a464-4e56-a54a-a2899c5cbb6d" providerId="ADAL" clId="{F165CEA3-9658-4215-83B8-81BAD0654257}" dt="2019-12-25T14:30:04.373" v="642" actId="478"/>
          <ac:spMkLst>
            <pc:docMk/>
            <pc:sldMk cId="3789782736" sldId="621"/>
            <ac:spMk id="9" creationId="{062535F8-593D-429D-A1D5-56BB5D086331}"/>
          </ac:spMkLst>
        </pc:spChg>
        <pc:spChg chg="del">
          <ac:chgData name="Vojislav Mihailovic" userId="e645eee0-a464-4e56-a54a-a2899c5cbb6d" providerId="ADAL" clId="{F165CEA3-9658-4215-83B8-81BAD0654257}" dt="2019-12-25T14:30:02.534" v="641" actId="478"/>
          <ac:spMkLst>
            <pc:docMk/>
            <pc:sldMk cId="3789782736" sldId="621"/>
            <ac:spMk id="11" creationId="{0F03529B-E62A-4489-B090-ABE28D5828F9}"/>
          </ac:spMkLst>
        </pc:spChg>
        <pc:spChg chg="del">
          <ac:chgData name="Vojislav Mihailovic" userId="e645eee0-a464-4e56-a54a-a2899c5cbb6d" providerId="ADAL" clId="{F165CEA3-9658-4215-83B8-81BAD0654257}" dt="2019-12-25T14:30:00.293" v="640" actId="478"/>
          <ac:spMkLst>
            <pc:docMk/>
            <pc:sldMk cId="3789782736" sldId="621"/>
            <ac:spMk id="12" creationId="{667C480E-4F82-418F-9C1E-78B16786C790}"/>
          </ac:spMkLst>
        </pc:spChg>
        <pc:spChg chg="add del">
          <ac:chgData name="Vojislav Mihailovic" userId="e645eee0-a464-4e56-a54a-a2899c5cbb6d" providerId="ADAL" clId="{F165CEA3-9658-4215-83B8-81BAD0654257}" dt="2019-12-25T14:30:52.549" v="646" actId="478"/>
          <ac:spMkLst>
            <pc:docMk/>
            <pc:sldMk cId="3789782736" sldId="621"/>
            <ac:spMk id="13" creationId="{8305325C-0CA2-48E8-97E2-32A2786F5FC0}"/>
          </ac:spMkLst>
        </pc:spChg>
        <pc:spChg chg="del">
          <ac:chgData name="Vojislav Mihailovic" userId="e645eee0-a464-4e56-a54a-a2899c5cbb6d" providerId="ADAL" clId="{F165CEA3-9658-4215-83B8-81BAD0654257}" dt="2019-12-25T14:30:05.992" v="643" actId="478"/>
          <ac:spMkLst>
            <pc:docMk/>
            <pc:sldMk cId="3789782736" sldId="621"/>
            <ac:spMk id="14" creationId="{00000000-0000-0000-0000-000000000000}"/>
          </ac:spMkLst>
        </pc:spChg>
        <pc:spChg chg="add mod">
          <ac:chgData name="Vojislav Mihailovic" userId="e645eee0-a464-4e56-a54a-a2899c5cbb6d" providerId="ADAL" clId="{F165CEA3-9658-4215-83B8-81BAD0654257}" dt="2019-12-25T14:31:02.691" v="672" actId="27636"/>
          <ac:spMkLst>
            <pc:docMk/>
            <pc:sldMk cId="3789782736" sldId="621"/>
            <ac:spMk id="16" creationId="{CABC88B0-2693-4C5E-A6CD-4DF3EE2202D1}"/>
          </ac:spMkLst>
        </pc:spChg>
      </pc:sldChg>
      <pc:sldChg chg="modSp">
        <pc:chgData name="Vojislav Mihailovic" userId="e645eee0-a464-4e56-a54a-a2899c5cbb6d" providerId="ADAL" clId="{F165CEA3-9658-4215-83B8-81BAD0654257}" dt="2019-12-25T15:14:34.526" v="1620" actId="20577"/>
        <pc:sldMkLst>
          <pc:docMk/>
          <pc:sldMk cId="2423428950" sldId="628"/>
        </pc:sldMkLst>
        <pc:spChg chg="mod">
          <ac:chgData name="Vojislav Mihailovic" userId="e645eee0-a464-4e56-a54a-a2899c5cbb6d" providerId="ADAL" clId="{F165CEA3-9658-4215-83B8-81BAD0654257}" dt="2019-12-25T15:14:34.526" v="1620" actId="20577"/>
          <ac:spMkLst>
            <pc:docMk/>
            <pc:sldMk cId="2423428950" sldId="628"/>
            <ac:spMk id="9" creationId="{062535F8-593D-429D-A1D5-56BB5D086331}"/>
          </ac:spMkLst>
        </pc:spChg>
      </pc:sldChg>
      <pc:sldChg chg="addSp delSp modSp">
        <pc:chgData name="Vojislav Mihailovic" userId="e645eee0-a464-4e56-a54a-a2899c5cbb6d" providerId="ADAL" clId="{F165CEA3-9658-4215-83B8-81BAD0654257}" dt="2019-12-25T14:27:51.420" v="584" actId="1038"/>
        <pc:sldMkLst>
          <pc:docMk/>
          <pc:sldMk cId="1034462945" sldId="641"/>
        </pc:sldMkLst>
        <pc:spChg chg="add del mod">
          <ac:chgData name="Vojislav Mihailovic" userId="e645eee0-a464-4e56-a54a-a2899c5cbb6d" providerId="ADAL" clId="{F165CEA3-9658-4215-83B8-81BAD0654257}" dt="2019-12-25T14:24:11.092" v="353" actId="478"/>
          <ac:spMkLst>
            <pc:docMk/>
            <pc:sldMk cId="1034462945" sldId="641"/>
            <ac:spMk id="4" creationId="{0B01858B-28FC-4407-A083-70A6FD00C407}"/>
          </ac:spMkLst>
        </pc:spChg>
        <pc:spChg chg="del">
          <ac:chgData name="Vojislav Mihailovic" userId="e645eee0-a464-4e56-a54a-a2899c5cbb6d" providerId="ADAL" clId="{F165CEA3-9658-4215-83B8-81BAD0654257}" dt="2019-12-25T14:24:03.254" v="349" actId="478"/>
          <ac:spMkLst>
            <pc:docMk/>
            <pc:sldMk cId="1034462945" sldId="641"/>
            <ac:spMk id="9" creationId="{062535F8-593D-429D-A1D5-56BB5D086331}"/>
          </ac:spMkLst>
        </pc:spChg>
        <pc:spChg chg="del">
          <ac:chgData name="Vojislav Mihailovic" userId="e645eee0-a464-4e56-a54a-a2899c5cbb6d" providerId="ADAL" clId="{F165CEA3-9658-4215-83B8-81BAD0654257}" dt="2019-12-25T14:24:06.593" v="351" actId="478"/>
          <ac:spMkLst>
            <pc:docMk/>
            <pc:sldMk cId="1034462945" sldId="641"/>
            <ac:spMk id="14" creationId="{00000000-0000-0000-0000-000000000000}"/>
          </ac:spMkLst>
        </pc:spChg>
        <pc:spChg chg="add del">
          <ac:chgData name="Vojislav Mihailovic" userId="e645eee0-a464-4e56-a54a-a2899c5cbb6d" providerId="ADAL" clId="{F165CEA3-9658-4215-83B8-81BAD0654257}" dt="2019-12-25T14:27:42.732" v="489" actId="478"/>
          <ac:spMkLst>
            <pc:docMk/>
            <pc:sldMk cId="1034462945" sldId="641"/>
            <ac:spMk id="15" creationId="{097022F9-6582-4390-B5D0-3513AF991F1D}"/>
          </ac:spMkLst>
        </pc:spChg>
        <pc:spChg chg="add mod">
          <ac:chgData name="Vojislav Mihailovic" userId="e645eee0-a464-4e56-a54a-a2899c5cbb6d" providerId="ADAL" clId="{F165CEA3-9658-4215-83B8-81BAD0654257}" dt="2019-12-25T14:27:40.392" v="488" actId="14100"/>
          <ac:spMkLst>
            <pc:docMk/>
            <pc:sldMk cId="1034462945" sldId="641"/>
            <ac:spMk id="17" creationId="{870C9EF8-0B05-4696-83F0-9A373E32FA07}"/>
          </ac:spMkLst>
        </pc:spChg>
        <pc:spChg chg="add mod">
          <ac:chgData name="Vojislav Mihailovic" userId="e645eee0-a464-4e56-a54a-a2899c5cbb6d" providerId="ADAL" clId="{F165CEA3-9658-4215-83B8-81BAD0654257}" dt="2019-12-25T14:27:51.420" v="584" actId="1038"/>
          <ac:spMkLst>
            <pc:docMk/>
            <pc:sldMk cId="1034462945" sldId="641"/>
            <ac:spMk id="18" creationId="{FEAA95FA-B291-4968-A1B3-900E15F03B35}"/>
          </ac:spMkLst>
        </pc:spChg>
        <pc:spChg chg="del">
          <ac:chgData name="Vojislav Mihailovic" userId="e645eee0-a464-4e56-a54a-a2899c5cbb6d" providerId="ADAL" clId="{F165CEA3-9658-4215-83B8-81BAD0654257}" dt="2019-12-25T14:24:04.959" v="350" actId="478"/>
          <ac:spMkLst>
            <pc:docMk/>
            <pc:sldMk cId="1034462945" sldId="641"/>
            <ac:spMk id="26" creationId="{837E0356-2BE3-4AB9-BCB5-50396439CC2E}"/>
          </ac:spMkLst>
        </pc:spChg>
        <pc:graphicFrameChg chg="mod">
          <ac:chgData name="Vojislav Mihailovic" userId="e645eee0-a464-4e56-a54a-a2899c5cbb6d" providerId="ADAL" clId="{F165CEA3-9658-4215-83B8-81BAD0654257}" dt="2019-12-25T14:24:13.781" v="354" actId="14100"/>
          <ac:graphicFrameMkLst>
            <pc:docMk/>
            <pc:sldMk cId="1034462945" sldId="641"/>
            <ac:graphicFrameMk id="11" creationId="{CB6C7037-11CC-4329-9DF6-910A153EDA17}"/>
          </ac:graphicFrameMkLst>
        </pc:graphicFrameChg>
        <pc:graphicFrameChg chg="mod">
          <ac:chgData name="Vojislav Mihailovic" userId="e645eee0-a464-4e56-a54a-a2899c5cbb6d" providerId="ADAL" clId="{F165CEA3-9658-4215-83B8-81BAD0654257}" dt="2019-12-25T14:24:17.492" v="355" actId="14100"/>
          <ac:graphicFrameMkLst>
            <pc:docMk/>
            <pc:sldMk cId="1034462945" sldId="641"/>
            <ac:graphicFrameMk id="12" creationId="{CE932187-B56D-42EA-88A7-040E63CA238B}"/>
          </ac:graphicFrameMkLst>
        </pc:graphicFrameChg>
      </pc:sldChg>
      <pc:sldChg chg="modSp">
        <pc:chgData name="Vojislav Mihailovic" userId="e645eee0-a464-4e56-a54a-a2899c5cbb6d" providerId="ADAL" clId="{F165CEA3-9658-4215-83B8-81BAD0654257}" dt="2019-12-25T14:58:18.749" v="1168" actId="313"/>
        <pc:sldMkLst>
          <pc:docMk/>
          <pc:sldMk cId="2469718994" sldId="642"/>
        </pc:sldMkLst>
        <pc:spChg chg="mod">
          <ac:chgData name="Vojislav Mihailovic" userId="e645eee0-a464-4e56-a54a-a2899c5cbb6d" providerId="ADAL" clId="{F165CEA3-9658-4215-83B8-81BAD0654257}" dt="2019-12-25T14:58:18.749" v="1168" actId="313"/>
          <ac:spMkLst>
            <pc:docMk/>
            <pc:sldMk cId="2469718994" sldId="642"/>
            <ac:spMk id="14" creationId="{00000000-0000-0000-0000-000000000000}"/>
          </ac:spMkLst>
        </pc:spChg>
      </pc:sldChg>
      <pc:sldChg chg="modSp">
        <pc:chgData name="Vojislav Mihailovic" userId="e645eee0-a464-4e56-a54a-a2899c5cbb6d" providerId="ADAL" clId="{F165CEA3-9658-4215-83B8-81BAD0654257}" dt="2019-12-25T14:58:26.486" v="1177" actId="313"/>
        <pc:sldMkLst>
          <pc:docMk/>
          <pc:sldMk cId="2326593326" sldId="643"/>
        </pc:sldMkLst>
        <pc:spChg chg="mod">
          <ac:chgData name="Vojislav Mihailovic" userId="e645eee0-a464-4e56-a54a-a2899c5cbb6d" providerId="ADAL" clId="{F165CEA3-9658-4215-83B8-81BAD0654257}" dt="2019-12-25T14:58:26.486" v="1177" actId="313"/>
          <ac:spMkLst>
            <pc:docMk/>
            <pc:sldMk cId="2326593326" sldId="643"/>
            <ac:spMk id="14" creationId="{00000000-0000-0000-0000-000000000000}"/>
          </ac:spMkLst>
        </pc:spChg>
      </pc:sldChg>
      <pc:sldChg chg="modSp">
        <pc:chgData name="Vojislav Mihailovic" userId="e645eee0-a464-4e56-a54a-a2899c5cbb6d" providerId="ADAL" clId="{F165CEA3-9658-4215-83B8-81BAD0654257}" dt="2019-12-25T15:23:43.539" v="2079" actId="6549"/>
        <pc:sldMkLst>
          <pc:docMk/>
          <pc:sldMk cId="32460312" sldId="644"/>
        </pc:sldMkLst>
        <pc:spChg chg="mod">
          <ac:chgData name="Vojislav Mihailovic" userId="e645eee0-a464-4e56-a54a-a2899c5cbb6d" providerId="ADAL" clId="{F165CEA3-9658-4215-83B8-81BAD0654257}" dt="2019-12-25T15:23:43.539" v="2079" actId="6549"/>
          <ac:spMkLst>
            <pc:docMk/>
            <pc:sldMk cId="32460312" sldId="644"/>
            <ac:spMk id="9" creationId="{C666BF95-BFD6-4783-82F0-846D4B0D3E61}"/>
          </ac:spMkLst>
        </pc:spChg>
      </pc:sldChg>
      <pc:sldChg chg="addSp delSp modSp">
        <pc:chgData name="Vojislav Mihailovic" userId="e645eee0-a464-4e56-a54a-a2899c5cbb6d" providerId="ADAL" clId="{F165CEA3-9658-4215-83B8-81BAD0654257}" dt="2019-12-25T14:58:16.909" v="1167" actId="313"/>
        <pc:sldMkLst>
          <pc:docMk/>
          <pc:sldMk cId="2561319944" sldId="649"/>
        </pc:sldMkLst>
        <pc:spChg chg="add mod">
          <ac:chgData name="Vojislav Mihailovic" userId="e645eee0-a464-4e56-a54a-a2899c5cbb6d" providerId="ADAL" clId="{F165CEA3-9658-4215-83B8-81BAD0654257}" dt="2019-12-25T14:58:16.909" v="1167" actId="313"/>
          <ac:spMkLst>
            <pc:docMk/>
            <pc:sldMk cId="2561319944" sldId="649"/>
            <ac:spMk id="7" creationId="{0EBF3249-9280-400F-816A-76B30F9FF457}"/>
          </ac:spMkLst>
        </pc:spChg>
        <pc:spChg chg="del">
          <ac:chgData name="Vojislav Mihailovic" userId="e645eee0-a464-4e56-a54a-a2899c5cbb6d" providerId="ADAL" clId="{F165CEA3-9658-4215-83B8-81BAD0654257}" dt="2019-12-25T14:50:03.799" v="873" actId="478"/>
          <ac:spMkLst>
            <pc:docMk/>
            <pc:sldMk cId="2561319944" sldId="649"/>
            <ac:spMk id="9" creationId="{C666BF95-BFD6-4783-82F0-846D4B0D3E61}"/>
          </ac:spMkLst>
        </pc:spChg>
        <pc:spChg chg="del">
          <ac:chgData name="Vojislav Mihailovic" userId="e645eee0-a464-4e56-a54a-a2899c5cbb6d" providerId="ADAL" clId="{F165CEA3-9658-4215-83B8-81BAD0654257}" dt="2019-12-25T14:50:06.816" v="874" actId="478"/>
          <ac:spMkLst>
            <pc:docMk/>
            <pc:sldMk cId="2561319944" sldId="649"/>
            <ac:spMk id="11" creationId="{97F1B126-F8EB-47FC-ABA5-C5EE709CBAEF}"/>
          </ac:spMkLst>
        </pc:spChg>
      </pc:sldChg>
      <pc:sldChg chg="modSp">
        <pc:chgData name="Vojislav Mihailovic" userId="e645eee0-a464-4e56-a54a-a2899c5cbb6d" providerId="ADAL" clId="{F165CEA3-9658-4215-83B8-81BAD0654257}" dt="2019-12-25T15:02:18.786" v="1404" actId="6549"/>
        <pc:sldMkLst>
          <pc:docMk/>
          <pc:sldMk cId="3750874169" sldId="651"/>
        </pc:sldMkLst>
        <pc:spChg chg="mod">
          <ac:chgData name="Vojislav Mihailovic" userId="e645eee0-a464-4e56-a54a-a2899c5cbb6d" providerId="ADAL" clId="{F165CEA3-9658-4215-83B8-81BAD0654257}" dt="2019-12-25T14:58:37.830" v="1183" actId="313"/>
          <ac:spMkLst>
            <pc:docMk/>
            <pc:sldMk cId="3750874169" sldId="651"/>
            <ac:spMk id="9" creationId="{062535F8-593D-429D-A1D5-56BB5D086331}"/>
          </ac:spMkLst>
        </pc:spChg>
        <pc:spChg chg="mod">
          <ac:chgData name="Vojislav Mihailovic" userId="e645eee0-a464-4e56-a54a-a2899c5cbb6d" providerId="ADAL" clId="{F165CEA3-9658-4215-83B8-81BAD0654257}" dt="2019-12-25T15:02:18.786" v="1404" actId="6549"/>
          <ac:spMkLst>
            <pc:docMk/>
            <pc:sldMk cId="3750874169" sldId="651"/>
            <ac:spMk id="12" creationId="{667C480E-4F82-418F-9C1E-78B16786C790}"/>
          </ac:spMkLst>
        </pc:spChg>
      </pc:sldChg>
      <pc:sldChg chg="modSp">
        <pc:chgData name="Vojislav Mihailovic" userId="e645eee0-a464-4e56-a54a-a2899c5cbb6d" providerId="ADAL" clId="{F165CEA3-9658-4215-83B8-81BAD0654257}" dt="2019-12-25T15:05:53.170" v="1528" actId="6549"/>
        <pc:sldMkLst>
          <pc:docMk/>
          <pc:sldMk cId="3353643312" sldId="652"/>
        </pc:sldMkLst>
        <pc:spChg chg="mod">
          <ac:chgData name="Vojislav Mihailovic" userId="e645eee0-a464-4e56-a54a-a2899c5cbb6d" providerId="ADAL" clId="{F165CEA3-9658-4215-83B8-81BAD0654257}" dt="2019-12-25T15:05:53.170" v="1528" actId="6549"/>
          <ac:spMkLst>
            <pc:docMk/>
            <pc:sldMk cId="3353643312" sldId="652"/>
            <ac:spMk id="9" creationId="{062535F8-593D-429D-A1D5-56BB5D086331}"/>
          </ac:spMkLst>
        </pc:spChg>
      </pc:sldChg>
      <pc:sldChg chg="modSp">
        <pc:chgData name="Vojislav Mihailovic" userId="e645eee0-a464-4e56-a54a-a2899c5cbb6d" providerId="ADAL" clId="{F165CEA3-9658-4215-83B8-81BAD0654257}" dt="2019-12-25T15:06:22.209" v="1563" actId="20577"/>
        <pc:sldMkLst>
          <pc:docMk/>
          <pc:sldMk cId="1684562109" sldId="653"/>
        </pc:sldMkLst>
        <pc:spChg chg="mod">
          <ac:chgData name="Vojislav Mihailovic" userId="e645eee0-a464-4e56-a54a-a2899c5cbb6d" providerId="ADAL" clId="{F165CEA3-9658-4215-83B8-81BAD0654257}" dt="2019-12-25T15:06:22.209" v="1563" actId="20577"/>
          <ac:spMkLst>
            <pc:docMk/>
            <pc:sldMk cId="1684562109" sldId="653"/>
            <ac:spMk id="9" creationId="{062535F8-593D-429D-A1D5-56BB5D086331}"/>
          </ac:spMkLst>
        </pc:spChg>
      </pc:sldChg>
      <pc:sldChg chg="addSp delSp modSp">
        <pc:chgData name="Vojislav Mihailovic" userId="e645eee0-a464-4e56-a54a-a2899c5cbb6d" providerId="ADAL" clId="{F165CEA3-9658-4215-83B8-81BAD0654257}" dt="2019-12-25T15:30:53.596" v="2206" actId="1076"/>
        <pc:sldMkLst>
          <pc:docMk/>
          <pc:sldMk cId="3691063428" sldId="655"/>
        </pc:sldMkLst>
        <pc:spChg chg="add del mod">
          <ac:chgData name="Vojislav Mihailovic" userId="e645eee0-a464-4e56-a54a-a2899c5cbb6d" providerId="ADAL" clId="{F165CEA3-9658-4215-83B8-81BAD0654257}" dt="2019-12-25T15:30:50.827" v="2205" actId="478"/>
          <ac:spMkLst>
            <pc:docMk/>
            <pc:sldMk cId="3691063428" sldId="655"/>
            <ac:spMk id="4" creationId="{E17F4D9C-3B85-4071-AF1E-D83A7FD51BF0}"/>
          </ac:spMkLst>
        </pc:spChg>
        <pc:spChg chg="mod">
          <ac:chgData name="Vojislav Mihailovic" userId="e645eee0-a464-4e56-a54a-a2899c5cbb6d" providerId="ADAL" clId="{F165CEA3-9658-4215-83B8-81BAD0654257}" dt="2019-12-25T15:30:53.596" v="2206" actId="1076"/>
          <ac:spMkLst>
            <pc:docMk/>
            <pc:sldMk cId="3691063428" sldId="655"/>
            <ac:spMk id="12" creationId="{BCE83382-AF47-455F-B033-92278FDFD3AD}"/>
          </ac:spMkLst>
        </pc:spChg>
        <pc:spChg chg="del mod">
          <ac:chgData name="Vojislav Mihailovic" userId="e645eee0-a464-4e56-a54a-a2899c5cbb6d" providerId="ADAL" clId="{F165CEA3-9658-4215-83B8-81BAD0654257}" dt="2019-12-25T15:30:49.136" v="2204" actId="478"/>
          <ac:spMkLst>
            <pc:docMk/>
            <pc:sldMk cId="3691063428" sldId="655"/>
            <ac:spMk id="14" creationId="{00000000-0000-0000-0000-000000000000}"/>
          </ac:spMkLst>
        </pc:spChg>
      </pc:sldChg>
      <pc:sldChg chg="modSp">
        <pc:chgData name="Vojislav Mihailovic" userId="e645eee0-a464-4e56-a54a-a2899c5cbb6d" providerId="ADAL" clId="{F165CEA3-9658-4215-83B8-81BAD0654257}" dt="2019-12-25T15:29:48.165" v="2194" actId="14100"/>
        <pc:sldMkLst>
          <pc:docMk/>
          <pc:sldMk cId="392717355" sldId="656"/>
        </pc:sldMkLst>
        <pc:spChg chg="mod">
          <ac:chgData name="Vojislav Mihailovic" userId="e645eee0-a464-4e56-a54a-a2899c5cbb6d" providerId="ADAL" clId="{F165CEA3-9658-4215-83B8-81BAD0654257}" dt="2019-12-25T15:29:48.165" v="2194" actId="14100"/>
          <ac:spMkLst>
            <pc:docMk/>
            <pc:sldMk cId="392717355" sldId="656"/>
            <ac:spMk id="9" creationId="{062535F8-593D-429D-A1D5-56BB5D086331}"/>
          </ac:spMkLst>
        </pc:spChg>
      </pc:sldChg>
      <pc:sldChg chg="modSp">
        <pc:chgData name="Vojislav Mihailovic" userId="e645eee0-a464-4e56-a54a-a2899c5cbb6d" providerId="ADAL" clId="{F165CEA3-9658-4215-83B8-81BAD0654257}" dt="2019-12-25T15:29:43.016" v="2193" actId="14100"/>
        <pc:sldMkLst>
          <pc:docMk/>
          <pc:sldMk cId="704063830" sldId="657"/>
        </pc:sldMkLst>
        <pc:spChg chg="mod">
          <ac:chgData name="Vojislav Mihailovic" userId="e645eee0-a464-4e56-a54a-a2899c5cbb6d" providerId="ADAL" clId="{F165CEA3-9658-4215-83B8-81BAD0654257}" dt="2019-12-25T15:29:43.016" v="2193" actId="14100"/>
          <ac:spMkLst>
            <pc:docMk/>
            <pc:sldMk cId="704063830" sldId="657"/>
            <ac:spMk id="9" creationId="{062535F8-593D-429D-A1D5-56BB5D086331}"/>
          </ac:spMkLst>
        </pc:spChg>
      </pc:sldChg>
      <pc:sldChg chg="modSp">
        <pc:chgData name="Vojislav Mihailovic" userId="e645eee0-a464-4e56-a54a-a2899c5cbb6d" providerId="ADAL" clId="{F165CEA3-9658-4215-83B8-81BAD0654257}" dt="2019-12-25T13:14:15.859" v="348"/>
        <pc:sldMkLst>
          <pc:docMk/>
          <pc:sldMk cId="239905747" sldId="662"/>
        </pc:sldMkLst>
        <pc:graphicFrameChg chg="mod">
          <ac:chgData name="Vojislav Mihailovic" userId="e645eee0-a464-4e56-a54a-a2899c5cbb6d" providerId="ADAL" clId="{F165CEA3-9658-4215-83B8-81BAD0654257}" dt="2019-12-25T13:14:15.859" v="348"/>
          <ac:graphicFrameMkLst>
            <pc:docMk/>
            <pc:sldMk cId="239905747" sldId="662"/>
            <ac:graphicFrameMk id="6" creationId="{25DD7B78-A6EF-4C74-B5A6-B6C2D87DCC54}"/>
          </ac:graphicFrameMkLst>
        </pc:graphicFrameChg>
      </pc:sldChg>
      <pc:sldChg chg="modSp">
        <pc:chgData name="Vojislav Mihailovic" userId="e645eee0-a464-4e56-a54a-a2899c5cbb6d" providerId="ADAL" clId="{F165CEA3-9658-4215-83B8-81BAD0654257}" dt="2019-12-25T15:21:57.917" v="1886" actId="6549"/>
        <pc:sldMkLst>
          <pc:docMk/>
          <pc:sldMk cId="3267106083" sldId="663"/>
        </pc:sldMkLst>
        <pc:spChg chg="mod">
          <ac:chgData name="Vojislav Mihailovic" userId="e645eee0-a464-4e56-a54a-a2899c5cbb6d" providerId="ADAL" clId="{F165CEA3-9658-4215-83B8-81BAD0654257}" dt="2019-12-25T15:21:52.959" v="1884" actId="6549"/>
          <ac:spMkLst>
            <pc:docMk/>
            <pc:sldMk cId="3267106083" sldId="663"/>
            <ac:spMk id="9" creationId="{C666BF95-BFD6-4783-82F0-846D4B0D3E61}"/>
          </ac:spMkLst>
        </pc:spChg>
        <pc:spChg chg="mod">
          <ac:chgData name="Vojislav Mihailovic" userId="e645eee0-a464-4e56-a54a-a2899c5cbb6d" providerId="ADAL" clId="{F165CEA3-9658-4215-83B8-81BAD0654257}" dt="2019-12-25T15:21:57.917" v="1886" actId="6549"/>
          <ac:spMkLst>
            <pc:docMk/>
            <pc:sldMk cId="3267106083" sldId="663"/>
            <ac:spMk id="12" creationId="{F9330B9E-45A3-4685-A347-290B3243E653}"/>
          </ac:spMkLst>
        </pc:spChg>
      </pc:sldChg>
      <pc:sldChg chg="modSp">
        <pc:chgData name="Vojislav Mihailovic" userId="e645eee0-a464-4e56-a54a-a2899c5cbb6d" providerId="ADAL" clId="{F165CEA3-9658-4215-83B8-81BAD0654257}" dt="2019-12-25T15:22:15.907" v="1888" actId="20577"/>
        <pc:sldMkLst>
          <pc:docMk/>
          <pc:sldMk cId="1117067071" sldId="664"/>
        </pc:sldMkLst>
        <pc:spChg chg="mod">
          <ac:chgData name="Vojislav Mihailovic" userId="e645eee0-a464-4e56-a54a-a2899c5cbb6d" providerId="ADAL" clId="{F165CEA3-9658-4215-83B8-81BAD0654257}" dt="2019-12-25T15:22:15.907" v="1888" actId="20577"/>
          <ac:spMkLst>
            <pc:docMk/>
            <pc:sldMk cId="1117067071" sldId="664"/>
            <ac:spMk id="8" creationId="{F0EF80F7-CBCB-4ECF-92AA-633D7A089420}"/>
          </ac:spMkLst>
        </pc:spChg>
      </pc:sldChg>
      <pc:sldChg chg="addSp delSp modSp">
        <pc:chgData name="Vojislav Mihailovic" userId="e645eee0-a464-4e56-a54a-a2899c5cbb6d" providerId="ADAL" clId="{F165CEA3-9658-4215-83B8-81BAD0654257}" dt="2019-12-25T15:22:36.427" v="1893" actId="6549"/>
        <pc:sldMkLst>
          <pc:docMk/>
          <pc:sldMk cId="2509207585" sldId="665"/>
        </pc:sldMkLst>
        <pc:spChg chg="add del">
          <ac:chgData name="Vojislav Mihailovic" userId="e645eee0-a464-4e56-a54a-a2899c5cbb6d" providerId="ADAL" clId="{F165CEA3-9658-4215-83B8-81BAD0654257}" dt="2019-12-25T14:29:00.919" v="589" actId="478"/>
          <ac:spMkLst>
            <pc:docMk/>
            <pc:sldMk cId="2509207585" sldId="665"/>
            <ac:spMk id="9" creationId="{062535F8-593D-429D-A1D5-56BB5D086331}"/>
          </ac:spMkLst>
        </pc:spChg>
        <pc:spChg chg="del">
          <ac:chgData name="Vojislav Mihailovic" userId="e645eee0-a464-4e56-a54a-a2899c5cbb6d" providerId="ADAL" clId="{F165CEA3-9658-4215-83B8-81BAD0654257}" dt="2019-12-25T14:29:04.853" v="591" actId="478"/>
          <ac:spMkLst>
            <pc:docMk/>
            <pc:sldMk cId="2509207585" sldId="665"/>
            <ac:spMk id="11" creationId="{0F03529B-E62A-4489-B090-ABE28D5828F9}"/>
          </ac:spMkLst>
        </pc:spChg>
        <pc:spChg chg="add del">
          <ac:chgData name="Vojislav Mihailovic" userId="e645eee0-a464-4e56-a54a-a2899c5cbb6d" providerId="ADAL" clId="{F165CEA3-9658-4215-83B8-81BAD0654257}" dt="2019-12-25T14:29:02.889" v="590" actId="478"/>
          <ac:spMkLst>
            <pc:docMk/>
            <pc:sldMk cId="2509207585" sldId="665"/>
            <ac:spMk id="12" creationId="{667C480E-4F82-418F-9C1E-78B16786C790}"/>
          </ac:spMkLst>
        </pc:spChg>
        <pc:spChg chg="mod">
          <ac:chgData name="Vojislav Mihailovic" userId="e645eee0-a464-4e56-a54a-a2899c5cbb6d" providerId="ADAL" clId="{F165CEA3-9658-4215-83B8-81BAD0654257}" dt="2019-12-25T15:22:36.427" v="1893" actId="6549"/>
          <ac:spMkLst>
            <pc:docMk/>
            <pc:sldMk cId="2509207585" sldId="665"/>
            <ac:spMk id="14" creationId="{00000000-0000-0000-0000-000000000000}"/>
          </ac:spMkLst>
        </pc:spChg>
      </pc:sldChg>
      <pc:sldChg chg="modSp">
        <pc:chgData name="Vojislav Mihailovic" userId="e645eee0-a464-4e56-a54a-a2899c5cbb6d" providerId="ADAL" clId="{F165CEA3-9658-4215-83B8-81BAD0654257}" dt="2019-12-25T14:52:11.497" v="975" actId="20577"/>
        <pc:sldMkLst>
          <pc:docMk/>
          <pc:sldMk cId="3865501546" sldId="666"/>
        </pc:sldMkLst>
        <pc:spChg chg="mod">
          <ac:chgData name="Vojislav Mihailovic" userId="e645eee0-a464-4e56-a54a-a2899c5cbb6d" providerId="ADAL" clId="{F165CEA3-9658-4215-83B8-81BAD0654257}" dt="2019-12-25T14:52:11.497" v="975" actId="20577"/>
          <ac:spMkLst>
            <pc:docMk/>
            <pc:sldMk cId="3865501546" sldId="666"/>
            <ac:spMk id="5" creationId="{539AA165-6AFF-41A6-9DE5-B27649BDCEE3}"/>
          </ac:spMkLst>
        </pc:spChg>
      </pc:sldChg>
      <pc:sldChg chg="addSp modSp">
        <pc:chgData name="Vojislav Mihailovic" userId="e645eee0-a464-4e56-a54a-a2899c5cbb6d" providerId="ADAL" clId="{F165CEA3-9658-4215-83B8-81BAD0654257}" dt="2019-12-25T15:29:53.849" v="2196" actId="27636"/>
        <pc:sldMkLst>
          <pc:docMk/>
          <pc:sldMk cId="1544614102" sldId="667"/>
        </pc:sldMkLst>
        <pc:spChg chg="add mod">
          <ac:chgData name="Vojislav Mihailovic" userId="e645eee0-a464-4e56-a54a-a2899c5cbb6d" providerId="ADAL" clId="{F165CEA3-9658-4215-83B8-81BAD0654257}" dt="2019-12-25T15:05:40.344" v="1515" actId="14100"/>
          <ac:spMkLst>
            <pc:docMk/>
            <pc:sldMk cId="1544614102" sldId="667"/>
            <ac:spMk id="3" creationId="{9ACFED3C-5EDB-49C2-A100-1064D57D9ABE}"/>
          </ac:spMkLst>
        </pc:spChg>
        <pc:spChg chg="mod">
          <ac:chgData name="Vojislav Mihailovic" userId="e645eee0-a464-4e56-a54a-a2899c5cbb6d" providerId="ADAL" clId="{F165CEA3-9658-4215-83B8-81BAD0654257}" dt="2019-12-25T15:29:53.849" v="2196" actId="27636"/>
          <ac:spMkLst>
            <pc:docMk/>
            <pc:sldMk cId="1544614102" sldId="667"/>
            <ac:spMk id="9" creationId="{062535F8-593D-429D-A1D5-56BB5D086331}"/>
          </ac:spMkLst>
        </pc:spChg>
        <pc:graphicFrameChg chg="mod">
          <ac:chgData name="Vojislav Mihailovic" userId="e645eee0-a464-4e56-a54a-a2899c5cbb6d" providerId="ADAL" clId="{F165CEA3-9658-4215-83B8-81BAD0654257}" dt="2019-12-25T11:56:51.581" v="34"/>
          <ac:graphicFrameMkLst>
            <pc:docMk/>
            <pc:sldMk cId="1544614102" sldId="667"/>
            <ac:graphicFrameMk id="12" creationId="{38431453-27DC-4BC5-AD5B-97D426AC0162}"/>
          </ac:graphicFrameMkLst>
        </pc:graphicFrameChg>
      </pc:sldChg>
      <pc:sldChg chg="modSp">
        <pc:chgData name="Vojislav Mihailovic" userId="e645eee0-a464-4e56-a54a-a2899c5cbb6d" providerId="ADAL" clId="{F165CEA3-9658-4215-83B8-81BAD0654257}" dt="2019-12-25T15:00:30.350" v="1294" actId="404"/>
        <pc:sldMkLst>
          <pc:docMk/>
          <pc:sldMk cId="39252541" sldId="668"/>
        </pc:sldMkLst>
        <pc:spChg chg="mod">
          <ac:chgData name="Vojislav Mihailovic" userId="e645eee0-a464-4e56-a54a-a2899c5cbb6d" providerId="ADAL" clId="{F165CEA3-9658-4215-83B8-81BAD0654257}" dt="2019-12-25T14:59:59.107" v="1289" actId="6549"/>
          <ac:spMkLst>
            <pc:docMk/>
            <pc:sldMk cId="39252541" sldId="668"/>
            <ac:spMk id="14" creationId="{00000000-0000-0000-0000-000000000000}"/>
          </ac:spMkLst>
        </pc:spChg>
        <pc:graphicFrameChg chg="mod">
          <ac:chgData name="Vojislav Mihailovic" userId="e645eee0-a464-4e56-a54a-a2899c5cbb6d" providerId="ADAL" clId="{F165CEA3-9658-4215-83B8-81BAD0654257}" dt="2019-12-25T15:00:30.350" v="1294" actId="404"/>
          <ac:graphicFrameMkLst>
            <pc:docMk/>
            <pc:sldMk cId="39252541" sldId="668"/>
            <ac:graphicFrameMk id="6" creationId="{604F41E0-83F0-4EF5-8F1D-75B5147A567B}"/>
          </ac:graphicFrameMkLst>
        </pc:graphicFrameChg>
      </pc:sldChg>
      <pc:sldChg chg="modSp">
        <pc:chgData name="Vojislav Mihailovic" userId="e645eee0-a464-4e56-a54a-a2899c5cbb6d" providerId="ADAL" clId="{F165CEA3-9658-4215-83B8-81BAD0654257}" dt="2019-12-25T15:29:18.639" v="2192"/>
        <pc:sldMkLst>
          <pc:docMk/>
          <pc:sldMk cId="182051846" sldId="669"/>
        </pc:sldMkLst>
        <pc:spChg chg="mod">
          <ac:chgData name="Vojislav Mihailovic" userId="e645eee0-a464-4e56-a54a-a2899c5cbb6d" providerId="ADAL" clId="{F165CEA3-9658-4215-83B8-81BAD0654257}" dt="2019-12-25T15:29:18.639" v="2192"/>
          <ac:spMkLst>
            <pc:docMk/>
            <pc:sldMk cId="182051846" sldId="669"/>
            <ac:spMk id="7" creationId="{2BBCF02B-D8FC-47A8-B65C-BF3D7ACF682C}"/>
          </ac:spMkLst>
        </pc:spChg>
      </pc:sldChg>
      <pc:sldChg chg="addSp delSp modSp">
        <pc:chgData name="Vojislav Mihailovic" userId="e645eee0-a464-4e56-a54a-a2899c5cbb6d" providerId="ADAL" clId="{F165CEA3-9658-4215-83B8-81BAD0654257}" dt="2019-12-25T15:17:56.595" v="1785" actId="14100"/>
        <pc:sldMkLst>
          <pc:docMk/>
          <pc:sldMk cId="637608" sldId="670"/>
        </pc:sldMkLst>
        <pc:spChg chg="add del">
          <ac:chgData name="Vojislav Mihailovic" userId="e645eee0-a464-4e56-a54a-a2899c5cbb6d" providerId="ADAL" clId="{F165CEA3-9658-4215-83B8-81BAD0654257}" dt="2019-12-25T13:03:26.441" v="236" actId="478"/>
          <ac:spMkLst>
            <pc:docMk/>
            <pc:sldMk cId="637608" sldId="670"/>
            <ac:spMk id="6" creationId="{C4F41DF2-896A-4FD2-BA06-B34CF55472DB}"/>
          </ac:spMkLst>
        </pc:spChg>
        <pc:spChg chg="add mod">
          <ac:chgData name="Vojislav Mihailovic" userId="e645eee0-a464-4e56-a54a-a2899c5cbb6d" providerId="ADAL" clId="{F165CEA3-9658-4215-83B8-81BAD0654257}" dt="2019-12-25T15:17:56.595" v="1785" actId="14100"/>
          <ac:spMkLst>
            <pc:docMk/>
            <pc:sldMk cId="637608" sldId="670"/>
            <ac:spMk id="7" creationId="{43E3FE62-440A-4CA4-99B6-240538232B50}"/>
          </ac:spMkLst>
        </pc:spChg>
        <pc:spChg chg="add mod">
          <ac:chgData name="Vojislav Mihailovic" userId="e645eee0-a464-4e56-a54a-a2899c5cbb6d" providerId="ADAL" clId="{F165CEA3-9658-4215-83B8-81BAD0654257}" dt="2019-12-25T13:03:46.058" v="243" actId="1076"/>
          <ac:spMkLst>
            <pc:docMk/>
            <pc:sldMk cId="637608" sldId="670"/>
            <ac:spMk id="8" creationId="{48135960-AFEA-4D3D-A47D-53356BF6F959}"/>
          </ac:spMkLst>
        </pc:spChg>
        <pc:spChg chg="mod">
          <ac:chgData name="Vojislav Mihailovic" userId="e645eee0-a464-4e56-a54a-a2899c5cbb6d" providerId="ADAL" clId="{F165CEA3-9658-4215-83B8-81BAD0654257}" dt="2019-12-25T13:02:21.008" v="233"/>
          <ac:spMkLst>
            <pc:docMk/>
            <pc:sldMk cId="637608" sldId="670"/>
            <ac:spMk id="9" creationId="{7F7447DE-7732-4B52-B6C5-AB432B15C139}"/>
          </ac:spMkLst>
        </pc:spChg>
        <pc:spChg chg="del">
          <ac:chgData name="Vojislav Mihailovic" userId="e645eee0-a464-4e56-a54a-a2899c5cbb6d" providerId="ADAL" clId="{F165CEA3-9658-4215-83B8-81BAD0654257}" dt="2019-12-25T13:03:28.038" v="237" actId="478"/>
          <ac:spMkLst>
            <pc:docMk/>
            <pc:sldMk cId="637608" sldId="670"/>
            <ac:spMk id="29" creationId="{9381C6F7-91BE-4B3B-8EA3-E7603FE3603A}"/>
          </ac:spMkLst>
        </pc:spChg>
      </pc:sldChg>
      <pc:sldChg chg="modSp ord">
        <pc:chgData name="Vojislav Mihailovic" userId="e645eee0-a464-4e56-a54a-a2899c5cbb6d" providerId="ADAL" clId="{F165CEA3-9658-4215-83B8-81BAD0654257}" dt="2019-12-25T15:24:23.102" v="2167" actId="20577"/>
        <pc:sldMkLst>
          <pc:docMk/>
          <pc:sldMk cId="3625005767" sldId="671"/>
        </pc:sldMkLst>
        <pc:spChg chg="mod">
          <ac:chgData name="Vojislav Mihailovic" userId="e645eee0-a464-4e56-a54a-a2899c5cbb6d" providerId="ADAL" clId="{F165CEA3-9658-4215-83B8-81BAD0654257}" dt="2019-12-25T15:24:23.102" v="2167" actId="20577"/>
          <ac:spMkLst>
            <pc:docMk/>
            <pc:sldMk cId="3625005767" sldId="671"/>
            <ac:spMk id="29" creationId="{9381C6F7-91BE-4B3B-8EA3-E7603FE3603A}"/>
          </ac:spMkLst>
        </pc:spChg>
      </pc:sldChg>
      <pc:sldChg chg="addSp delSp modSp">
        <pc:chgData name="Vojislav Mihailovic" userId="e645eee0-a464-4e56-a54a-a2899c5cbb6d" providerId="ADAL" clId="{F165CEA3-9658-4215-83B8-81BAD0654257}" dt="2019-12-25T15:24:50.133" v="2173"/>
        <pc:sldMkLst>
          <pc:docMk/>
          <pc:sldMk cId="3024917786" sldId="672"/>
        </pc:sldMkLst>
        <pc:spChg chg="add del mod">
          <ac:chgData name="Vojislav Mihailovic" userId="e645eee0-a464-4e56-a54a-a2899c5cbb6d" providerId="ADAL" clId="{F165CEA3-9658-4215-83B8-81BAD0654257}" dt="2019-12-25T15:24:49.448" v="2172" actId="478"/>
          <ac:spMkLst>
            <pc:docMk/>
            <pc:sldMk cId="3024917786" sldId="672"/>
            <ac:spMk id="3" creationId="{612752CB-0248-45D0-9DDB-2443AA6D97D2}"/>
          </ac:spMkLst>
        </pc:spChg>
        <pc:spChg chg="add">
          <ac:chgData name="Vojislav Mihailovic" userId="e645eee0-a464-4e56-a54a-a2899c5cbb6d" providerId="ADAL" clId="{F165CEA3-9658-4215-83B8-81BAD0654257}" dt="2019-12-25T15:24:50.133" v="2173"/>
          <ac:spMkLst>
            <pc:docMk/>
            <pc:sldMk cId="3024917786" sldId="672"/>
            <ac:spMk id="10" creationId="{6C88C9D9-C2D7-4DD6-BC7F-71B600D33E37}"/>
          </ac:spMkLst>
        </pc:spChg>
        <pc:spChg chg="del">
          <ac:chgData name="Vojislav Mihailovic" userId="e645eee0-a464-4e56-a54a-a2899c5cbb6d" providerId="ADAL" clId="{F165CEA3-9658-4215-83B8-81BAD0654257}" dt="2019-12-25T15:24:47.844" v="2171" actId="478"/>
          <ac:spMkLst>
            <pc:docMk/>
            <pc:sldMk cId="3024917786" sldId="672"/>
            <ac:spMk id="14" creationId="{00000000-0000-0000-0000-000000000000}"/>
          </ac:spMkLst>
        </pc:spChg>
      </pc:sldChg>
      <pc:sldChg chg="modSp">
        <pc:chgData name="Vojislav Mihailovic" userId="e645eee0-a464-4e56-a54a-a2899c5cbb6d" providerId="ADAL" clId="{F165CEA3-9658-4215-83B8-81BAD0654257}" dt="2019-12-25T15:26:07.460" v="2179" actId="6549"/>
        <pc:sldMkLst>
          <pc:docMk/>
          <pc:sldMk cId="2837158731" sldId="673"/>
        </pc:sldMkLst>
        <pc:spChg chg="mod">
          <ac:chgData name="Vojislav Mihailovic" userId="e645eee0-a464-4e56-a54a-a2899c5cbb6d" providerId="ADAL" clId="{F165CEA3-9658-4215-83B8-81BAD0654257}" dt="2019-12-25T15:26:07.460" v="2179" actId="6549"/>
          <ac:spMkLst>
            <pc:docMk/>
            <pc:sldMk cId="2837158731" sldId="673"/>
            <ac:spMk id="7" creationId="{2BBCF02B-D8FC-47A8-B65C-BF3D7ACF682C}"/>
          </ac:spMkLst>
        </pc:spChg>
      </pc:sldChg>
      <pc:sldChg chg="addSp delSp modSp">
        <pc:chgData name="Vojislav Mihailovic" userId="e645eee0-a464-4e56-a54a-a2899c5cbb6d" providerId="ADAL" clId="{F165CEA3-9658-4215-83B8-81BAD0654257}" dt="2019-12-25T15:25:21.355" v="2178"/>
        <pc:sldMkLst>
          <pc:docMk/>
          <pc:sldMk cId="1055709287" sldId="677"/>
        </pc:sldMkLst>
        <pc:spChg chg="del">
          <ac:chgData name="Vojislav Mihailovic" userId="e645eee0-a464-4e56-a54a-a2899c5cbb6d" providerId="ADAL" clId="{F165CEA3-9658-4215-83B8-81BAD0654257}" dt="2019-12-25T15:25:16.016" v="2177" actId="478"/>
          <ac:spMkLst>
            <pc:docMk/>
            <pc:sldMk cId="1055709287" sldId="677"/>
            <ac:spMk id="7" creationId="{1C9256D6-5777-4E78-B299-E204C9933D6D}"/>
          </ac:spMkLst>
        </pc:spChg>
        <pc:spChg chg="add">
          <ac:chgData name="Vojislav Mihailovic" userId="e645eee0-a464-4e56-a54a-a2899c5cbb6d" providerId="ADAL" clId="{F165CEA3-9658-4215-83B8-81BAD0654257}" dt="2019-12-25T15:25:21.355" v="2178"/>
          <ac:spMkLst>
            <pc:docMk/>
            <pc:sldMk cId="1055709287" sldId="677"/>
            <ac:spMk id="8" creationId="{37C9E0C1-4D6E-45AA-B7AE-578A0B9AB9E0}"/>
          </ac:spMkLst>
        </pc:spChg>
        <pc:spChg chg="del mod">
          <ac:chgData name="Vojislav Mihailovic" userId="e645eee0-a464-4e56-a54a-a2899c5cbb6d" providerId="ADAL" clId="{F165CEA3-9658-4215-83B8-81BAD0654257}" dt="2019-12-25T15:25:14.678" v="2176" actId="478"/>
          <ac:spMkLst>
            <pc:docMk/>
            <pc:sldMk cId="1055709287" sldId="677"/>
            <ac:spMk id="29" creationId="{9381C6F7-91BE-4B3B-8EA3-E7603FE3603A}"/>
          </ac:spMkLst>
        </pc:spChg>
      </pc:sldChg>
      <pc:sldChg chg="modSp">
        <pc:chgData name="Vojislav Mihailovic" userId="e645eee0-a464-4e56-a54a-a2899c5cbb6d" providerId="ADAL" clId="{F165CEA3-9658-4215-83B8-81BAD0654257}" dt="2019-12-25T14:57:52.226" v="1165" actId="313"/>
        <pc:sldMkLst>
          <pc:docMk/>
          <pc:sldMk cId="513048380" sldId="678"/>
        </pc:sldMkLst>
        <pc:spChg chg="mod">
          <ac:chgData name="Vojislav Mihailovic" userId="e645eee0-a464-4e56-a54a-a2899c5cbb6d" providerId="ADAL" clId="{F165CEA3-9658-4215-83B8-81BAD0654257}" dt="2019-12-25T14:57:52.226" v="1165" actId="313"/>
          <ac:spMkLst>
            <pc:docMk/>
            <pc:sldMk cId="513048380" sldId="678"/>
            <ac:spMk id="10" creationId="{E26076C1-0A3F-4C14-A789-4D2A9EFEDBAF}"/>
          </ac:spMkLst>
        </pc:spChg>
      </pc:sldChg>
      <pc:sldChg chg="delSp modSp">
        <pc:chgData name="Vojislav Mihailovic" userId="e645eee0-a464-4e56-a54a-a2899c5cbb6d" providerId="ADAL" clId="{F165CEA3-9658-4215-83B8-81BAD0654257}" dt="2019-12-25T14:58:21.757" v="1171" actId="313"/>
        <pc:sldMkLst>
          <pc:docMk/>
          <pc:sldMk cId="48502797" sldId="679"/>
        </pc:sldMkLst>
        <pc:spChg chg="mod">
          <ac:chgData name="Vojislav Mihailovic" userId="e645eee0-a464-4e56-a54a-a2899c5cbb6d" providerId="ADAL" clId="{F165CEA3-9658-4215-83B8-81BAD0654257}" dt="2019-12-25T14:58:21.757" v="1171" actId="313"/>
          <ac:spMkLst>
            <pc:docMk/>
            <pc:sldMk cId="48502797" sldId="679"/>
            <ac:spMk id="17" creationId="{913F777D-6066-485B-A83C-D49C3499D405}"/>
          </ac:spMkLst>
        </pc:spChg>
        <pc:cxnChg chg="del">
          <ac:chgData name="Vojislav Mihailovic" userId="e645eee0-a464-4e56-a54a-a2899c5cbb6d" providerId="ADAL" clId="{F165CEA3-9658-4215-83B8-81BAD0654257}" dt="2019-12-25T14:50:37.901" v="878" actId="478"/>
          <ac:cxnSpMkLst>
            <pc:docMk/>
            <pc:sldMk cId="48502797" sldId="679"/>
            <ac:cxnSpMk id="25" creationId="{F1290995-B8CB-44ED-9C2A-C9141B6ED49C}"/>
          </ac:cxnSpMkLst>
        </pc:cxnChg>
      </pc:sldChg>
      <pc:sldChg chg="modSp">
        <pc:chgData name="Vojislav Mihailovic" userId="e645eee0-a464-4e56-a54a-a2899c5cbb6d" providerId="ADAL" clId="{F165CEA3-9658-4215-83B8-81BAD0654257}" dt="2019-12-25T14:58:25.716" v="1176" actId="313"/>
        <pc:sldMkLst>
          <pc:docMk/>
          <pc:sldMk cId="3973620380" sldId="680"/>
        </pc:sldMkLst>
        <pc:spChg chg="mod">
          <ac:chgData name="Vojislav Mihailovic" userId="e645eee0-a464-4e56-a54a-a2899c5cbb6d" providerId="ADAL" clId="{F165CEA3-9658-4215-83B8-81BAD0654257}" dt="2019-12-25T14:58:25.716" v="1176" actId="313"/>
          <ac:spMkLst>
            <pc:docMk/>
            <pc:sldMk cId="3973620380" sldId="680"/>
            <ac:spMk id="13" creationId="{1EAD783A-17AE-4D59-897E-DA40E9105818}"/>
          </ac:spMkLst>
        </pc:spChg>
      </pc:sldChg>
      <pc:sldChg chg="delSp modSp">
        <pc:chgData name="Vojislav Mihailovic" userId="e645eee0-a464-4e56-a54a-a2899c5cbb6d" providerId="ADAL" clId="{F165CEA3-9658-4215-83B8-81BAD0654257}" dt="2019-12-25T15:02:07.518" v="1381" actId="20577"/>
        <pc:sldMkLst>
          <pc:docMk/>
          <pc:sldMk cId="3277230032" sldId="684"/>
        </pc:sldMkLst>
        <pc:spChg chg="mod">
          <ac:chgData name="Vojislav Mihailovic" userId="e645eee0-a464-4e56-a54a-a2899c5cbb6d" providerId="ADAL" clId="{F165CEA3-9658-4215-83B8-81BAD0654257}" dt="2019-12-25T15:02:07.518" v="1381" actId="20577"/>
          <ac:spMkLst>
            <pc:docMk/>
            <pc:sldMk cId="3277230032" sldId="684"/>
            <ac:spMk id="17" creationId="{A88129BE-C908-4328-8941-F4DE324380C1}"/>
          </ac:spMkLst>
        </pc:spChg>
        <pc:spChg chg="mod">
          <ac:chgData name="Vojislav Mihailovic" userId="e645eee0-a464-4e56-a54a-a2899c5cbb6d" providerId="ADAL" clId="{F165CEA3-9658-4215-83B8-81BAD0654257}" dt="2019-12-25T14:58:34.826" v="1179" actId="313"/>
          <ac:spMkLst>
            <pc:docMk/>
            <pc:sldMk cId="3277230032" sldId="684"/>
            <ac:spMk id="24" creationId="{64F3C989-F933-48DE-96BE-17F1042F0FD3}"/>
          </ac:spMkLst>
        </pc:spChg>
        <pc:cxnChg chg="del">
          <ac:chgData name="Vojislav Mihailovic" userId="e645eee0-a464-4e56-a54a-a2899c5cbb6d" providerId="ADAL" clId="{F165CEA3-9658-4215-83B8-81BAD0654257}" dt="2019-12-25T14:54:32.370" v="1022" actId="478"/>
          <ac:cxnSpMkLst>
            <pc:docMk/>
            <pc:sldMk cId="3277230032" sldId="684"/>
            <ac:cxnSpMk id="20" creationId="{D7C2B479-3664-49E0-9E72-58460AF40570}"/>
          </ac:cxnSpMkLst>
        </pc:cxnChg>
        <pc:cxnChg chg="del">
          <ac:chgData name="Vojislav Mihailovic" userId="e645eee0-a464-4e56-a54a-a2899c5cbb6d" providerId="ADAL" clId="{F165CEA3-9658-4215-83B8-81BAD0654257}" dt="2019-12-25T14:54:00.381" v="1020" actId="478"/>
          <ac:cxnSpMkLst>
            <pc:docMk/>
            <pc:sldMk cId="3277230032" sldId="684"/>
            <ac:cxnSpMk id="21" creationId="{E3A563E3-2DBF-4383-AE7D-A7F0195F755B}"/>
          </ac:cxnSpMkLst>
        </pc:cxnChg>
        <pc:cxnChg chg="del">
          <ac:chgData name="Vojislav Mihailovic" userId="e645eee0-a464-4e56-a54a-a2899c5cbb6d" providerId="ADAL" clId="{F165CEA3-9658-4215-83B8-81BAD0654257}" dt="2019-12-25T14:54:08.297" v="1021" actId="478"/>
          <ac:cxnSpMkLst>
            <pc:docMk/>
            <pc:sldMk cId="3277230032" sldId="684"/>
            <ac:cxnSpMk id="22" creationId="{C6391A57-E637-4928-857D-1889BC0E23C7}"/>
          </ac:cxnSpMkLst>
        </pc:cxnChg>
        <pc:cxnChg chg="del">
          <ac:chgData name="Vojislav Mihailovic" userId="e645eee0-a464-4e56-a54a-a2899c5cbb6d" providerId="ADAL" clId="{F165CEA3-9658-4215-83B8-81BAD0654257}" dt="2019-12-25T14:53:44.673" v="1019" actId="478"/>
          <ac:cxnSpMkLst>
            <pc:docMk/>
            <pc:sldMk cId="3277230032" sldId="684"/>
            <ac:cxnSpMk id="23" creationId="{69A18907-5E59-441C-9FD1-C8E82389DC67}"/>
          </ac:cxnSpMkLst>
        </pc:cxnChg>
        <pc:cxnChg chg="del">
          <ac:chgData name="Vojislav Mihailovic" userId="e645eee0-a464-4e56-a54a-a2899c5cbb6d" providerId="ADAL" clId="{F165CEA3-9658-4215-83B8-81BAD0654257}" dt="2019-12-25T14:53:16.105" v="1016" actId="478"/>
          <ac:cxnSpMkLst>
            <pc:docMk/>
            <pc:sldMk cId="3277230032" sldId="684"/>
            <ac:cxnSpMk id="27" creationId="{93AB6D3B-28E2-4E7A-A308-AA6C49C6C6AE}"/>
          </ac:cxnSpMkLst>
        </pc:cxnChg>
        <pc:cxnChg chg="del">
          <ac:chgData name="Vojislav Mihailovic" userId="e645eee0-a464-4e56-a54a-a2899c5cbb6d" providerId="ADAL" clId="{F165CEA3-9658-4215-83B8-81BAD0654257}" dt="2019-12-25T14:53:25.815" v="1017" actId="478"/>
          <ac:cxnSpMkLst>
            <pc:docMk/>
            <pc:sldMk cId="3277230032" sldId="684"/>
            <ac:cxnSpMk id="29" creationId="{C0F4962D-1C34-4E75-AD0B-A64E84BD1F63}"/>
          </ac:cxnSpMkLst>
        </pc:cxnChg>
        <pc:cxnChg chg="del">
          <ac:chgData name="Vojislav Mihailovic" userId="e645eee0-a464-4e56-a54a-a2899c5cbb6d" providerId="ADAL" clId="{F165CEA3-9658-4215-83B8-81BAD0654257}" dt="2019-12-25T14:53:33.426" v="1018" actId="478"/>
          <ac:cxnSpMkLst>
            <pc:docMk/>
            <pc:sldMk cId="3277230032" sldId="684"/>
            <ac:cxnSpMk id="35" creationId="{CD7DEC30-5D18-4369-AD80-11A92F255884}"/>
          </ac:cxnSpMkLst>
        </pc:cxnChg>
      </pc:sldChg>
      <pc:sldChg chg="modSp">
        <pc:chgData name="Vojislav Mihailovic" userId="e645eee0-a464-4e56-a54a-a2899c5cbb6d" providerId="ADAL" clId="{F165CEA3-9658-4215-83B8-81BAD0654257}" dt="2019-12-25T15:30:12.687" v="2203"/>
        <pc:sldMkLst>
          <pc:docMk/>
          <pc:sldMk cId="2987897034" sldId="685"/>
        </pc:sldMkLst>
        <pc:spChg chg="mod">
          <ac:chgData name="Vojislav Mihailovic" userId="e645eee0-a464-4e56-a54a-a2899c5cbb6d" providerId="ADAL" clId="{F165CEA3-9658-4215-83B8-81BAD0654257}" dt="2019-12-25T15:30:12.687" v="2203"/>
          <ac:spMkLst>
            <pc:docMk/>
            <pc:sldMk cId="2987897034" sldId="685"/>
            <ac:spMk id="7" creationId="{C3EDE7CE-C86F-4F6D-B56F-644B1B462F2F}"/>
          </ac:spMkLst>
        </pc:spChg>
        <pc:graphicFrameChg chg="mod">
          <ac:chgData name="Vojislav Mihailovic" userId="e645eee0-a464-4e56-a54a-a2899c5cbb6d" providerId="ADAL" clId="{F165CEA3-9658-4215-83B8-81BAD0654257}" dt="2019-12-25T15:03:36.124" v="1407"/>
          <ac:graphicFrameMkLst>
            <pc:docMk/>
            <pc:sldMk cId="2987897034" sldId="685"/>
            <ac:graphicFrameMk id="8" creationId="{4E7C85D9-D935-4995-B17E-ADD6012FDF9C}"/>
          </ac:graphicFrameMkLst>
        </pc:graphicFrameChg>
      </pc:sldChg>
      <pc:sldChg chg="modSp">
        <pc:chgData name="Vojislav Mihailovic" userId="e645eee0-a464-4e56-a54a-a2899c5cbb6d" providerId="ADAL" clId="{F165CEA3-9658-4215-83B8-81BAD0654257}" dt="2019-12-25T15:28:35.478" v="2188" actId="6549"/>
        <pc:sldMkLst>
          <pc:docMk/>
          <pc:sldMk cId="2325423615" sldId="686"/>
        </pc:sldMkLst>
        <pc:spChg chg="mod">
          <ac:chgData name="Vojislav Mihailovic" userId="e645eee0-a464-4e56-a54a-a2899c5cbb6d" providerId="ADAL" clId="{F165CEA3-9658-4215-83B8-81BAD0654257}" dt="2019-12-25T15:28:35.478" v="2188" actId="6549"/>
          <ac:spMkLst>
            <pc:docMk/>
            <pc:sldMk cId="2325423615" sldId="686"/>
            <ac:spMk id="10" creationId="{28CBEC6E-B0B0-4ACD-BFB5-93A16F2A858A}"/>
          </ac:spMkLst>
        </pc:spChg>
        <pc:graphicFrameChg chg="mod">
          <ac:chgData name="Vojislav Mihailovic" userId="e645eee0-a464-4e56-a54a-a2899c5cbb6d" providerId="ADAL" clId="{F165CEA3-9658-4215-83B8-81BAD0654257}" dt="2019-12-25T15:28:25.127" v="2186"/>
          <ac:graphicFrameMkLst>
            <pc:docMk/>
            <pc:sldMk cId="2325423615" sldId="686"/>
            <ac:graphicFrameMk id="20" creationId="{42CF5954-88EA-41D0-AE9A-D5D1C83F367E}"/>
          </ac:graphicFrameMkLst>
        </pc:graphicFrameChg>
      </pc:sldChg>
      <pc:sldChg chg="modSp">
        <pc:chgData name="Vojislav Mihailovic" userId="e645eee0-a464-4e56-a54a-a2899c5cbb6d" providerId="ADAL" clId="{F165CEA3-9658-4215-83B8-81BAD0654257}" dt="2019-12-25T14:58:36.348" v="1181" actId="313"/>
        <pc:sldMkLst>
          <pc:docMk/>
          <pc:sldMk cId="3115101993" sldId="688"/>
        </pc:sldMkLst>
        <pc:spChg chg="mod">
          <ac:chgData name="Vojislav Mihailovic" userId="e645eee0-a464-4e56-a54a-a2899c5cbb6d" providerId="ADAL" clId="{F165CEA3-9658-4215-83B8-81BAD0654257}" dt="2019-12-25T14:45:34.578" v="819" actId="20577"/>
          <ac:spMkLst>
            <pc:docMk/>
            <pc:sldMk cId="3115101993" sldId="688"/>
            <ac:spMk id="6" creationId="{CF8F2CB2-32E2-4B1B-8C05-67BC68B37E15}"/>
          </ac:spMkLst>
        </pc:spChg>
        <pc:spChg chg="mod">
          <ac:chgData name="Vojislav Mihailovic" userId="e645eee0-a464-4e56-a54a-a2899c5cbb6d" providerId="ADAL" clId="{F165CEA3-9658-4215-83B8-81BAD0654257}" dt="2019-12-25T14:58:36.348" v="1181" actId="313"/>
          <ac:spMkLst>
            <pc:docMk/>
            <pc:sldMk cId="3115101993" sldId="688"/>
            <ac:spMk id="12" creationId="{DB07FC69-C507-4E7C-AC09-10DA235DA036}"/>
          </ac:spMkLst>
        </pc:spChg>
      </pc:sldChg>
      <pc:sldChg chg="delSp modSp">
        <pc:chgData name="Vojislav Mihailovic" userId="e645eee0-a464-4e56-a54a-a2899c5cbb6d" providerId="ADAL" clId="{F165CEA3-9658-4215-83B8-81BAD0654257}" dt="2019-12-25T15:27:16.320" v="2184" actId="478"/>
        <pc:sldMkLst>
          <pc:docMk/>
          <pc:sldMk cId="3165481887" sldId="689"/>
        </pc:sldMkLst>
        <pc:spChg chg="mod">
          <ac:chgData name="Vojislav Mihailovic" userId="e645eee0-a464-4e56-a54a-a2899c5cbb6d" providerId="ADAL" clId="{F165CEA3-9658-4215-83B8-81BAD0654257}" dt="2019-12-25T15:23:11.037" v="1953" actId="20577"/>
          <ac:spMkLst>
            <pc:docMk/>
            <pc:sldMk cId="3165481887" sldId="689"/>
            <ac:spMk id="12" creationId="{A6CC67D3-1EAD-4AA1-8147-079C1A584D3B}"/>
          </ac:spMkLst>
        </pc:spChg>
        <pc:cxnChg chg="del">
          <ac:chgData name="Vojislav Mihailovic" userId="e645eee0-a464-4e56-a54a-a2899c5cbb6d" providerId="ADAL" clId="{F165CEA3-9658-4215-83B8-81BAD0654257}" dt="2019-12-25T15:27:16.320" v="2184" actId="478"/>
          <ac:cxnSpMkLst>
            <pc:docMk/>
            <pc:sldMk cId="3165481887" sldId="689"/>
            <ac:cxnSpMk id="3" creationId="{DFF72D7A-0AEB-4102-AC67-8BCA6DB8EF19}"/>
          </ac:cxnSpMkLst>
        </pc:cxnChg>
      </pc:sldChg>
      <pc:sldChg chg="modSp">
        <pc:chgData name="Vojislav Mihailovic" userId="e645eee0-a464-4e56-a54a-a2899c5cbb6d" providerId="ADAL" clId="{F165CEA3-9658-4215-83B8-81BAD0654257}" dt="2019-12-25T14:52:23.018" v="985"/>
        <pc:sldMkLst>
          <pc:docMk/>
          <pc:sldMk cId="590101512" sldId="690"/>
        </pc:sldMkLst>
        <pc:spChg chg="mod">
          <ac:chgData name="Vojislav Mihailovic" userId="e645eee0-a464-4e56-a54a-a2899c5cbb6d" providerId="ADAL" clId="{F165CEA3-9658-4215-83B8-81BAD0654257}" dt="2019-12-25T14:52:23.018" v="985"/>
          <ac:spMkLst>
            <pc:docMk/>
            <pc:sldMk cId="590101512" sldId="690"/>
            <ac:spMk id="7" creationId="{E42A3D64-F987-40B3-B154-BE830917EF91}"/>
          </ac:spMkLst>
        </pc:spChg>
      </pc:sldChg>
      <pc:sldChg chg="delSp modSp">
        <pc:chgData name="Vojislav Mihailovic" userId="e645eee0-a464-4e56-a54a-a2899c5cbb6d" providerId="ADAL" clId="{F165CEA3-9658-4215-83B8-81BAD0654257}" dt="2019-12-25T15:26:53.846" v="2183" actId="478"/>
        <pc:sldMkLst>
          <pc:docMk/>
          <pc:sldMk cId="4268156066" sldId="691"/>
        </pc:sldMkLst>
        <pc:spChg chg="mod">
          <ac:chgData name="Vojislav Mihailovic" userId="e645eee0-a464-4e56-a54a-a2899c5cbb6d" providerId="ADAL" clId="{F165CEA3-9658-4215-83B8-81BAD0654257}" dt="2019-12-25T15:24:41.411" v="2170" actId="20577"/>
          <ac:spMkLst>
            <pc:docMk/>
            <pc:sldMk cId="4268156066" sldId="691"/>
            <ac:spMk id="14" creationId="{5D5C3EBF-1D2A-4D78-B7AA-8D77FEAC0A3D}"/>
          </ac:spMkLst>
        </pc:spChg>
        <pc:cxnChg chg="del">
          <ac:chgData name="Vojislav Mihailovic" userId="e645eee0-a464-4e56-a54a-a2899c5cbb6d" providerId="ADAL" clId="{F165CEA3-9658-4215-83B8-81BAD0654257}" dt="2019-12-25T15:26:33.476" v="2180" actId="478"/>
          <ac:cxnSpMkLst>
            <pc:docMk/>
            <pc:sldMk cId="4268156066" sldId="691"/>
            <ac:cxnSpMk id="7" creationId="{E81524B4-6FD4-4BFA-8FC9-5DA6A068CAE6}"/>
          </ac:cxnSpMkLst>
        </pc:cxnChg>
        <pc:cxnChg chg="del">
          <ac:chgData name="Vojislav Mihailovic" userId="e645eee0-a464-4e56-a54a-a2899c5cbb6d" providerId="ADAL" clId="{F165CEA3-9658-4215-83B8-81BAD0654257}" dt="2019-12-25T15:26:42.123" v="2181" actId="478"/>
          <ac:cxnSpMkLst>
            <pc:docMk/>
            <pc:sldMk cId="4268156066" sldId="691"/>
            <ac:cxnSpMk id="8" creationId="{B6036E23-3068-4240-8E49-6140F2A19307}"/>
          </ac:cxnSpMkLst>
        </pc:cxnChg>
        <pc:cxnChg chg="del">
          <ac:chgData name="Vojislav Mihailovic" userId="e645eee0-a464-4e56-a54a-a2899c5cbb6d" providerId="ADAL" clId="{F165CEA3-9658-4215-83B8-81BAD0654257}" dt="2019-12-25T15:26:48.137" v="2182" actId="478"/>
          <ac:cxnSpMkLst>
            <pc:docMk/>
            <pc:sldMk cId="4268156066" sldId="691"/>
            <ac:cxnSpMk id="9" creationId="{16B4E79B-E4A2-4B85-9C99-B32DC081370E}"/>
          </ac:cxnSpMkLst>
        </pc:cxnChg>
        <pc:cxnChg chg="del">
          <ac:chgData name="Vojislav Mihailovic" userId="e645eee0-a464-4e56-a54a-a2899c5cbb6d" providerId="ADAL" clId="{F165CEA3-9658-4215-83B8-81BAD0654257}" dt="2019-12-25T15:26:53.846" v="2183" actId="478"/>
          <ac:cxnSpMkLst>
            <pc:docMk/>
            <pc:sldMk cId="4268156066" sldId="691"/>
            <ac:cxnSpMk id="10" creationId="{91193ED3-7615-4BD1-893A-752F5D60A573}"/>
          </ac:cxnSpMkLst>
        </pc:cxnChg>
      </pc:sldChg>
      <pc:sldChg chg="modSp ord">
        <pc:chgData name="Vojislav Mihailovic" userId="e645eee0-a464-4e56-a54a-a2899c5cbb6d" providerId="ADAL" clId="{F165CEA3-9658-4215-83B8-81BAD0654257}" dt="2019-12-25T15:03:03.419" v="1406"/>
        <pc:sldMkLst>
          <pc:docMk/>
          <pc:sldMk cId="2705702917" sldId="694"/>
        </pc:sldMkLst>
        <pc:spChg chg="mod">
          <ac:chgData name="Vojislav Mihailovic" userId="e645eee0-a464-4e56-a54a-a2899c5cbb6d" providerId="ADAL" clId="{F165CEA3-9658-4215-83B8-81BAD0654257}" dt="2019-12-25T14:36:02.973" v="733" actId="20577"/>
          <ac:spMkLst>
            <pc:docMk/>
            <pc:sldMk cId="2705702917" sldId="694"/>
            <ac:spMk id="7" creationId="{2407DDB6-E50E-44E3-8D03-BE80292BDAA2}"/>
          </ac:spMkLst>
        </pc:spChg>
        <pc:graphicFrameChg chg="mod">
          <ac:chgData name="Vojislav Mihailovic" userId="e645eee0-a464-4e56-a54a-a2899c5cbb6d" providerId="ADAL" clId="{F165CEA3-9658-4215-83B8-81BAD0654257}" dt="2019-12-25T15:03:03.419" v="1406"/>
          <ac:graphicFrameMkLst>
            <pc:docMk/>
            <pc:sldMk cId="2705702917" sldId="694"/>
            <ac:graphicFrameMk id="8" creationId="{3D0FAF47-95C4-458A-9AFF-D82D73BA905C}"/>
          </ac:graphicFrameMkLst>
        </pc:graphicFrameChg>
      </pc:sldChg>
      <pc:sldChg chg="modSp add del mod">
        <pc:chgData name="Vojislav Mihailovic" userId="e645eee0-a464-4e56-a54a-a2899c5cbb6d" providerId="ADAL" clId="{F165CEA3-9658-4215-83B8-81BAD0654257}" dt="2019-12-25T14:45:43.609" v="820" actId="2696"/>
        <pc:sldMkLst>
          <pc:docMk/>
          <pc:sldMk cId="1374582265" sldId="695"/>
        </pc:sldMkLst>
        <pc:spChg chg="mod">
          <ac:chgData name="Vojislav Mihailovic" userId="e645eee0-a464-4e56-a54a-a2899c5cbb6d" providerId="ADAL" clId="{F165CEA3-9658-4215-83B8-81BAD0654257}" dt="2019-12-25T14:43:50.553" v="769" actId="20578"/>
          <ac:spMkLst>
            <pc:docMk/>
            <pc:sldMk cId="1374582265" sldId="695"/>
            <ac:spMk id="7" creationId="{B7283850-B116-4CC9-9985-2D78E1176A52}"/>
          </ac:spMkLst>
        </pc:spChg>
      </pc:sldChg>
    </pc:docChg>
  </pc:docChgLst>
  <pc:docChgLst>
    <pc:chgData name="Nikola Jovanovic" userId="bad09d9d-44ae-471b-91d6-0f517ef6b15a" providerId="ADAL" clId="{2F78DD1E-F614-4EA9-A160-2752055572B4}"/>
    <pc:docChg chg="undo redo custSel addSld delSld modSld sldOrd">
      <pc:chgData name="Nikola Jovanovic" userId="bad09d9d-44ae-471b-91d6-0f517ef6b15a" providerId="ADAL" clId="{2F78DD1E-F614-4EA9-A160-2752055572B4}" dt="2019-10-24T09:42:34.864" v="2150" actId="11529"/>
      <pc:docMkLst>
        <pc:docMk/>
      </pc:docMkLst>
      <pc:sldChg chg="addSp delSp modSp mod">
        <pc:chgData name="Nikola Jovanovic" userId="bad09d9d-44ae-471b-91d6-0f517ef6b15a" providerId="ADAL" clId="{2F78DD1E-F614-4EA9-A160-2752055572B4}" dt="2019-10-24T08:47:39.016" v="1987" actId="14100"/>
        <pc:sldMkLst>
          <pc:docMk/>
          <pc:sldMk cId="2519344567" sldId="522"/>
        </pc:sldMkLst>
        <pc:spChg chg="add del mod">
          <ac:chgData name="Nikola Jovanovic" userId="bad09d9d-44ae-471b-91d6-0f517ef6b15a" providerId="ADAL" clId="{2F78DD1E-F614-4EA9-A160-2752055572B4}" dt="2019-10-22T12:04:37.598" v="1324" actId="478"/>
          <ac:spMkLst>
            <pc:docMk/>
            <pc:sldMk cId="2519344567" sldId="522"/>
            <ac:spMk id="3" creationId="{94126520-2CF1-45BF-B582-8BCD5C5A325D}"/>
          </ac:spMkLst>
        </pc:spChg>
        <pc:spChg chg="del">
          <ac:chgData name="Nikola Jovanovic" userId="bad09d9d-44ae-471b-91d6-0f517ef6b15a" providerId="ADAL" clId="{2F78DD1E-F614-4EA9-A160-2752055572B4}" dt="2019-10-22T12:12:45.821" v="1344" actId="478"/>
          <ac:spMkLst>
            <pc:docMk/>
            <pc:sldMk cId="2519344567" sldId="522"/>
            <ac:spMk id="15" creationId="{D9415747-FD41-4F0A-859F-93530C269D7C}"/>
          </ac:spMkLst>
        </pc:spChg>
        <pc:spChg chg="mod">
          <ac:chgData name="Nikola Jovanovic" userId="bad09d9d-44ae-471b-91d6-0f517ef6b15a" providerId="ADAL" clId="{2F78DD1E-F614-4EA9-A160-2752055572B4}" dt="2019-10-22T12:12:39.786" v="1342" actId="6549"/>
          <ac:spMkLst>
            <pc:docMk/>
            <pc:sldMk cId="2519344567" sldId="522"/>
            <ac:spMk id="16" creationId="{0FE40168-A7D0-43B7-9F1B-4E4A06B7DA0C}"/>
          </ac:spMkLst>
        </pc:spChg>
        <pc:spChg chg="del">
          <ac:chgData name="Nikola Jovanovic" userId="bad09d9d-44ae-471b-91d6-0f517ef6b15a" providerId="ADAL" clId="{2F78DD1E-F614-4EA9-A160-2752055572B4}" dt="2019-10-22T12:12:47.433" v="1345" actId="478"/>
          <ac:spMkLst>
            <pc:docMk/>
            <pc:sldMk cId="2519344567" sldId="522"/>
            <ac:spMk id="18" creationId="{91A31299-AE3B-4106-9655-F58126B67A43}"/>
          </ac:spMkLst>
        </pc:spChg>
        <pc:grpChg chg="del">
          <ac:chgData name="Nikola Jovanovic" userId="bad09d9d-44ae-471b-91d6-0f517ef6b15a" providerId="ADAL" clId="{2F78DD1E-F614-4EA9-A160-2752055572B4}" dt="2019-10-22T12:12:44.834" v="1343" actId="478"/>
          <ac:grpSpMkLst>
            <pc:docMk/>
            <pc:sldMk cId="2519344567" sldId="522"/>
            <ac:grpSpMk id="4" creationId="{9E16E99B-EDFD-4293-8A6D-80024013DCB9}"/>
          </ac:grpSpMkLst>
        </pc:grpChg>
        <pc:graphicFrameChg chg="mod">
          <ac:chgData name="Nikola Jovanovic" userId="bad09d9d-44ae-471b-91d6-0f517ef6b15a" providerId="ADAL" clId="{2F78DD1E-F614-4EA9-A160-2752055572B4}" dt="2019-10-24T08:47:39.016" v="1987" actId="14100"/>
          <ac:graphicFrameMkLst>
            <pc:docMk/>
            <pc:sldMk cId="2519344567" sldId="522"/>
            <ac:graphicFrameMk id="8" creationId="{D0E6E125-A345-4470-B9D4-C76152DE0836}"/>
          </ac:graphicFrameMkLst>
        </pc:graphicFrameChg>
      </pc:sldChg>
      <pc:sldChg chg="modSp">
        <pc:chgData name="Nikola Jovanovic" userId="bad09d9d-44ae-471b-91d6-0f517ef6b15a" providerId="ADAL" clId="{2F78DD1E-F614-4EA9-A160-2752055572B4}" dt="2019-10-21T14:49:08.139" v="493" actId="20577"/>
        <pc:sldMkLst>
          <pc:docMk/>
          <pc:sldMk cId="4177953433" sldId="548"/>
        </pc:sldMkLst>
        <pc:spChg chg="mod">
          <ac:chgData name="Nikola Jovanovic" userId="bad09d9d-44ae-471b-91d6-0f517ef6b15a" providerId="ADAL" clId="{2F78DD1E-F614-4EA9-A160-2752055572B4}" dt="2019-10-21T14:49:08.139" v="493" actId="20577"/>
          <ac:spMkLst>
            <pc:docMk/>
            <pc:sldMk cId="4177953433" sldId="548"/>
            <ac:spMk id="9" creationId="{3322DEFE-AEB9-450D-B9C0-8D4FEC2ACB3A}"/>
          </ac:spMkLst>
        </pc:spChg>
      </pc:sldChg>
      <pc:sldChg chg="modSp">
        <pc:chgData name="Nikola Jovanovic" userId="bad09d9d-44ae-471b-91d6-0f517ef6b15a" providerId="ADAL" clId="{2F78DD1E-F614-4EA9-A160-2752055572B4}" dt="2019-10-21T14:50:23.822" v="509" actId="20577"/>
        <pc:sldMkLst>
          <pc:docMk/>
          <pc:sldMk cId="2701652491" sldId="549"/>
        </pc:sldMkLst>
        <pc:spChg chg="mod">
          <ac:chgData name="Nikola Jovanovic" userId="bad09d9d-44ae-471b-91d6-0f517ef6b15a" providerId="ADAL" clId="{2F78DD1E-F614-4EA9-A160-2752055572B4}" dt="2019-10-21T14:50:23.822" v="509" actId="20577"/>
          <ac:spMkLst>
            <pc:docMk/>
            <pc:sldMk cId="2701652491" sldId="549"/>
            <ac:spMk id="13" creationId="{68E4DE71-EE6D-498A-9058-C045378CD318}"/>
          </ac:spMkLst>
        </pc:spChg>
      </pc:sldChg>
      <pc:sldChg chg="modSp">
        <pc:chgData name="Nikola Jovanovic" userId="bad09d9d-44ae-471b-91d6-0f517ef6b15a" providerId="ADAL" clId="{2F78DD1E-F614-4EA9-A160-2752055572B4}" dt="2019-10-22T11:24:04.034" v="1190"/>
        <pc:sldMkLst>
          <pc:docMk/>
          <pc:sldMk cId="1104084460" sldId="551"/>
        </pc:sldMkLst>
        <pc:spChg chg="mod">
          <ac:chgData name="Nikola Jovanovic" userId="bad09d9d-44ae-471b-91d6-0f517ef6b15a" providerId="ADAL" clId="{2F78DD1E-F614-4EA9-A160-2752055572B4}" dt="2019-10-22T11:24:04.034" v="1190"/>
          <ac:spMkLst>
            <pc:docMk/>
            <pc:sldMk cId="1104084460" sldId="551"/>
            <ac:spMk id="5" creationId="{AF209F04-6488-4A8F-A47E-E1CC9375EFE0}"/>
          </ac:spMkLst>
        </pc:spChg>
      </pc:sldChg>
      <pc:sldChg chg="modSp">
        <pc:chgData name="Nikola Jovanovic" userId="bad09d9d-44ae-471b-91d6-0f517ef6b15a" providerId="ADAL" clId="{2F78DD1E-F614-4EA9-A160-2752055572B4}" dt="2019-10-22T11:23:15.308" v="1189" actId="20577"/>
        <pc:sldMkLst>
          <pc:docMk/>
          <pc:sldMk cId="1452431648" sldId="552"/>
        </pc:sldMkLst>
        <pc:spChg chg="mod">
          <ac:chgData name="Nikola Jovanovic" userId="bad09d9d-44ae-471b-91d6-0f517ef6b15a" providerId="ADAL" clId="{2F78DD1E-F614-4EA9-A160-2752055572B4}" dt="2019-10-22T11:23:15.308" v="1189" actId="20577"/>
          <ac:spMkLst>
            <pc:docMk/>
            <pc:sldMk cId="1452431648" sldId="552"/>
            <ac:spMk id="6" creationId="{1440733A-204C-41FA-98D0-C11F46784851}"/>
          </ac:spMkLst>
        </pc:spChg>
        <pc:spChg chg="mod">
          <ac:chgData name="Nikola Jovanovic" userId="bad09d9d-44ae-471b-91d6-0f517ef6b15a" providerId="ADAL" clId="{2F78DD1E-F614-4EA9-A160-2752055572B4}" dt="2019-10-21T14:30:15.898" v="308"/>
          <ac:spMkLst>
            <pc:docMk/>
            <pc:sldMk cId="1452431648" sldId="552"/>
            <ac:spMk id="8" creationId="{4FF81A72-9C9B-4C26-9119-618D3B27D084}"/>
          </ac:spMkLst>
        </pc:spChg>
      </pc:sldChg>
      <pc:sldChg chg="modSp">
        <pc:chgData name="Nikola Jovanovic" userId="bad09d9d-44ae-471b-91d6-0f517ef6b15a" providerId="ADAL" clId="{2F78DD1E-F614-4EA9-A160-2752055572B4}" dt="2019-10-22T11:24:47.411" v="1191"/>
        <pc:sldMkLst>
          <pc:docMk/>
          <pc:sldMk cId="2557781363" sldId="553"/>
        </pc:sldMkLst>
        <pc:spChg chg="mod">
          <ac:chgData name="Nikola Jovanovic" userId="bad09d9d-44ae-471b-91d6-0f517ef6b15a" providerId="ADAL" clId="{2F78DD1E-F614-4EA9-A160-2752055572B4}" dt="2019-10-22T11:24:47.411" v="1191"/>
          <ac:spMkLst>
            <pc:docMk/>
            <pc:sldMk cId="2557781363" sldId="553"/>
            <ac:spMk id="5" creationId="{A1B8D498-D697-4440-867E-63B8E48FA3C2}"/>
          </ac:spMkLst>
        </pc:spChg>
      </pc:sldChg>
      <pc:sldChg chg="delSp modSp add mod">
        <pc:chgData name="Nikola Jovanovic" userId="bad09d9d-44ae-471b-91d6-0f517ef6b15a" providerId="ADAL" clId="{2F78DD1E-F614-4EA9-A160-2752055572B4}" dt="2019-10-22T12:49:14.258" v="1470" actId="27918"/>
        <pc:sldMkLst>
          <pc:docMk/>
          <pc:sldMk cId="2850479343" sldId="554"/>
        </pc:sldMkLst>
        <pc:spChg chg="del">
          <ac:chgData name="Nikola Jovanovic" userId="bad09d9d-44ae-471b-91d6-0f517ef6b15a" providerId="ADAL" clId="{2F78DD1E-F614-4EA9-A160-2752055572B4}" dt="2019-10-22T12:48:37.007" v="1464" actId="478"/>
          <ac:spMkLst>
            <pc:docMk/>
            <pc:sldMk cId="2850479343" sldId="554"/>
            <ac:spMk id="2" creationId="{EF3E9476-DE97-47EF-869A-A38BB73C68DC}"/>
          </ac:spMkLst>
        </pc:spChg>
        <pc:spChg chg="mod">
          <ac:chgData name="Nikola Jovanovic" userId="bad09d9d-44ae-471b-91d6-0f517ef6b15a" providerId="ADAL" clId="{2F78DD1E-F614-4EA9-A160-2752055572B4}" dt="2019-10-22T12:48:22.305" v="1451" actId="27636"/>
          <ac:spMkLst>
            <pc:docMk/>
            <pc:sldMk cId="2850479343" sldId="554"/>
            <ac:spMk id="12" creationId="{5A9C24FB-0A47-4603-8299-74D1B072390F}"/>
          </ac:spMkLst>
        </pc:spChg>
        <pc:spChg chg="mod">
          <ac:chgData name="Nikola Jovanovic" userId="bad09d9d-44ae-471b-91d6-0f517ef6b15a" providerId="ADAL" clId="{2F78DD1E-F614-4EA9-A160-2752055572B4}" dt="2019-10-22T12:48:34.500" v="1463" actId="20577"/>
          <ac:spMkLst>
            <pc:docMk/>
            <pc:sldMk cId="2850479343" sldId="554"/>
            <ac:spMk id="14" creationId="{E8D912BE-B98D-415A-8133-4D0BF9FDD0A3}"/>
          </ac:spMkLst>
        </pc:spChg>
      </pc:sldChg>
      <pc:sldChg chg="modSp add">
        <pc:chgData name="Nikola Jovanovic" userId="bad09d9d-44ae-471b-91d6-0f517ef6b15a" providerId="ADAL" clId="{2F78DD1E-F614-4EA9-A160-2752055572B4}" dt="2019-10-24T07:58:23.988" v="1918" actId="20577"/>
        <pc:sldMkLst>
          <pc:docMk/>
          <pc:sldMk cId="104015595" sldId="555"/>
        </pc:sldMkLst>
        <pc:spChg chg="mod">
          <ac:chgData name="Nikola Jovanovic" userId="bad09d9d-44ae-471b-91d6-0f517ef6b15a" providerId="ADAL" clId="{2F78DD1E-F614-4EA9-A160-2752055572B4}" dt="2019-10-24T07:58:23.988" v="1918" actId="20577"/>
          <ac:spMkLst>
            <pc:docMk/>
            <pc:sldMk cId="104015595" sldId="555"/>
            <ac:spMk id="7" creationId="{D77DFA21-B359-4145-905B-9DFB104B6A6E}"/>
          </ac:spMkLst>
        </pc:spChg>
      </pc:sldChg>
      <pc:sldChg chg="addSp delSp modSp mod ord">
        <pc:chgData name="Nikola Jovanovic" userId="bad09d9d-44ae-471b-91d6-0f517ef6b15a" providerId="ADAL" clId="{2F78DD1E-F614-4EA9-A160-2752055572B4}" dt="2019-10-24T09:04:38.301" v="2042" actId="27918"/>
        <pc:sldMkLst>
          <pc:docMk/>
          <pc:sldMk cId="995006630" sldId="557"/>
        </pc:sldMkLst>
        <pc:spChg chg="add del mod">
          <ac:chgData name="Nikola Jovanovic" userId="bad09d9d-44ae-471b-91d6-0f517ef6b15a" providerId="ADAL" clId="{2F78DD1E-F614-4EA9-A160-2752055572B4}" dt="2019-10-24T08:14:58.422" v="1935" actId="478"/>
          <ac:spMkLst>
            <pc:docMk/>
            <pc:sldMk cId="995006630" sldId="557"/>
            <ac:spMk id="3" creationId="{8BE5469B-D04A-4E5B-880C-7E96CE57DEDC}"/>
          </ac:spMkLst>
        </pc:spChg>
        <pc:spChg chg="mod">
          <ac:chgData name="Nikola Jovanovic" userId="bad09d9d-44ae-471b-91d6-0f517ef6b15a" providerId="ADAL" clId="{2F78DD1E-F614-4EA9-A160-2752055572B4}" dt="2019-10-24T08:23:02.600" v="1947" actId="20577"/>
          <ac:spMkLst>
            <pc:docMk/>
            <pc:sldMk cId="995006630" sldId="557"/>
            <ac:spMk id="9" creationId="{ED5EDDC7-4F65-4D68-9586-BE9B0926DD6B}"/>
          </ac:spMkLst>
        </pc:spChg>
        <pc:spChg chg="mod">
          <ac:chgData name="Nikola Jovanovic" userId="bad09d9d-44ae-471b-91d6-0f517ef6b15a" providerId="ADAL" clId="{2F78DD1E-F614-4EA9-A160-2752055572B4}" dt="2019-10-24T08:23:39.767" v="1953" actId="1076"/>
          <ac:spMkLst>
            <pc:docMk/>
            <pc:sldMk cId="995006630" sldId="557"/>
            <ac:spMk id="14" creationId="{F3739CAA-75EF-4E9F-9000-E86A825990D9}"/>
          </ac:spMkLst>
        </pc:spChg>
        <pc:spChg chg="mod">
          <ac:chgData name="Nikola Jovanovic" userId="bad09d9d-44ae-471b-91d6-0f517ef6b15a" providerId="ADAL" clId="{2F78DD1E-F614-4EA9-A160-2752055572B4}" dt="2019-10-24T08:23:43.122" v="1954" actId="1076"/>
          <ac:spMkLst>
            <pc:docMk/>
            <pc:sldMk cId="995006630" sldId="557"/>
            <ac:spMk id="18" creationId="{18497412-F91F-41D5-9F1F-97D89FEAEFD5}"/>
          </ac:spMkLst>
        </pc:spChg>
        <pc:grpChg chg="mod">
          <ac:chgData name="Nikola Jovanovic" userId="bad09d9d-44ae-471b-91d6-0f517ef6b15a" providerId="ADAL" clId="{2F78DD1E-F614-4EA9-A160-2752055572B4}" dt="2019-10-24T08:23:21.622" v="1950" actId="1076"/>
          <ac:grpSpMkLst>
            <pc:docMk/>
            <pc:sldMk cId="995006630" sldId="557"/>
            <ac:grpSpMk id="7" creationId="{8506C59C-1EA7-47AD-A489-AACF1796DF0B}"/>
          </ac:grpSpMkLst>
        </pc:grpChg>
        <pc:graphicFrameChg chg="mod">
          <ac:chgData name="Nikola Jovanovic" userId="bad09d9d-44ae-471b-91d6-0f517ef6b15a" providerId="ADAL" clId="{2F78DD1E-F614-4EA9-A160-2752055572B4}" dt="2019-10-24T08:23:28.505" v="1951" actId="1076"/>
          <ac:graphicFrameMkLst>
            <pc:docMk/>
            <pc:sldMk cId="995006630" sldId="557"/>
            <ac:graphicFrameMk id="5" creationId="{F05F730C-358C-4643-80ED-CB2216855B92}"/>
          </ac:graphicFrameMkLst>
        </pc:graphicFrameChg>
      </pc:sldChg>
      <pc:sldChg chg="add">
        <pc:chgData name="Nikola Jovanovic" userId="bad09d9d-44ae-471b-91d6-0f517ef6b15a" providerId="ADAL" clId="{2F78DD1E-F614-4EA9-A160-2752055572B4}" dt="2019-10-24T09:05:31.576" v="2045"/>
        <pc:sldMkLst>
          <pc:docMk/>
          <pc:sldMk cId="4217081695" sldId="562"/>
        </pc:sldMkLst>
      </pc:sldChg>
      <pc:sldChg chg="modSp add">
        <pc:chgData name="Nikola Jovanovic" userId="bad09d9d-44ae-471b-91d6-0f517ef6b15a" providerId="ADAL" clId="{2F78DD1E-F614-4EA9-A160-2752055572B4}" dt="2019-10-22T14:59:56.991" v="1679" actId="1076"/>
        <pc:sldMkLst>
          <pc:docMk/>
          <pc:sldMk cId="3133802075" sldId="563"/>
        </pc:sldMkLst>
        <pc:spChg chg="mod">
          <ac:chgData name="Nikola Jovanovic" userId="bad09d9d-44ae-471b-91d6-0f517ef6b15a" providerId="ADAL" clId="{2F78DD1E-F614-4EA9-A160-2752055572B4}" dt="2019-10-22T14:59:56.991" v="1679" actId="1076"/>
          <ac:spMkLst>
            <pc:docMk/>
            <pc:sldMk cId="3133802075" sldId="563"/>
            <ac:spMk id="11" creationId="{61F88B4E-396D-4E0B-9A87-FE0DA6CFDBF9}"/>
          </ac:spMkLst>
        </pc:spChg>
      </pc:sldChg>
      <pc:sldChg chg="delSp modSp">
        <pc:chgData name="Nikola Jovanovic" userId="bad09d9d-44ae-471b-91d6-0f517ef6b15a" providerId="ADAL" clId="{2F78DD1E-F614-4EA9-A160-2752055572B4}" dt="2019-10-24T09:41:52.662" v="2146" actId="14100"/>
        <pc:sldMkLst>
          <pc:docMk/>
          <pc:sldMk cId="1333694232" sldId="565"/>
        </pc:sldMkLst>
        <pc:spChg chg="del">
          <ac:chgData name="Nikola Jovanovic" userId="bad09d9d-44ae-471b-91d6-0f517ef6b15a" providerId="ADAL" clId="{2F78DD1E-F614-4EA9-A160-2752055572B4}" dt="2019-10-21T14:11:51.061" v="0" actId="478"/>
          <ac:spMkLst>
            <pc:docMk/>
            <pc:sldMk cId="1333694232" sldId="565"/>
            <ac:spMk id="3" creationId="{98F1EB52-56E0-4F12-8FE1-F930A6B7EB80}"/>
          </ac:spMkLst>
        </pc:spChg>
        <pc:spChg chg="mod">
          <ac:chgData name="Nikola Jovanovic" userId="bad09d9d-44ae-471b-91d6-0f517ef6b15a" providerId="ADAL" clId="{2F78DD1E-F614-4EA9-A160-2752055572B4}" dt="2019-10-24T09:41:52.662" v="2146" actId="14100"/>
          <ac:spMkLst>
            <pc:docMk/>
            <pc:sldMk cId="1333694232" sldId="565"/>
            <ac:spMk id="7" creationId="{D27A84A0-6CAF-489A-A581-19AD481BE4AE}"/>
          </ac:spMkLst>
        </pc:spChg>
      </pc:sldChg>
      <pc:sldChg chg="add">
        <pc:chgData name="Nikola Jovanovic" userId="bad09d9d-44ae-471b-91d6-0f517ef6b15a" providerId="ADAL" clId="{2F78DD1E-F614-4EA9-A160-2752055572B4}" dt="2019-10-22T13:15:16.049" v="1478"/>
        <pc:sldMkLst>
          <pc:docMk/>
          <pc:sldMk cId="3361921351" sldId="576"/>
        </pc:sldMkLst>
      </pc:sldChg>
      <pc:sldChg chg="delSp modSp add">
        <pc:chgData name="Nikola Jovanovic" userId="bad09d9d-44ae-471b-91d6-0f517ef6b15a" providerId="ADAL" clId="{2F78DD1E-F614-4EA9-A160-2752055572B4}" dt="2019-10-22T14:57:57.984" v="1668" actId="478"/>
        <pc:sldMkLst>
          <pc:docMk/>
          <pc:sldMk cId="1636456537" sldId="577"/>
        </pc:sldMkLst>
        <pc:spChg chg="del">
          <ac:chgData name="Nikola Jovanovic" userId="bad09d9d-44ae-471b-91d6-0f517ef6b15a" providerId="ADAL" clId="{2F78DD1E-F614-4EA9-A160-2752055572B4}" dt="2019-10-22T14:57:57.984" v="1668" actId="478"/>
          <ac:spMkLst>
            <pc:docMk/>
            <pc:sldMk cId="1636456537" sldId="577"/>
            <ac:spMk id="12" creationId="{F9330B9E-45A3-4685-A347-290B3243E653}"/>
          </ac:spMkLst>
        </pc:spChg>
        <pc:spChg chg="del mod">
          <ac:chgData name="Nikola Jovanovic" userId="bad09d9d-44ae-471b-91d6-0f517ef6b15a" providerId="ADAL" clId="{2F78DD1E-F614-4EA9-A160-2752055572B4}" dt="2019-10-22T14:57:56.624" v="1667" actId="478"/>
          <ac:spMkLst>
            <pc:docMk/>
            <pc:sldMk cId="1636456537" sldId="577"/>
            <ac:spMk id="15" creationId="{1F9CA824-C5EC-4923-A59B-444EBFCD6657}"/>
          </ac:spMkLst>
        </pc:spChg>
        <pc:spChg chg="mod">
          <ac:chgData name="Nikola Jovanovic" userId="bad09d9d-44ae-471b-91d6-0f517ef6b15a" providerId="ADAL" clId="{2F78DD1E-F614-4EA9-A160-2752055572B4}" dt="2019-10-22T14:57:37.817" v="1664" actId="20577"/>
          <ac:spMkLst>
            <pc:docMk/>
            <pc:sldMk cId="1636456537" sldId="577"/>
            <ac:spMk id="20" creationId="{E0ED9F6E-1CE5-4370-A465-F3B49B7CD9F9}"/>
          </ac:spMkLst>
        </pc:spChg>
        <pc:graphicFrameChg chg="del">
          <ac:chgData name="Nikola Jovanovic" userId="bad09d9d-44ae-471b-91d6-0f517ef6b15a" providerId="ADAL" clId="{2F78DD1E-F614-4EA9-A160-2752055572B4}" dt="2019-10-22T14:57:54.904" v="1665" actId="478"/>
          <ac:graphicFrameMkLst>
            <pc:docMk/>
            <pc:sldMk cId="1636456537" sldId="577"/>
            <ac:graphicFrameMk id="13" creationId="{5DDB555D-94DC-4FFE-9439-D790B8AD4360}"/>
          </ac:graphicFrameMkLst>
        </pc:graphicFrameChg>
      </pc:sldChg>
      <pc:sldChg chg="add">
        <pc:chgData name="Nikola Jovanovic" userId="bad09d9d-44ae-471b-91d6-0f517ef6b15a" providerId="ADAL" clId="{2F78DD1E-F614-4EA9-A160-2752055572B4}" dt="2019-10-22T13:15:16.049" v="1478"/>
        <pc:sldMkLst>
          <pc:docMk/>
          <pc:sldMk cId="4097601510" sldId="578"/>
        </pc:sldMkLst>
      </pc:sldChg>
      <pc:sldChg chg="modSp add">
        <pc:chgData name="Nikola Jovanovic" userId="bad09d9d-44ae-471b-91d6-0f517ef6b15a" providerId="ADAL" clId="{2F78DD1E-F614-4EA9-A160-2752055572B4}" dt="2019-10-24T09:08:17.871" v="2058" actId="27636"/>
        <pc:sldMkLst>
          <pc:docMk/>
          <pc:sldMk cId="507013130" sldId="579"/>
        </pc:sldMkLst>
        <pc:spChg chg="mod">
          <ac:chgData name="Nikola Jovanovic" userId="bad09d9d-44ae-471b-91d6-0f517ef6b15a" providerId="ADAL" clId="{2F78DD1E-F614-4EA9-A160-2752055572B4}" dt="2019-10-24T09:08:17.871" v="2058" actId="27636"/>
          <ac:spMkLst>
            <pc:docMk/>
            <pc:sldMk cId="507013130" sldId="579"/>
            <ac:spMk id="9" creationId="{24B2C475-4FC7-4200-BBD9-F06FD3012B55}"/>
          </ac:spMkLst>
        </pc:spChg>
      </pc:sldChg>
      <pc:sldChg chg="modSp">
        <pc:chgData name="Nikola Jovanovic" userId="bad09d9d-44ae-471b-91d6-0f517ef6b15a" providerId="ADAL" clId="{2F78DD1E-F614-4EA9-A160-2752055572B4}" dt="2019-10-22T11:12:32.505" v="1171" actId="20577"/>
        <pc:sldMkLst>
          <pc:docMk/>
          <pc:sldMk cId="4253231381" sldId="584"/>
        </pc:sldMkLst>
        <pc:spChg chg="mod">
          <ac:chgData name="Nikola Jovanovic" userId="bad09d9d-44ae-471b-91d6-0f517ef6b15a" providerId="ADAL" clId="{2F78DD1E-F614-4EA9-A160-2752055572B4}" dt="2019-10-22T11:12:32.505" v="1171" actId="20577"/>
          <ac:spMkLst>
            <pc:docMk/>
            <pc:sldMk cId="4253231381" sldId="584"/>
            <ac:spMk id="2" creationId="{00000000-0000-0000-0000-000000000000}"/>
          </ac:spMkLst>
        </pc:spChg>
      </pc:sldChg>
      <pc:sldChg chg="delSp modSp add">
        <pc:chgData name="Nikola Jovanovic" userId="bad09d9d-44ae-471b-91d6-0f517ef6b15a" providerId="ADAL" clId="{2F78DD1E-F614-4EA9-A160-2752055572B4}" dt="2019-10-22T12:35:53.806" v="1395" actId="478"/>
        <pc:sldMkLst>
          <pc:docMk/>
          <pc:sldMk cId="1376952917" sldId="586"/>
        </pc:sldMkLst>
        <pc:spChg chg="del">
          <ac:chgData name="Nikola Jovanovic" userId="bad09d9d-44ae-471b-91d6-0f517ef6b15a" providerId="ADAL" clId="{2F78DD1E-F614-4EA9-A160-2752055572B4}" dt="2019-10-22T12:35:53.806" v="1395" actId="478"/>
          <ac:spMkLst>
            <pc:docMk/>
            <pc:sldMk cId="1376952917" sldId="586"/>
            <ac:spMk id="2" creationId="{C3F2942D-5B03-404B-B70D-D2237BF78FC3}"/>
          </ac:spMkLst>
        </pc:spChg>
        <pc:spChg chg="mod">
          <ac:chgData name="Nikola Jovanovic" userId="bad09d9d-44ae-471b-91d6-0f517ef6b15a" providerId="ADAL" clId="{2F78DD1E-F614-4EA9-A160-2752055572B4}" dt="2019-10-22T12:35:18.202" v="1383"/>
          <ac:spMkLst>
            <pc:docMk/>
            <pc:sldMk cId="1376952917" sldId="586"/>
            <ac:spMk id="10" creationId="{198CF3D8-03AF-428C-A22B-2006484C1E9F}"/>
          </ac:spMkLst>
        </pc:spChg>
        <pc:spChg chg="mod">
          <ac:chgData name="Nikola Jovanovic" userId="bad09d9d-44ae-471b-91d6-0f517ef6b15a" providerId="ADAL" clId="{2F78DD1E-F614-4EA9-A160-2752055572B4}" dt="2019-10-22T12:35:51.389" v="1394" actId="20577"/>
          <ac:spMkLst>
            <pc:docMk/>
            <pc:sldMk cId="1376952917" sldId="586"/>
            <ac:spMk id="12" creationId="{BFFBC2AB-8A5B-4D22-ABBA-6CC027B55B01}"/>
          </ac:spMkLst>
        </pc:spChg>
      </pc:sldChg>
      <pc:sldChg chg="modSp add mod">
        <pc:chgData name="Nikola Jovanovic" userId="bad09d9d-44ae-471b-91d6-0f517ef6b15a" providerId="ADAL" clId="{2F78DD1E-F614-4EA9-A160-2752055572B4}" dt="2019-10-24T09:12:16.032" v="2075" actId="27918"/>
        <pc:sldMkLst>
          <pc:docMk/>
          <pc:sldMk cId="116134063" sldId="587"/>
        </pc:sldMkLst>
        <pc:spChg chg="mod">
          <ac:chgData name="Nikola Jovanovic" userId="bad09d9d-44ae-471b-91d6-0f517ef6b15a" providerId="ADAL" clId="{2F78DD1E-F614-4EA9-A160-2752055572B4}" dt="2019-10-24T09:10:42.208" v="2063" actId="27636"/>
          <ac:spMkLst>
            <pc:docMk/>
            <pc:sldMk cId="116134063" sldId="587"/>
            <ac:spMk id="7" creationId="{AF6FC52C-F86A-4C0F-AD80-CC7C2B6F9ED5}"/>
          </ac:spMkLst>
        </pc:spChg>
      </pc:sldChg>
      <pc:sldChg chg="ord">
        <pc:chgData name="Nikola Jovanovic" userId="bad09d9d-44ae-471b-91d6-0f517ef6b15a" providerId="ADAL" clId="{2F78DD1E-F614-4EA9-A160-2752055572B4}" dt="2019-10-22T11:12:51.669" v="1172"/>
        <pc:sldMkLst>
          <pc:docMk/>
          <pc:sldMk cId="2474357256" sldId="593"/>
        </pc:sldMkLst>
      </pc:sldChg>
      <pc:sldChg chg="add">
        <pc:chgData name="Nikola Jovanovic" userId="bad09d9d-44ae-471b-91d6-0f517ef6b15a" providerId="ADAL" clId="{2F78DD1E-F614-4EA9-A160-2752055572B4}" dt="2019-10-22T14:22:12.862" v="1522"/>
        <pc:sldMkLst>
          <pc:docMk/>
          <pc:sldMk cId="2366375572" sldId="601"/>
        </pc:sldMkLst>
      </pc:sldChg>
      <pc:sldChg chg="modSp add">
        <pc:chgData name="Nikola Jovanovic" userId="bad09d9d-44ae-471b-91d6-0f517ef6b15a" providerId="ADAL" clId="{2F78DD1E-F614-4EA9-A160-2752055572B4}" dt="2019-10-24T07:36:22.924" v="1849"/>
        <pc:sldMkLst>
          <pc:docMk/>
          <pc:sldMk cId="1547466436" sldId="605"/>
        </pc:sldMkLst>
        <pc:spChg chg="mod">
          <ac:chgData name="Nikola Jovanovic" userId="bad09d9d-44ae-471b-91d6-0f517ef6b15a" providerId="ADAL" clId="{2F78DD1E-F614-4EA9-A160-2752055572B4}" dt="2019-10-24T07:36:22.924" v="1849"/>
          <ac:spMkLst>
            <pc:docMk/>
            <pc:sldMk cId="1547466436" sldId="605"/>
            <ac:spMk id="11" creationId="{873D8B28-8553-4D54-A557-02F96E1FD581}"/>
          </ac:spMkLst>
        </pc:spChg>
      </pc:sldChg>
      <pc:sldChg chg="ord">
        <pc:chgData name="Nikola Jovanovic" userId="bad09d9d-44ae-471b-91d6-0f517ef6b15a" providerId="ADAL" clId="{2F78DD1E-F614-4EA9-A160-2752055572B4}" dt="2019-10-22T14:15:29.160" v="1512"/>
        <pc:sldMkLst>
          <pc:docMk/>
          <pc:sldMk cId="277973374" sldId="606"/>
        </pc:sldMkLst>
      </pc:sldChg>
      <pc:sldChg chg="addSp delSp modSp mod ord">
        <pc:chgData name="Nikola Jovanovic" userId="bad09d9d-44ae-471b-91d6-0f517ef6b15a" providerId="ADAL" clId="{2F78DD1E-F614-4EA9-A160-2752055572B4}" dt="2019-10-22T12:14:16.404" v="1354" actId="1076"/>
        <pc:sldMkLst>
          <pc:docMk/>
          <pc:sldMk cId="53511304" sldId="607"/>
        </pc:sldMkLst>
        <pc:spChg chg="add del mod">
          <ac:chgData name="Nikola Jovanovic" userId="bad09d9d-44ae-471b-91d6-0f517ef6b15a" providerId="ADAL" clId="{2F78DD1E-F614-4EA9-A160-2752055572B4}" dt="2019-10-22T12:13:47.797" v="1349" actId="478"/>
          <ac:spMkLst>
            <pc:docMk/>
            <pc:sldMk cId="53511304" sldId="607"/>
            <ac:spMk id="3" creationId="{FF9B7A68-705C-4223-B3BE-D17E8AAEC035}"/>
          </ac:spMkLst>
        </pc:spChg>
        <pc:spChg chg="mod">
          <ac:chgData name="Nikola Jovanovic" userId="bad09d9d-44ae-471b-91d6-0f517ef6b15a" providerId="ADAL" clId="{2F78DD1E-F614-4EA9-A160-2752055572B4}" dt="2019-10-21T14:35:51.964" v="314"/>
          <ac:spMkLst>
            <pc:docMk/>
            <pc:sldMk cId="53511304" sldId="607"/>
            <ac:spMk id="7" creationId="{B7283850-B116-4CC9-9985-2D78E1176A52}"/>
          </ac:spMkLst>
        </pc:spChg>
        <pc:spChg chg="mod">
          <ac:chgData name="Nikola Jovanovic" userId="bad09d9d-44ae-471b-91d6-0f517ef6b15a" providerId="ADAL" clId="{2F78DD1E-F614-4EA9-A160-2752055572B4}" dt="2019-10-22T12:14:16.404" v="1354" actId="1076"/>
          <ac:spMkLst>
            <pc:docMk/>
            <pc:sldMk cId="53511304" sldId="607"/>
            <ac:spMk id="10" creationId="{F26C8382-F992-4D4D-B011-F7A9830DF523}"/>
          </ac:spMkLst>
        </pc:spChg>
        <pc:spChg chg="del mod">
          <ac:chgData name="Nikola Jovanovic" userId="bad09d9d-44ae-471b-91d6-0f517ef6b15a" providerId="ADAL" clId="{2F78DD1E-F614-4EA9-A160-2752055572B4}" dt="2019-10-22T12:13:45.320" v="1348" actId="478"/>
          <ac:spMkLst>
            <pc:docMk/>
            <pc:sldMk cId="53511304" sldId="607"/>
            <ac:spMk id="11" creationId="{84D90FCB-6FDD-49D8-B6A7-863AAB4FA79B}"/>
          </ac:spMkLst>
        </pc:spChg>
        <pc:graphicFrameChg chg="mod">
          <ac:chgData name="Nikola Jovanovic" userId="bad09d9d-44ae-471b-91d6-0f517ef6b15a" providerId="ADAL" clId="{2F78DD1E-F614-4EA9-A160-2752055572B4}" dt="2019-10-22T12:14:10.794" v="1353"/>
          <ac:graphicFrameMkLst>
            <pc:docMk/>
            <pc:sldMk cId="53511304" sldId="607"/>
            <ac:graphicFrameMk id="12" creationId="{07EEB373-019B-4E0A-8EEE-51080E82E626}"/>
          </ac:graphicFrameMkLst>
        </pc:graphicFrameChg>
        <pc:graphicFrameChg chg="del mod">
          <ac:chgData name="Nikola Jovanovic" userId="bad09d9d-44ae-471b-91d6-0f517ef6b15a" providerId="ADAL" clId="{2F78DD1E-F614-4EA9-A160-2752055572B4}" dt="2019-10-22T12:13:53.483" v="1350" actId="478"/>
          <ac:graphicFrameMkLst>
            <pc:docMk/>
            <pc:sldMk cId="53511304" sldId="607"/>
            <ac:graphicFrameMk id="13" creationId="{14C4D699-0E4B-4CDC-9C1D-50EDB905C9BD}"/>
          </ac:graphicFrameMkLst>
        </pc:graphicFrameChg>
      </pc:sldChg>
      <pc:sldChg chg="modSp mod">
        <pc:chgData name="Nikola Jovanovic" userId="bad09d9d-44ae-471b-91d6-0f517ef6b15a" providerId="ADAL" clId="{2F78DD1E-F614-4EA9-A160-2752055572B4}" dt="2019-10-22T12:12:14.647" v="1341"/>
        <pc:sldMkLst>
          <pc:docMk/>
          <pc:sldMk cId="3878716081" sldId="608"/>
        </pc:sldMkLst>
        <pc:spChg chg="mod">
          <ac:chgData name="Nikola Jovanovic" userId="bad09d9d-44ae-471b-91d6-0f517ef6b15a" providerId="ADAL" clId="{2F78DD1E-F614-4EA9-A160-2752055572B4}" dt="2019-10-22T12:10:06.010" v="1326" actId="27636"/>
          <ac:spMkLst>
            <pc:docMk/>
            <pc:sldMk cId="3878716081" sldId="608"/>
            <ac:spMk id="7" creationId="{B7283850-B116-4CC9-9985-2D78E1176A52}"/>
          </ac:spMkLst>
        </pc:spChg>
        <pc:graphicFrameChg chg="mod">
          <ac:chgData name="Nikola Jovanovic" userId="bad09d9d-44ae-471b-91d6-0f517ef6b15a" providerId="ADAL" clId="{2F78DD1E-F614-4EA9-A160-2752055572B4}" dt="2019-10-22T12:12:14.647" v="1341"/>
          <ac:graphicFrameMkLst>
            <pc:docMk/>
            <pc:sldMk cId="3878716081" sldId="608"/>
            <ac:graphicFrameMk id="9" creationId="{98E2B120-F91A-4338-A5FB-88C6DDB7D5D4}"/>
          </ac:graphicFrameMkLst>
        </pc:graphicFrameChg>
      </pc:sldChg>
      <pc:sldChg chg="modSp">
        <pc:chgData name="Nikola Jovanovic" userId="bad09d9d-44ae-471b-91d6-0f517ef6b15a" providerId="ADAL" clId="{2F78DD1E-F614-4EA9-A160-2752055572B4}" dt="2019-10-21T14:38:53.838" v="377" actId="20577"/>
        <pc:sldMkLst>
          <pc:docMk/>
          <pc:sldMk cId="1415996783" sldId="609"/>
        </pc:sldMkLst>
        <pc:spChg chg="mod">
          <ac:chgData name="Nikola Jovanovic" userId="bad09d9d-44ae-471b-91d6-0f517ef6b15a" providerId="ADAL" clId="{2F78DD1E-F614-4EA9-A160-2752055572B4}" dt="2019-10-21T14:38:53.838" v="377" actId="20577"/>
          <ac:spMkLst>
            <pc:docMk/>
            <pc:sldMk cId="1415996783" sldId="609"/>
            <ac:spMk id="9" creationId="{D3E213C9-ECB1-4C08-9EED-10B0F8458EF9}"/>
          </ac:spMkLst>
        </pc:spChg>
      </pc:sldChg>
      <pc:sldChg chg="modSp">
        <pc:chgData name="Nikola Jovanovic" userId="bad09d9d-44ae-471b-91d6-0f517ef6b15a" providerId="ADAL" clId="{2F78DD1E-F614-4EA9-A160-2752055572B4}" dt="2019-10-24T08:05:32.679" v="1934" actId="20577"/>
        <pc:sldMkLst>
          <pc:docMk/>
          <pc:sldMk cId="1780380092" sldId="610"/>
        </pc:sldMkLst>
        <pc:spChg chg="mod">
          <ac:chgData name="Nikola Jovanovic" userId="bad09d9d-44ae-471b-91d6-0f517ef6b15a" providerId="ADAL" clId="{2F78DD1E-F614-4EA9-A160-2752055572B4}" dt="2019-10-24T08:05:32.679" v="1934" actId="20577"/>
          <ac:spMkLst>
            <pc:docMk/>
            <pc:sldMk cId="1780380092" sldId="610"/>
            <ac:spMk id="7" creationId="{B7283850-B116-4CC9-9985-2D78E1176A52}"/>
          </ac:spMkLst>
        </pc:spChg>
      </pc:sldChg>
      <pc:sldChg chg="modSp mod ord">
        <pc:chgData name="Nikola Jovanovic" userId="bad09d9d-44ae-471b-91d6-0f517ef6b15a" providerId="ADAL" clId="{2F78DD1E-F614-4EA9-A160-2752055572B4}" dt="2019-10-22T12:49:39.443" v="1471"/>
        <pc:sldMkLst>
          <pc:docMk/>
          <pc:sldMk cId="1694247433" sldId="613"/>
        </pc:sldMkLst>
        <pc:spChg chg="mod">
          <ac:chgData name="Nikola Jovanovic" userId="bad09d9d-44ae-471b-91d6-0f517ef6b15a" providerId="ADAL" clId="{2F78DD1E-F614-4EA9-A160-2752055572B4}" dt="2019-10-22T08:21:16.533" v="786"/>
          <ac:spMkLst>
            <pc:docMk/>
            <pc:sldMk cId="1694247433" sldId="613"/>
            <ac:spMk id="7" creationId="{B7283850-B116-4CC9-9985-2D78E1176A52}"/>
          </ac:spMkLst>
        </pc:spChg>
      </pc:sldChg>
      <pc:sldChg chg="modSp mod ord">
        <pc:chgData name="Nikola Jovanovic" userId="bad09d9d-44ae-471b-91d6-0f517ef6b15a" providerId="ADAL" clId="{2F78DD1E-F614-4EA9-A160-2752055572B4}" dt="2019-10-22T13:13:28.254" v="1472"/>
        <pc:sldMkLst>
          <pc:docMk/>
          <pc:sldMk cId="2405110264" sldId="614"/>
        </pc:sldMkLst>
        <pc:spChg chg="mod">
          <ac:chgData name="Nikola Jovanovic" userId="bad09d9d-44ae-471b-91d6-0f517ef6b15a" providerId="ADAL" clId="{2F78DD1E-F614-4EA9-A160-2752055572B4}" dt="2019-10-22T08:25:06.553" v="848"/>
          <ac:spMkLst>
            <pc:docMk/>
            <pc:sldMk cId="2405110264" sldId="614"/>
            <ac:spMk id="7" creationId="{B7283850-B116-4CC9-9985-2D78E1176A52}"/>
          </ac:spMkLst>
        </pc:spChg>
        <pc:spChg chg="mod">
          <ac:chgData name="Nikola Jovanovic" userId="bad09d9d-44ae-471b-91d6-0f517ef6b15a" providerId="ADAL" clId="{2F78DD1E-F614-4EA9-A160-2752055572B4}" dt="2019-10-22T08:24:40.309" v="847" actId="14100"/>
          <ac:spMkLst>
            <pc:docMk/>
            <pc:sldMk cId="2405110264" sldId="614"/>
            <ac:spMk id="26" creationId="{837E0356-2BE3-4AB9-BCB5-50396439CC2E}"/>
          </ac:spMkLst>
        </pc:spChg>
      </pc:sldChg>
      <pc:sldChg chg="modSp mod ord">
        <pc:chgData name="Nikola Jovanovic" userId="bad09d9d-44ae-471b-91d6-0f517ef6b15a" providerId="ADAL" clId="{2F78DD1E-F614-4EA9-A160-2752055572B4}" dt="2019-10-22T13:13:43.614" v="1473"/>
        <pc:sldMkLst>
          <pc:docMk/>
          <pc:sldMk cId="981846401" sldId="615"/>
        </pc:sldMkLst>
        <pc:spChg chg="mod">
          <ac:chgData name="Nikola Jovanovic" userId="bad09d9d-44ae-471b-91d6-0f517ef6b15a" providerId="ADAL" clId="{2F78DD1E-F614-4EA9-A160-2752055572B4}" dt="2019-10-22T08:29:38.634" v="902"/>
          <ac:spMkLst>
            <pc:docMk/>
            <pc:sldMk cId="981846401" sldId="615"/>
            <ac:spMk id="7" creationId="{B7283850-B116-4CC9-9985-2D78E1176A52}"/>
          </ac:spMkLst>
        </pc:spChg>
        <pc:spChg chg="mod">
          <ac:chgData name="Nikola Jovanovic" userId="bad09d9d-44ae-471b-91d6-0f517ef6b15a" providerId="ADAL" clId="{2F78DD1E-F614-4EA9-A160-2752055572B4}" dt="2019-10-22T08:28:27.991" v="901" actId="20577"/>
          <ac:spMkLst>
            <pc:docMk/>
            <pc:sldMk cId="981846401" sldId="615"/>
            <ac:spMk id="9" creationId="{062535F8-593D-429D-A1D5-56BB5D086331}"/>
          </ac:spMkLst>
        </pc:spChg>
        <pc:spChg chg="mod">
          <ac:chgData name="Nikola Jovanovic" userId="bad09d9d-44ae-471b-91d6-0f517ef6b15a" providerId="ADAL" clId="{2F78DD1E-F614-4EA9-A160-2752055572B4}" dt="2019-10-22T08:30:07.876" v="943" actId="20577"/>
          <ac:spMkLst>
            <pc:docMk/>
            <pc:sldMk cId="981846401" sldId="615"/>
            <ac:spMk id="26" creationId="{837E0356-2BE3-4AB9-BCB5-50396439CC2E}"/>
          </ac:spMkLst>
        </pc:spChg>
        <pc:graphicFrameChg chg="mod">
          <ac:chgData name="Nikola Jovanovic" userId="bad09d9d-44ae-471b-91d6-0f517ef6b15a" providerId="ADAL" clId="{2F78DD1E-F614-4EA9-A160-2752055572B4}" dt="2019-10-22T08:31:51.259" v="956"/>
          <ac:graphicFrameMkLst>
            <pc:docMk/>
            <pc:sldMk cId="981846401" sldId="615"/>
            <ac:graphicFrameMk id="13" creationId="{05711E88-8C3C-46F3-A744-ACCF2A54A261}"/>
          </ac:graphicFrameMkLst>
        </pc:graphicFrameChg>
      </pc:sldChg>
      <pc:sldChg chg="modSp ord">
        <pc:chgData name="Nikola Jovanovic" userId="bad09d9d-44ae-471b-91d6-0f517ef6b15a" providerId="ADAL" clId="{2F78DD1E-F614-4EA9-A160-2752055572B4}" dt="2019-10-22T13:13:50.151" v="1474"/>
        <pc:sldMkLst>
          <pc:docMk/>
          <pc:sldMk cId="1477459249" sldId="616"/>
        </pc:sldMkLst>
        <pc:spChg chg="mod">
          <ac:chgData name="Nikola Jovanovic" userId="bad09d9d-44ae-471b-91d6-0f517ef6b15a" providerId="ADAL" clId="{2F78DD1E-F614-4EA9-A160-2752055572B4}" dt="2019-10-22T08:34:06.263" v="1007" actId="400"/>
          <ac:spMkLst>
            <pc:docMk/>
            <pc:sldMk cId="1477459249" sldId="616"/>
            <ac:spMk id="3" creationId="{01F72C29-0A80-4C13-B96E-442B4401EEF4}"/>
          </ac:spMkLst>
        </pc:spChg>
        <pc:spChg chg="mod">
          <ac:chgData name="Nikola Jovanovic" userId="bad09d9d-44ae-471b-91d6-0f517ef6b15a" providerId="ADAL" clId="{2F78DD1E-F614-4EA9-A160-2752055572B4}" dt="2019-10-22T08:33:54.781" v="1006" actId="20577"/>
          <ac:spMkLst>
            <pc:docMk/>
            <pc:sldMk cId="1477459249" sldId="616"/>
            <ac:spMk id="14" creationId="{00000000-0000-0000-0000-000000000000}"/>
          </ac:spMkLst>
        </pc:spChg>
      </pc:sldChg>
      <pc:sldChg chg="modSp mod">
        <pc:chgData name="Nikola Jovanovic" userId="bad09d9d-44ae-471b-91d6-0f517ef6b15a" providerId="ADAL" clId="{2F78DD1E-F614-4EA9-A160-2752055572B4}" dt="2019-10-22T08:03:24.510" v="775" actId="20577"/>
        <pc:sldMkLst>
          <pc:docMk/>
          <pc:sldMk cId="3510767366" sldId="617"/>
        </pc:sldMkLst>
        <pc:spChg chg="mod">
          <ac:chgData name="Nikola Jovanovic" userId="bad09d9d-44ae-471b-91d6-0f517ef6b15a" providerId="ADAL" clId="{2F78DD1E-F614-4EA9-A160-2752055572B4}" dt="2019-10-22T08:02:16.495" v="721" actId="20577"/>
          <ac:spMkLst>
            <pc:docMk/>
            <pc:sldMk cId="3510767366" sldId="617"/>
            <ac:spMk id="6" creationId="{3C317B8B-B180-4464-8509-3E0D7179FEB3}"/>
          </ac:spMkLst>
        </pc:spChg>
        <pc:spChg chg="mod">
          <ac:chgData name="Nikola Jovanovic" userId="bad09d9d-44ae-471b-91d6-0f517ef6b15a" providerId="ADAL" clId="{2F78DD1E-F614-4EA9-A160-2752055572B4}" dt="2019-10-22T08:03:24.510" v="775" actId="20577"/>
          <ac:spMkLst>
            <pc:docMk/>
            <pc:sldMk cId="3510767366" sldId="617"/>
            <ac:spMk id="10" creationId="{D7B35890-27FF-47CB-BC9E-622D27737DCB}"/>
          </ac:spMkLst>
        </pc:spChg>
      </pc:sldChg>
      <pc:sldChg chg="modSp add mod">
        <pc:chgData name="Nikola Jovanovic" userId="bad09d9d-44ae-471b-91d6-0f517ef6b15a" providerId="ADAL" clId="{2F78DD1E-F614-4EA9-A160-2752055572B4}" dt="2019-10-24T08:37:43.613" v="1969" actId="27918"/>
        <pc:sldMkLst>
          <pc:docMk/>
          <pc:sldMk cId="1070899831" sldId="619"/>
        </pc:sldMkLst>
        <pc:graphicFrameChg chg="mod">
          <ac:chgData name="Nikola Jovanovic" userId="bad09d9d-44ae-471b-91d6-0f517ef6b15a" providerId="ADAL" clId="{2F78DD1E-F614-4EA9-A160-2752055572B4}" dt="2019-10-24T08:37:05.219" v="1965" actId="14100"/>
          <ac:graphicFrameMkLst>
            <pc:docMk/>
            <pc:sldMk cId="1070899831" sldId="619"/>
            <ac:graphicFrameMk id="10" creationId="{7476F4D4-06CC-4026-84E1-92A97DE92ECE}"/>
          </ac:graphicFrameMkLst>
        </pc:graphicFrameChg>
      </pc:sldChg>
      <pc:sldChg chg="delSp modSp add mod">
        <pc:chgData name="Nikola Jovanovic" userId="bad09d9d-44ae-471b-91d6-0f517ef6b15a" providerId="ADAL" clId="{2F78DD1E-F614-4EA9-A160-2752055572B4}" dt="2019-10-23T09:08:18.436" v="1690" actId="20577"/>
        <pc:sldMkLst>
          <pc:docMk/>
          <pc:sldMk cId="3789782736" sldId="621"/>
        </pc:sldMkLst>
        <pc:spChg chg="del">
          <ac:chgData name="Nikola Jovanovic" userId="bad09d9d-44ae-471b-91d6-0f517ef6b15a" providerId="ADAL" clId="{2F78DD1E-F614-4EA9-A160-2752055572B4}" dt="2019-10-22T13:37:03.285" v="1490" actId="478"/>
          <ac:spMkLst>
            <pc:docMk/>
            <pc:sldMk cId="3789782736" sldId="621"/>
            <ac:spMk id="3" creationId="{445DDA17-8585-43E6-8686-F7C62EE545BA}"/>
          </ac:spMkLst>
        </pc:spChg>
        <pc:spChg chg="mod">
          <ac:chgData name="Nikola Jovanovic" userId="bad09d9d-44ae-471b-91d6-0f517ef6b15a" providerId="ADAL" clId="{2F78DD1E-F614-4EA9-A160-2752055572B4}" dt="2019-10-22T13:37:36.598" v="1495" actId="113"/>
          <ac:spMkLst>
            <pc:docMk/>
            <pc:sldMk cId="3789782736" sldId="621"/>
            <ac:spMk id="7" creationId="{B7283850-B116-4CC9-9985-2D78E1176A52}"/>
          </ac:spMkLst>
        </pc:spChg>
        <pc:spChg chg="mod">
          <ac:chgData name="Nikola Jovanovic" userId="bad09d9d-44ae-471b-91d6-0f517ef6b15a" providerId="ADAL" clId="{2F78DD1E-F614-4EA9-A160-2752055572B4}" dt="2019-10-23T09:08:18.436" v="1690" actId="20577"/>
          <ac:spMkLst>
            <pc:docMk/>
            <pc:sldMk cId="3789782736" sldId="621"/>
            <ac:spMk id="17" creationId="{0917F72C-9BFA-4E99-8A9F-124DF7B27192}"/>
          </ac:spMkLst>
        </pc:spChg>
        <pc:graphicFrameChg chg="mod">
          <ac:chgData name="Nikola Jovanovic" userId="bad09d9d-44ae-471b-91d6-0f517ef6b15a" providerId="ADAL" clId="{2F78DD1E-F614-4EA9-A160-2752055572B4}" dt="2019-10-22T13:40:16.900" v="1510" actId="14100"/>
          <ac:graphicFrameMkLst>
            <pc:docMk/>
            <pc:sldMk cId="3789782736" sldId="621"/>
            <ac:graphicFrameMk id="15" creationId="{4BD2CE21-F845-4B0F-B7E8-BDF98C464558}"/>
          </ac:graphicFrameMkLst>
        </pc:graphicFrameChg>
        <pc:graphicFrameChg chg="del">
          <ac:chgData name="Nikola Jovanovic" userId="bad09d9d-44ae-471b-91d6-0f517ef6b15a" providerId="ADAL" clId="{2F78DD1E-F614-4EA9-A160-2752055572B4}" dt="2019-10-22T13:38:43.660" v="1496" actId="478"/>
          <ac:graphicFrameMkLst>
            <pc:docMk/>
            <pc:sldMk cId="3789782736" sldId="621"/>
            <ac:graphicFrameMk id="16" creationId="{2B97DADC-B710-4639-9E4B-72C0F1526604}"/>
          </ac:graphicFrameMkLst>
        </pc:graphicFrameChg>
      </pc:sldChg>
      <pc:sldChg chg="add">
        <pc:chgData name="Nikola Jovanovic" userId="bad09d9d-44ae-471b-91d6-0f517ef6b15a" providerId="ADAL" clId="{2F78DD1E-F614-4EA9-A160-2752055572B4}" dt="2019-10-24T08:48:41.230" v="1989"/>
        <pc:sldMkLst>
          <pc:docMk/>
          <pc:sldMk cId="2423428950" sldId="628"/>
        </pc:sldMkLst>
      </pc:sldChg>
      <pc:sldChg chg="addSp modSp">
        <pc:chgData name="Nikola Jovanovic" userId="bad09d9d-44ae-471b-91d6-0f517ef6b15a" providerId="ADAL" clId="{2F78DD1E-F614-4EA9-A160-2752055572B4}" dt="2019-10-24T09:42:34.864" v="2150" actId="11529"/>
        <pc:sldMkLst>
          <pc:docMk/>
          <pc:sldMk cId="536831060" sldId="637"/>
        </pc:sldMkLst>
        <pc:spChg chg="add mod">
          <ac:chgData name="Nikola Jovanovic" userId="bad09d9d-44ae-471b-91d6-0f517ef6b15a" providerId="ADAL" clId="{2F78DD1E-F614-4EA9-A160-2752055572B4}" dt="2019-10-24T09:42:34.864" v="2150" actId="11529"/>
          <ac:spMkLst>
            <pc:docMk/>
            <pc:sldMk cId="536831060" sldId="637"/>
            <ac:spMk id="2" creationId="{F52A9DA6-CECC-4E73-92B2-83B852F37C49}"/>
          </ac:spMkLst>
        </pc:spChg>
        <pc:graphicFrameChg chg="modGraphic">
          <ac:chgData name="Nikola Jovanovic" userId="bad09d9d-44ae-471b-91d6-0f517ef6b15a" providerId="ADAL" clId="{2F78DD1E-F614-4EA9-A160-2752055572B4}" dt="2019-10-24T09:42:27.620" v="2149" actId="13926"/>
          <ac:graphicFrameMkLst>
            <pc:docMk/>
            <pc:sldMk cId="536831060" sldId="637"/>
            <ac:graphicFrameMk id="10" creationId="{C8F1131A-CED2-42BC-B70E-30BB810FF6EF}"/>
          </ac:graphicFrameMkLst>
        </pc:graphicFrameChg>
      </pc:sldChg>
      <pc:sldChg chg="modSp add mod ord">
        <pc:chgData name="Nikola Jovanovic" userId="bad09d9d-44ae-471b-91d6-0f517ef6b15a" providerId="ADAL" clId="{2F78DD1E-F614-4EA9-A160-2752055572B4}" dt="2019-10-22T12:47:04.451" v="1446" actId="20577"/>
        <pc:sldMkLst>
          <pc:docMk/>
          <pc:sldMk cId="585572911" sldId="638"/>
        </pc:sldMkLst>
        <pc:spChg chg="mod">
          <ac:chgData name="Nikola Jovanovic" userId="bad09d9d-44ae-471b-91d6-0f517ef6b15a" providerId="ADAL" clId="{2F78DD1E-F614-4EA9-A160-2752055572B4}" dt="2019-10-22T12:47:04.451" v="1446" actId="20577"/>
          <ac:spMkLst>
            <pc:docMk/>
            <pc:sldMk cId="585572911" sldId="638"/>
            <ac:spMk id="3" creationId="{F807E78A-E8F7-4B20-84B9-ACBFF6011E97}"/>
          </ac:spMkLst>
        </pc:spChg>
        <pc:spChg chg="mod">
          <ac:chgData name="Nikola Jovanovic" userId="bad09d9d-44ae-471b-91d6-0f517ef6b15a" providerId="ADAL" clId="{2F78DD1E-F614-4EA9-A160-2752055572B4}" dt="2019-10-22T12:42:03.886" v="1407" actId="20577"/>
          <ac:spMkLst>
            <pc:docMk/>
            <pc:sldMk cId="585572911" sldId="638"/>
            <ac:spMk id="12" creationId="{5A9C24FB-0A47-4603-8299-74D1B072390F}"/>
          </ac:spMkLst>
        </pc:spChg>
        <pc:spChg chg="mod">
          <ac:chgData name="Nikola Jovanovic" userId="bad09d9d-44ae-471b-91d6-0f517ef6b15a" providerId="ADAL" clId="{2F78DD1E-F614-4EA9-A160-2752055572B4}" dt="2019-10-22T12:45:13.618" v="1422" actId="20577"/>
          <ac:spMkLst>
            <pc:docMk/>
            <pc:sldMk cId="585572911" sldId="638"/>
            <ac:spMk id="14" creationId="{E8D912BE-B98D-415A-8133-4D0BF9FDD0A3}"/>
          </ac:spMkLst>
        </pc:spChg>
      </pc:sldChg>
      <pc:sldChg chg="add">
        <pc:chgData name="Nikola Jovanovic" userId="bad09d9d-44ae-471b-91d6-0f517ef6b15a" providerId="ADAL" clId="{2F78DD1E-F614-4EA9-A160-2752055572B4}" dt="2019-10-22T13:17:35.079" v="1487"/>
        <pc:sldMkLst>
          <pc:docMk/>
          <pc:sldMk cId="1034462945" sldId="641"/>
        </pc:sldMkLst>
      </pc:sldChg>
      <pc:sldChg chg="modSp mod">
        <pc:chgData name="Nikola Jovanovic" userId="bad09d9d-44ae-471b-91d6-0f517ef6b15a" providerId="ADAL" clId="{2F78DD1E-F614-4EA9-A160-2752055572B4}" dt="2019-10-21T14:48:24.469" v="477" actId="20577"/>
        <pc:sldMkLst>
          <pc:docMk/>
          <pc:sldMk cId="2469718994" sldId="642"/>
        </pc:sldMkLst>
        <pc:spChg chg="mod">
          <ac:chgData name="Nikola Jovanovic" userId="bad09d9d-44ae-471b-91d6-0f517ef6b15a" providerId="ADAL" clId="{2F78DD1E-F614-4EA9-A160-2752055572B4}" dt="2019-10-21T14:48:24.469" v="477" actId="20577"/>
          <ac:spMkLst>
            <pc:docMk/>
            <pc:sldMk cId="2469718994" sldId="642"/>
            <ac:spMk id="14" creationId="{00000000-0000-0000-0000-000000000000}"/>
          </ac:spMkLst>
        </pc:spChg>
      </pc:sldChg>
      <pc:sldChg chg="modSp">
        <pc:chgData name="Nikola Jovanovic" userId="bad09d9d-44ae-471b-91d6-0f517ef6b15a" providerId="ADAL" clId="{2F78DD1E-F614-4EA9-A160-2752055572B4}" dt="2019-10-22T11:26:17.455" v="1192"/>
        <pc:sldMkLst>
          <pc:docMk/>
          <pc:sldMk cId="2326593326" sldId="643"/>
        </pc:sldMkLst>
        <pc:spChg chg="mod">
          <ac:chgData name="Nikola Jovanovic" userId="bad09d9d-44ae-471b-91d6-0f517ef6b15a" providerId="ADAL" clId="{2F78DD1E-F614-4EA9-A160-2752055572B4}" dt="2019-10-22T11:26:17.455" v="1192"/>
          <ac:spMkLst>
            <pc:docMk/>
            <pc:sldMk cId="2326593326" sldId="643"/>
            <ac:spMk id="5" creationId="{A1B8D498-D697-4440-867E-63B8E48FA3C2}"/>
          </ac:spMkLst>
        </pc:spChg>
      </pc:sldChg>
      <pc:sldChg chg="add">
        <pc:chgData name="Nikola Jovanovic" userId="bad09d9d-44ae-471b-91d6-0f517ef6b15a" providerId="ADAL" clId="{2F78DD1E-F614-4EA9-A160-2752055572B4}" dt="2019-10-24T09:06:05.950" v="2047"/>
        <pc:sldMkLst>
          <pc:docMk/>
          <pc:sldMk cId="32460312" sldId="644"/>
        </pc:sldMkLst>
      </pc:sldChg>
      <pc:sldChg chg="addSp delSp modSp add mod">
        <pc:chgData name="Nikola Jovanovic" userId="bad09d9d-44ae-471b-91d6-0f517ef6b15a" providerId="ADAL" clId="{2F78DD1E-F614-4EA9-A160-2752055572B4}" dt="2019-10-21T14:47:48.585" v="424" actId="20577"/>
        <pc:sldMkLst>
          <pc:docMk/>
          <pc:sldMk cId="2561319944" sldId="649"/>
        </pc:sldMkLst>
        <pc:spChg chg="mod">
          <ac:chgData name="Nikola Jovanovic" userId="bad09d9d-44ae-471b-91d6-0f517ef6b15a" providerId="ADAL" clId="{2F78DD1E-F614-4EA9-A160-2752055572B4}" dt="2019-10-21T14:43:09.617" v="383"/>
          <ac:spMkLst>
            <pc:docMk/>
            <pc:sldMk cId="2561319944" sldId="649"/>
            <ac:spMk id="6" creationId="{3BB012AD-A495-4118-ACA4-E2DC0CB86B82}"/>
          </ac:spMkLst>
        </pc:spChg>
        <pc:spChg chg="del mod">
          <ac:chgData name="Nikola Jovanovic" userId="bad09d9d-44ae-471b-91d6-0f517ef6b15a" providerId="ADAL" clId="{2F78DD1E-F614-4EA9-A160-2752055572B4}" dt="2019-10-21T14:42:58.376" v="382" actId="478"/>
          <ac:spMkLst>
            <pc:docMk/>
            <pc:sldMk cId="2561319944" sldId="649"/>
            <ac:spMk id="7" creationId="{B864DD65-FD19-4D17-9932-773769CB8EFB}"/>
          </ac:spMkLst>
        </pc:spChg>
        <pc:spChg chg="add del mod">
          <ac:chgData name="Nikola Jovanovic" userId="bad09d9d-44ae-471b-91d6-0f517ef6b15a" providerId="ADAL" clId="{2F78DD1E-F614-4EA9-A160-2752055572B4}" dt="2019-10-21T14:47:24.143" v="412" actId="14100"/>
          <ac:spMkLst>
            <pc:docMk/>
            <pc:sldMk cId="2561319944" sldId="649"/>
            <ac:spMk id="9" creationId="{C666BF95-BFD6-4783-82F0-846D4B0D3E61}"/>
          </ac:spMkLst>
        </pc:spChg>
        <pc:spChg chg="mod">
          <ac:chgData name="Nikola Jovanovic" userId="bad09d9d-44ae-471b-91d6-0f517ef6b15a" providerId="ADAL" clId="{2F78DD1E-F614-4EA9-A160-2752055572B4}" dt="2019-10-21T14:42:48.432" v="380"/>
          <ac:spMkLst>
            <pc:docMk/>
            <pc:sldMk cId="2561319944" sldId="649"/>
            <ac:spMk id="10" creationId="{C1336F43-9D55-4427-BC7A-7FF86A7E69EC}"/>
          </ac:spMkLst>
        </pc:spChg>
        <pc:spChg chg="add mod">
          <ac:chgData name="Nikola Jovanovic" userId="bad09d9d-44ae-471b-91d6-0f517ef6b15a" providerId="ADAL" clId="{2F78DD1E-F614-4EA9-A160-2752055572B4}" dt="2019-10-21T14:47:48.585" v="424" actId="20577"/>
          <ac:spMkLst>
            <pc:docMk/>
            <pc:sldMk cId="2561319944" sldId="649"/>
            <ac:spMk id="11" creationId="{97F1B126-F8EB-47FC-ABA5-C5EE709CBAEF}"/>
          </ac:spMkLst>
        </pc:spChg>
      </pc:sldChg>
      <pc:sldChg chg="addSp delSp modSp add mod">
        <pc:chgData name="Nikola Jovanovic" userId="bad09d9d-44ae-471b-91d6-0f517ef6b15a" providerId="ADAL" clId="{2F78DD1E-F614-4EA9-A160-2752055572B4}" dt="2019-10-22T07:48:24.009" v="705" actId="20577"/>
        <pc:sldMkLst>
          <pc:docMk/>
          <pc:sldMk cId="3750874169" sldId="651"/>
        </pc:sldMkLst>
        <pc:spChg chg="mod">
          <ac:chgData name="Nikola Jovanovic" userId="bad09d9d-44ae-471b-91d6-0f517ef6b15a" providerId="ADAL" clId="{2F78DD1E-F614-4EA9-A160-2752055572B4}" dt="2019-10-22T07:48:24.009" v="705" actId="20577"/>
          <ac:spMkLst>
            <pc:docMk/>
            <pc:sldMk cId="3750874169" sldId="651"/>
            <ac:spMk id="2" creationId="{00000000-0000-0000-0000-000000000000}"/>
          </ac:spMkLst>
        </pc:spChg>
        <pc:spChg chg="mod">
          <ac:chgData name="Nikola Jovanovic" userId="bad09d9d-44ae-471b-91d6-0f517ef6b15a" providerId="ADAL" clId="{2F78DD1E-F614-4EA9-A160-2752055572B4}" dt="2019-10-21T15:08:32.279" v="547"/>
          <ac:spMkLst>
            <pc:docMk/>
            <pc:sldMk cId="3750874169" sldId="651"/>
            <ac:spMk id="7" creationId="{B7283850-B116-4CC9-9985-2D78E1176A52}"/>
          </ac:spMkLst>
        </pc:spChg>
        <pc:spChg chg="mod">
          <ac:chgData name="Nikola Jovanovic" userId="bad09d9d-44ae-471b-91d6-0f517ef6b15a" providerId="ADAL" clId="{2F78DD1E-F614-4EA9-A160-2752055572B4}" dt="2019-10-21T15:10:04.335" v="609" actId="20577"/>
          <ac:spMkLst>
            <pc:docMk/>
            <pc:sldMk cId="3750874169" sldId="651"/>
            <ac:spMk id="12" creationId="{667C480E-4F82-418F-9C1E-78B16786C790}"/>
          </ac:spMkLst>
        </pc:spChg>
        <pc:spChg chg="mod">
          <ac:chgData name="Nikola Jovanovic" userId="bad09d9d-44ae-471b-91d6-0f517ef6b15a" providerId="ADAL" clId="{2F78DD1E-F614-4EA9-A160-2752055572B4}" dt="2019-10-21T15:08:41.728" v="558" actId="20577"/>
          <ac:spMkLst>
            <pc:docMk/>
            <pc:sldMk cId="3750874169" sldId="651"/>
            <ac:spMk id="15" creationId="{1123083D-1C7D-4E36-9A92-31828C962116}"/>
          </ac:spMkLst>
        </pc:spChg>
        <pc:graphicFrameChg chg="del">
          <ac:chgData name="Nikola Jovanovic" userId="bad09d9d-44ae-471b-91d6-0f517ef6b15a" providerId="ADAL" clId="{2F78DD1E-F614-4EA9-A160-2752055572B4}" dt="2019-10-21T15:10:20.757" v="610" actId="478"/>
          <ac:graphicFrameMkLst>
            <pc:docMk/>
            <pc:sldMk cId="3750874169" sldId="651"/>
            <ac:graphicFrameMk id="10" creationId="{7476F4D4-06CC-4026-84E1-92A97DE92ECE}"/>
          </ac:graphicFrameMkLst>
        </pc:graphicFrameChg>
        <pc:graphicFrameChg chg="add">
          <ac:chgData name="Nikola Jovanovic" userId="bad09d9d-44ae-471b-91d6-0f517ef6b15a" providerId="ADAL" clId="{2F78DD1E-F614-4EA9-A160-2752055572B4}" dt="2019-10-21T15:10:36.609" v="611"/>
          <ac:graphicFrameMkLst>
            <pc:docMk/>
            <pc:sldMk cId="3750874169" sldId="651"/>
            <ac:graphicFrameMk id="13" creationId="{FE937D48-16E0-47C5-8297-509CA7856241}"/>
          </ac:graphicFrameMkLst>
        </pc:graphicFrameChg>
      </pc:sldChg>
      <pc:sldChg chg="modSp add mod">
        <pc:chgData name="Nikola Jovanovic" userId="bad09d9d-44ae-471b-91d6-0f517ef6b15a" providerId="ADAL" clId="{2F78DD1E-F614-4EA9-A160-2752055572B4}" dt="2019-10-22T12:19:29.934" v="1367" actId="20577"/>
        <pc:sldMkLst>
          <pc:docMk/>
          <pc:sldMk cId="3353643312" sldId="652"/>
        </pc:sldMkLst>
        <pc:spChg chg="mod">
          <ac:chgData name="Nikola Jovanovic" userId="bad09d9d-44ae-471b-91d6-0f517ef6b15a" providerId="ADAL" clId="{2F78DD1E-F614-4EA9-A160-2752055572B4}" dt="2019-10-21T15:12:46.803" v="621"/>
          <ac:spMkLst>
            <pc:docMk/>
            <pc:sldMk cId="3353643312" sldId="652"/>
            <ac:spMk id="7" creationId="{B7283850-B116-4CC9-9985-2D78E1176A52}"/>
          </ac:spMkLst>
        </pc:spChg>
        <pc:spChg chg="mod">
          <ac:chgData name="Nikola Jovanovic" userId="bad09d9d-44ae-471b-91d6-0f517ef6b15a" providerId="ADAL" clId="{2F78DD1E-F614-4EA9-A160-2752055572B4}" dt="2019-10-22T12:19:29.934" v="1367" actId="20577"/>
          <ac:spMkLst>
            <pc:docMk/>
            <pc:sldMk cId="3353643312" sldId="652"/>
            <ac:spMk id="8" creationId="{17181FDE-7463-4E72-8119-4F1CDFCFEF1E}"/>
          </ac:spMkLst>
        </pc:spChg>
        <pc:spChg chg="mod">
          <ac:chgData name="Nikola Jovanovic" userId="bad09d9d-44ae-471b-91d6-0f517ef6b15a" providerId="ADAL" clId="{2F78DD1E-F614-4EA9-A160-2752055572B4}" dt="2019-10-21T15:13:19.532" v="662" actId="20577"/>
          <ac:spMkLst>
            <pc:docMk/>
            <pc:sldMk cId="3353643312" sldId="652"/>
            <ac:spMk id="9" creationId="{062535F8-593D-429D-A1D5-56BB5D086331}"/>
          </ac:spMkLst>
        </pc:spChg>
      </pc:sldChg>
      <pc:sldChg chg="modSp add">
        <pc:chgData name="Nikola Jovanovic" userId="bad09d9d-44ae-471b-91d6-0f517ef6b15a" providerId="ADAL" clId="{2F78DD1E-F614-4EA9-A160-2752055572B4}" dt="2019-10-22T12:19:47.798" v="1379" actId="20577"/>
        <pc:sldMkLst>
          <pc:docMk/>
          <pc:sldMk cId="1684562109" sldId="653"/>
        </pc:sldMkLst>
        <pc:spChg chg="mod">
          <ac:chgData name="Nikola Jovanovic" userId="bad09d9d-44ae-471b-91d6-0f517ef6b15a" providerId="ADAL" clId="{2F78DD1E-F614-4EA9-A160-2752055572B4}" dt="2019-10-22T07:55:53.994" v="707"/>
          <ac:spMkLst>
            <pc:docMk/>
            <pc:sldMk cId="1684562109" sldId="653"/>
            <ac:spMk id="7" creationId="{B7283850-B116-4CC9-9985-2D78E1176A52}"/>
          </ac:spMkLst>
        </pc:spChg>
        <pc:spChg chg="mod">
          <ac:chgData name="Nikola Jovanovic" userId="bad09d9d-44ae-471b-91d6-0f517ef6b15a" providerId="ADAL" clId="{2F78DD1E-F614-4EA9-A160-2752055572B4}" dt="2019-10-22T12:19:47.798" v="1379" actId="20577"/>
          <ac:spMkLst>
            <pc:docMk/>
            <pc:sldMk cId="1684562109" sldId="653"/>
            <ac:spMk id="8" creationId="{17181FDE-7463-4E72-8119-4F1CDFCFEF1E}"/>
          </ac:spMkLst>
        </pc:spChg>
      </pc:sldChg>
      <pc:sldChg chg="modSp add mod ord">
        <pc:chgData name="Nikola Jovanovic" userId="bad09d9d-44ae-471b-91d6-0f517ef6b15a" providerId="ADAL" clId="{2F78DD1E-F614-4EA9-A160-2752055572B4}" dt="2019-10-23T09:56:16.262" v="1790"/>
        <pc:sldMkLst>
          <pc:docMk/>
          <pc:sldMk cId="3447252664" sldId="654"/>
        </pc:sldMkLst>
        <pc:spChg chg="mod">
          <ac:chgData name="Nikola Jovanovic" userId="bad09d9d-44ae-471b-91d6-0f517ef6b15a" providerId="ADAL" clId="{2F78DD1E-F614-4EA9-A160-2752055572B4}" dt="2019-10-22T11:45:17.607" v="1242" actId="20577"/>
          <ac:spMkLst>
            <pc:docMk/>
            <pc:sldMk cId="3447252664" sldId="654"/>
            <ac:spMk id="2" creationId="{00000000-0000-0000-0000-000000000000}"/>
          </ac:spMkLst>
        </pc:spChg>
        <pc:spChg chg="mod">
          <ac:chgData name="Nikola Jovanovic" userId="bad09d9d-44ae-471b-91d6-0f517ef6b15a" providerId="ADAL" clId="{2F78DD1E-F614-4EA9-A160-2752055572B4}" dt="2019-10-22T11:44:55.598" v="1212" actId="27636"/>
          <ac:spMkLst>
            <pc:docMk/>
            <pc:sldMk cId="3447252664" sldId="654"/>
            <ac:spMk id="7" creationId="{B7283850-B116-4CC9-9985-2D78E1176A52}"/>
          </ac:spMkLst>
        </pc:spChg>
        <pc:spChg chg="mod">
          <ac:chgData name="Nikola Jovanovic" userId="bad09d9d-44ae-471b-91d6-0f517ef6b15a" providerId="ADAL" clId="{2F78DD1E-F614-4EA9-A160-2752055572B4}" dt="2019-10-22T11:45:03.911" v="1224" actId="20577"/>
          <ac:spMkLst>
            <pc:docMk/>
            <pc:sldMk cId="3447252664" sldId="654"/>
            <ac:spMk id="8" creationId="{17181FDE-7463-4E72-8119-4F1CDFCFEF1E}"/>
          </ac:spMkLst>
        </pc:spChg>
        <pc:spChg chg="mod">
          <ac:chgData name="Nikola Jovanovic" userId="bad09d9d-44ae-471b-91d6-0f517ef6b15a" providerId="ADAL" clId="{2F78DD1E-F614-4EA9-A160-2752055572B4}" dt="2019-10-22T11:45:59.778" v="1298" actId="20577"/>
          <ac:spMkLst>
            <pc:docMk/>
            <pc:sldMk cId="3447252664" sldId="654"/>
            <ac:spMk id="9" creationId="{062535F8-593D-429D-A1D5-56BB5D086331}"/>
          </ac:spMkLst>
        </pc:spChg>
      </pc:sldChg>
      <pc:sldChg chg="addSp delSp modSp add mod">
        <pc:chgData name="Nikola Jovanovic" userId="bad09d9d-44ae-471b-91d6-0f517ef6b15a" providerId="ADAL" clId="{2F78DD1E-F614-4EA9-A160-2752055572B4}" dt="2019-10-23T09:59:17.116" v="1801"/>
        <pc:sldMkLst>
          <pc:docMk/>
          <pc:sldMk cId="3691063428" sldId="655"/>
        </pc:sldMkLst>
        <pc:spChg chg="mod">
          <ac:chgData name="Nikola Jovanovic" userId="bad09d9d-44ae-471b-91d6-0f517ef6b15a" providerId="ADAL" clId="{2F78DD1E-F614-4EA9-A160-2752055572B4}" dt="2019-10-23T09:58:28.702" v="1795" actId="27636"/>
          <ac:spMkLst>
            <pc:docMk/>
            <pc:sldMk cId="3691063428" sldId="655"/>
            <ac:spMk id="7" creationId="{B7283850-B116-4CC9-9985-2D78E1176A52}"/>
          </ac:spMkLst>
        </pc:spChg>
        <pc:spChg chg="del">
          <ac:chgData name="Nikola Jovanovic" userId="bad09d9d-44ae-471b-91d6-0f517ef6b15a" providerId="ADAL" clId="{2F78DD1E-F614-4EA9-A160-2752055572B4}" dt="2019-10-22T11:48:31.640" v="1310" actId="478"/>
          <ac:spMkLst>
            <pc:docMk/>
            <pc:sldMk cId="3691063428" sldId="655"/>
            <ac:spMk id="10" creationId="{F26C8382-F992-4D4D-B011-F7A9830DF523}"/>
          </ac:spMkLst>
        </pc:spChg>
        <pc:spChg chg="mod">
          <ac:chgData name="Nikola Jovanovic" userId="bad09d9d-44ae-471b-91d6-0f517ef6b15a" providerId="ADAL" clId="{2F78DD1E-F614-4EA9-A160-2752055572B4}" dt="2019-10-22T11:50:49.387" v="1321" actId="1076"/>
          <ac:spMkLst>
            <pc:docMk/>
            <pc:sldMk cId="3691063428" sldId="655"/>
            <ac:spMk id="11" creationId="{84D90FCB-6FDD-49D8-B6A7-863AAB4FA79B}"/>
          </ac:spMkLst>
        </pc:spChg>
        <pc:graphicFrameChg chg="mod">
          <ac:chgData name="Nikola Jovanovic" userId="bad09d9d-44ae-471b-91d6-0f517ef6b15a" providerId="ADAL" clId="{2F78DD1E-F614-4EA9-A160-2752055572B4}" dt="2019-10-23T09:59:12.937" v="1800"/>
          <ac:graphicFrameMkLst>
            <pc:docMk/>
            <pc:sldMk cId="3691063428" sldId="655"/>
            <ac:graphicFrameMk id="8" creationId="{FF0B6C7D-27D5-44E9-8809-792D9125DBB7}"/>
          </ac:graphicFrameMkLst>
        </pc:graphicFrameChg>
        <pc:graphicFrameChg chg="add mod">
          <ac:chgData name="Nikola Jovanovic" userId="bad09d9d-44ae-471b-91d6-0f517ef6b15a" providerId="ADAL" clId="{2F78DD1E-F614-4EA9-A160-2752055572B4}" dt="2019-10-23T09:59:17.116" v="1801"/>
          <ac:graphicFrameMkLst>
            <pc:docMk/>
            <pc:sldMk cId="3691063428" sldId="655"/>
            <ac:graphicFrameMk id="9" creationId="{1536A855-23EE-4447-9C50-67B29B85D0B2}"/>
          </ac:graphicFrameMkLst>
        </pc:graphicFrameChg>
        <pc:graphicFrameChg chg="del">
          <ac:chgData name="Nikola Jovanovic" userId="bad09d9d-44ae-471b-91d6-0f517ef6b15a" providerId="ADAL" clId="{2F78DD1E-F614-4EA9-A160-2752055572B4}" dt="2019-10-22T11:50:41.930" v="1320" actId="478"/>
          <ac:graphicFrameMkLst>
            <pc:docMk/>
            <pc:sldMk cId="3691063428" sldId="655"/>
            <ac:graphicFrameMk id="16" creationId="{83F6D9AB-213A-48DB-AC99-2AF5D6E85F34}"/>
          </ac:graphicFrameMkLst>
        </pc:graphicFrameChg>
      </pc:sldChg>
      <pc:sldChg chg="add">
        <pc:chgData name="Nikola Jovanovic" userId="bad09d9d-44ae-471b-91d6-0f517ef6b15a" providerId="ADAL" clId="{2F78DD1E-F614-4EA9-A160-2752055572B4}" dt="2019-10-22T12:19:20.834" v="1356"/>
        <pc:sldMkLst>
          <pc:docMk/>
          <pc:sldMk cId="392717355" sldId="656"/>
        </pc:sldMkLst>
      </pc:sldChg>
      <pc:sldChg chg="add">
        <pc:chgData name="Nikola Jovanovic" userId="bad09d9d-44ae-471b-91d6-0f517ef6b15a" providerId="ADAL" clId="{2F78DD1E-F614-4EA9-A160-2752055572B4}" dt="2019-10-22T12:19:42.239" v="1368"/>
        <pc:sldMkLst>
          <pc:docMk/>
          <pc:sldMk cId="704063830" sldId="657"/>
        </pc:sldMkLst>
      </pc:sldChg>
      <pc:sldChg chg="add">
        <pc:chgData name="Nikola Jovanovic" userId="bad09d9d-44ae-471b-91d6-0f517ef6b15a" providerId="ADAL" clId="{2F78DD1E-F614-4EA9-A160-2752055572B4}" dt="2019-10-22T14:59:43.050" v="1669"/>
        <pc:sldMkLst>
          <pc:docMk/>
          <pc:sldMk cId="239905747" sldId="662"/>
        </pc:sldMkLst>
      </pc:sldChg>
      <pc:sldChg chg="add">
        <pc:chgData name="Nikola Jovanovic" userId="bad09d9d-44ae-471b-91d6-0f517ef6b15a" providerId="ADAL" clId="{2F78DD1E-F614-4EA9-A160-2752055572B4}" dt="2019-10-23T09:44:30.523" v="1709"/>
        <pc:sldMkLst>
          <pc:docMk/>
          <pc:sldMk cId="3267106083" sldId="663"/>
        </pc:sldMkLst>
      </pc:sldChg>
      <pc:sldChg chg="modSp add">
        <pc:chgData name="Nikola Jovanovic" userId="bad09d9d-44ae-471b-91d6-0f517ef6b15a" providerId="ADAL" clId="{2F78DD1E-F614-4EA9-A160-2752055572B4}" dt="2019-10-23T09:45:59.253" v="1748"/>
        <pc:sldMkLst>
          <pc:docMk/>
          <pc:sldMk cId="1117067071" sldId="664"/>
        </pc:sldMkLst>
        <pc:spChg chg="mod">
          <ac:chgData name="Nikola Jovanovic" userId="bad09d9d-44ae-471b-91d6-0f517ef6b15a" providerId="ADAL" clId="{2F78DD1E-F614-4EA9-A160-2752055572B4}" dt="2019-10-23T09:45:44.029" v="1747" actId="1076"/>
          <ac:spMkLst>
            <pc:docMk/>
            <pc:sldMk cId="1117067071" sldId="664"/>
            <ac:spMk id="11" creationId="{61F88B4E-396D-4E0B-9A87-FE0DA6CFDBF9}"/>
          </ac:spMkLst>
        </pc:spChg>
        <pc:graphicFrameChg chg="mod">
          <ac:chgData name="Nikola Jovanovic" userId="bad09d9d-44ae-471b-91d6-0f517ef6b15a" providerId="ADAL" clId="{2F78DD1E-F614-4EA9-A160-2752055572B4}" dt="2019-10-23T09:45:59.253" v="1748"/>
          <ac:graphicFrameMkLst>
            <pc:docMk/>
            <pc:sldMk cId="1117067071" sldId="664"/>
            <ac:graphicFrameMk id="6" creationId="{25DD7B78-A6EF-4C74-B5A6-B6C2D87DCC54}"/>
          </ac:graphicFrameMkLst>
        </pc:graphicFrameChg>
      </pc:sldChg>
      <pc:sldChg chg="modSp add mod">
        <pc:chgData name="Nikola Jovanovic" userId="bad09d9d-44ae-471b-91d6-0f517ef6b15a" providerId="ADAL" clId="{2F78DD1E-F614-4EA9-A160-2752055572B4}" dt="2019-10-23T09:48:35.635" v="1784" actId="27918"/>
        <pc:sldMkLst>
          <pc:docMk/>
          <pc:sldMk cId="2509207585" sldId="665"/>
        </pc:sldMkLst>
        <pc:spChg chg="mod">
          <ac:chgData name="Nikola Jovanovic" userId="bad09d9d-44ae-471b-91d6-0f517ef6b15a" providerId="ADAL" clId="{2F78DD1E-F614-4EA9-A160-2752055572B4}" dt="2019-10-23T09:47:37.848" v="1771"/>
          <ac:spMkLst>
            <pc:docMk/>
            <pc:sldMk cId="2509207585" sldId="665"/>
            <ac:spMk id="7" creationId="{B7283850-B116-4CC9-9985-2D78E1176A52}"/>
          </ac:spMkLst>
        </pc:spChg>
        <pc:spChg chg="mod">
          <ac:chgData name="Nikola Jovanovic" userId="bad09d9d-44ae-471b-91d6-0f517ef6b15a" providerId="ADAL" clId="{2F78DD1E-F614-4EA9-A160-2752055572B4}" dt="2019-10-23T09:47:08.068" v="1770" actId="20577"/>
          <ac:spMkLst>
            <pc:docMk/>
            <pc:sldMk cId="2509207585" sldId="665"/>
            <ac:spMk id="17" creationId="{0917F72C-9BFA-4E99-8A9F-124DF7B27192}"/>
          </ac:spMkLst>
        </pc:spChg>
      </pc:sldChg>
      <pc:sldChg chg="delSp modSp add">
        <pc:chgData name="Nikola Jovanovic" userId="bad09d9d-44ae-471b-91d6-0f517ef6b15a" providerId="ADAL" clId="{2F78DD1E-F614-4EA9-A160-2752055572B4}" dt="2019-10-23T10:00:45.400" v="1808"/>
        <pc:sldMkLst>
          <pc:docMk/>
          <pc:sldMk cId="3865501546" sldId="666"/>
        </pc:sldMkLst>
        <pc:spChg chg="del">
          <ac:chgData name="Nikola Jovanovic" userId="bad09d9d-44ae-471b-91d6-0f517ef6b15a" providerId="ADAL" clId="{2F78DD1E-F614-4EA9-A160-2752055572B4}" dt="2019-10-23T10:00:12.617" v="1804" actId="478"/>
          <ac:spMkLst>
            <pc:docMk/>
            <pc:sldMk cId="3865501546" sldId="666"/>
            <ac:spMk id="2" creationId="{2A7B4A9E-A7A9-4EAB-8471-A5C24773FF50}"/>
          </ac:spMkLst>
        </pc:spChg>
        <pc:spChg chg="del">
          <ac:chgData name="Nikola Jovanovic" userId="bad09d9d-44ae-471b-91d6-0f517ef6b15a" providerId="ADAL" clId="{2F78DD1E-F614-4EA9-A160-2752055572B4}" dt="2019-10-23T10:00:15.185" v="1805" actId="478"/>
          <ac:spMkLst>
            <pc:docMk/>
            <pc:sldMk cId="3865501546" sldId="666"/>
            <ac:spMk id="11" creationId="{B568674C-A65C-4D01-9EBE-F8CB5F059D82}"/>
          </ac:spMkLst>
        </pc:spChg>
        <pc:spChg chg="mod">
          <ac:chgData name="Nikola Jovanovic" userId="bad09d9d-44ae-471b-91d6-0f517ef6b15a" providerId="ADAL" clId="{2F78DD1E-F614-4EA9-A160-2752055572B4}" dt="2019-10-23T10:00:45.400" v="1808"/>
          <ac:spMkLst>
            <pc:docMk/>
            <pc:sldMk cId="3865501546" sldId="666"/>
            <ac:spMk id="13" creationId="{AD18CCEB-6619-4861-A75D-1CFEF9235134}"/>
          </ac:spMkLst>
        </pc:spChg>
        <pc:graphicFrameChg chg="mod">
          <ac:chgData name="Nikola Jovanovic" userId="bad09d9d-44ae-471b-91d6-0f517ef6b15a" providerId="ADAL" clId="{2F78DD1E-F614-4EA9-A160-2752055572B4}" dt="2019-10-23T10:00:25.353" v="1807" actId="1076"/>
          <ac:graphicFrameMkLst>
            <pc:docMk/>
            <pc:sldMk cId="3865501546" sldId="666"/>
            <ac:graphicFrameMk id="6" creationId="{C3049193-58DD-42FE-A59E-B90298FE0018}"/>
          </ac:graphicFrameMkLst>
        </pc:graphicFrameChg>
        <pc:graphicFrameChg chg="del">
          <ac:chgData name="Nikola Jovanovic" userId="bad09d9d-44ae-471b-91d6-0f517ef6b15a" providerId="ADAL" clId="{2F78DD1E-F614-4EA9-A160-2752055572B4}" dt="2019-10-23T10:00:19.267" v="1806" actId="478"/>
          <ac:graphicFrameMkLst>
            <pc:docMk/>
            <pc:sldMk cId="3865501546" sldId="666"/>
            <ac:graphicFrameMk id="12" creationId="{D4982D66-796D-4173-98E1-62A138602746}"/>
          </ac:graphicFrameMkLst>
        </pc:graphicFrameChg>
      </pc:sldChg>
      <pc:sldChg chg="modSp add mod">
        <pc:chgData name="Nikola Jovanovic" userId="bad09d9d-44ae-471b-91d6-0f517ef6b15a" providerId="ADAL" clId="{2F78DD1E-F614-4EA9-A160-2752055572B4}" dt="2019-10-24T07:31:37.294" v="1841" actId="20577"/>
        <pc:sldMkLst>
          <pc:docMk/>
          <pc:sldMk cId="1544614102" sldId="667"/>
        </pc:sldMkLst>
        <pc:spChg chg="mod">
          <ac:chgData name="Nikola Jovanovic" userId="bad09d9d-44ae-471b-91d6-0f517ef6b15a" providerId="ADAL" clId="{2F78DD1E-F614-4EA9-A160-2752055572B4}" dt="2019-10-23T10:27:36.044" v="1815"/>
          <ac:spMkLst>
            <pc:docMk/>
            <pc:sldMk cId="1544614102" sldId="667"/>
            <ac:spMk id="7" creationId="{B7283850-B116-4CC9-9985-2D78E1176A52}"/>
          </ac:spMkLst>
        </pc:spChg>
        <pc:spChg chg="mod">
          <ac:chgData name="Nikola Jovanovic" userId="bad09d9d-44ae-471b-91d6-0f517ef6b15a" providerId="ADAL" clId="{2F78DD1E-F614-4EA9-A160-2752055572B4}" dt="2019-10-24T07:31:37.294" v="1841" actId="20577"/>
          <ac:spMkLst>
            <pc:docMk/>
            <pc:sldMk cId="1544614102" sldId="667"/>
            <ac:spMk id="8" creationId="{17181FDE-7463-4E72-8119-4F1CDFCFEF1E}"/>
          </ac:spMkLst>
        </pc:spChg>
      </pc:sldChg>
      <pc:sldChg chg="delSp modSp add mod">
        <pc:chgData name="Nikola Jovanovic" userId="bad09d9d-44ae-471b-91d6-0f517ef6b15a" providerId="ADAL" clId="{2F78DD1E-F614-4EA9-A160-2752055572B4}" dt="2019-10-24T07:40:25.744" v="1883" actId="27918"/>
        <pc:sldMkLst>
          <pc:docMk/>
          <pc:sldMk cId="39252541" sldId="668"/>
        </pc:sldMkLst>
        <pc:spChg chg="del">
          <ac:chgData name="Nikola Jovanovic" userId="bad09d9d-44ae-471b-91d6-0f517ef6b15a" providerId="ADAL" clId="{2F78DD1E-F614-4EA9-A160-2752055572B4}" dt="2019-10-24T07:38:28.983" v="1851" actId="478"/>
          <ac:spMkLst>
            <pc:docMk/>
            <pc:sldMk cId="39252541" sldId="668"/>
            <ac:spMk id="3" creationId="{44A5551F-D486-4B59-A35F-B2C5227640FF}"/>
          </ac:spMkLst>
        </pc:spChg>
        <pc:spChg chg="mod">
          <ac:chgData name="Nikola Jovanovic" userId="bad09d9d-44ae-471b-91d6-0f517ef6b15a" providerId="ADAL" clId="{2F78DD1E-F614-4EA9-A160-2752055572B4}" dt="2019-10-24T07:38:52.537" v="1864"/>
          <ac:spMkLst>
            <pc:docMk/>
            <pc:sldMk cId="39252541" sldId="668"/>
            <ac:spMk id="7" creationId="{B7283850-B116-4CC9-9985-2D78E1176A52}"/>
          </ac:spMkLst>
        </pc:spChg>
        <pc:spChg chg="mod">
          <ac:chgData name="Nikola Jovanovic" userId="bad09d9d-44ae-471b-91d6-0f517ef6b15a" providerId="ADAL" clId="{2F78DD1E-F614-4EA9-A160-2752055572B4}" dt="2019-10-24T07:38:34.967" v="1863" actId="20577"/>
          <ac:spMkLst>
            <pc:docMk/>
            <pc:sldMk cId="39252541" sldId="668"/>
            <ac:spMk id="8" creationId="{92FF0254-916C-4422-B7C4-EEA00CB7C78C}"/>
          </ac:spMkLst>
        </pc:spChg>
      </pc:sldChg>
      <pc:sldChg chg="modSp add mod">
        <pc:chgData name="Nikola Jovanovic" userId="bad09d9d-44ae-471b-91d6-0f517ef6b15a" providerId="ADAL" clId="{2F78DD1E-F614-4EA9-A160-2752055572B4}" dt="2019-10-24T07:45:35.040" v="1902" actId="27918"/>
        <pc:sldMkLst>
          <pc:docMk/>
          <pc:sldMk cId="182051846" sldId="669"/>
        </pc:sldMkLst>
        <pc:spChg chg="mod">
          <ac:chgData name="Nikola Jovanovic" userId="bad09d9d-44ae-471b-91d6-0f517ef6b15a" providerId="ADAL" clId="{2F78DD1E-F614-4EA9-A160-2752055572B4}" dt="2019-10-24T07:42:17.689" v="1885"/>
          <ac:spMkLst>
            <pc:docMk/>
            <pc:sldMk cId="182051846" sldId="669"/>
            <ac:spMk id="10" creationId="{6EB14968-BA0F-4E7B-946C-E3FB1E05E72E}"/>
          </ac:spMkLst>
        </pc:spChg>
      </pc:sldChg>
      <pc:sldChg chg="addSp delSp modSp add mod">
        <pc:chgData name="Nikola Jovanovic" userId="bad09d9d-44ae-471b-91d6-0f517ef6b15a" providerId="ADAL" clId="{2F78DD1E-F614-4EA9-A160-2752055572B4}" dt="2019-10-24T09:03:11.781" v="2036" actId="27918"/>
        <pc:sldMkLst>
          <pc:docMk/>
          <pc:sldMk cId="637608" sldId="670"/>
        </pc:sldMkLst>
        <pc:spChg chg="mod">
          <ac:chgData name="Nikola Jovanovic" userId="bad09d9d-44ae-471b-91d6-0f517ef6b15a" providerId="ADAL" clId="{2F78DD1E-F614-4EA9-A160-2752055572B4}" dt="2019-10-24T09:00:37.074" v="2012" actId="27636"/>
          <ac:spMkLst>
            <pc:docMk/>
            <pc:sldMk cId="637608" sldId="670"/>
            <ac:spMk id="10" creationId="{198CF3D8-03AF-428C-A22B-2006484C1E9F}"/>
          </ac:spMkLst>
        </pc:spChg>
        <pc:spChg chg="del">
          <ac:chgData name="Nikola Jovanovic" userId="bad09d9d-44ae-471b-91d6-0f517ef6b15a" providerId="ADAL" clId="{2F78DD1E-F614-4EA9-A160-2752055572B4}" dt="2019-10-24T09:00:48.373" v="2015" actId="478"/>
          <ac:spMkLst>
            <pc:docMk/>
            <pc:sldMk cId="637608" sldId="670"/>
            <ac:spMk id="11" creationId="{6D9C7337-9519-499F-A26A-5AA20332FE87}"/>
          </ac:spMkLst>
        </pc:spChg>
        <pc:spChg chg="del">
          <ac:chgData name="Nikola Jovanovic" userId="bad09d9d-44ae-471b-91d6-0f517ef6b15a" providerId="ADAL" clId="{2F78DD1E-F614-4EA9-A160-2752055572B4}" dt="2019-10-24T09:00:47.118" v="2014" actId="478"/>
          <ac:spMkLst>
            <pc:docMk/>
            <pc:sldMk cId="637608" sldId="670"/>
            <ac:spMk id="12" creationId="{BFFBC2AB-8A5B-4D22-ABBA-6CC027B55B01}"/>
          </ac:spMkLst>
        </pc:spChg>
        <pc:spChg chg="add mod">
          <ac:chgData name="Nikola Jovanovic" userId="bad09d9d-44ae-471b-91d6-0f517ef6b15a" providerId="ADAL" clId="{2F78DD1E-F614-4EA9-A160-2752055572B4}" dt="2019-10-24T09:00:43.194" v="2013" actId="1076"/>
          <ac:spMkLst>
            <pc:docMk/>
            <pc:sldMk cId="637608" sldId="670"/>
            <ac:spMk id="13" creationId="{A096E321-DF5B-4C0F-9640-EADB52A93CD4}"/>
          </ac:spMkLst>
        </pc:spChg>
      </pc:sldChg>
      <pc:sldChg chg="add">
        <pc:chgData name="Nikola Jovanovic" userId="bad09d9d-44ae-471b-91d6-0f517ef6b15a" providerId="ADAL" clId="{2F78DD1E-F614-4EA9-A160-2752055572B4}" dt="2019-10-24T09:10:33.552" v="2061"/>
        <pc:sldMkLst>
          <pc:docMk/>
          <pc:sldMk cId="3625005767" sldId="671"/>
        </pc:sldMkLst>
      </pc:sldChg>
      <pc:sldChg chg="modSp add mod">
        <pc:chgData name="Nikola Jovanovic" userId="bad09d9d-44ae-471b-91d6-0f517ef6b15a" providerId="ADAL" clId="{2F78DD1E-F614-4EA9-A160-2752055572B4}" dt="2019-10-24T09:13:24.280" v="2084" actId="27918"/>
        <pc:sldMkLst>
          <pc:docMk/>
          <pc:sldMk cId="3024917786" sldId="672"/>
        </pc:sldMkLst>
        <pc:spChg chg="mod">
          <ac:chgData name="Nikola Jovanovic" userId="bad09d9d-44ae-471b-91d6-0f517ef6b15a" providerId="ADAL" clId="{2F78DD1E-F614-4EA9-A160-2752055572B4}" dt="2019-10-24T09:12:43.563" v="2077"/>
          <ac:spMkLst>
            <pc:docMk/>
            <pc:sldMk cId="3024917786" sldId="672"/>
            <ac:spMk id="9" creationId="{A80466BD-3F90-46B5-9A62-F9F26EFC029B}"/>
          </ac:spMkLst>
        </pc:spChg>
      </pc:sldChg>
      <pc:sldChg chg="modSp add mod">
        <pc:chgData name="Nikola Jovanovic" userId="bad09d9d-44ae-471b-91d6-0f517ef6b15a" providerId="ADAL" clId="{2F78DD1E-F614-4EA9-A160-2752055572B4}" dt="2019-10-24T09:15:18.075" v="2097" actId="27918"/>
        <pc:sldMkLst>
          <pc:docMk/>
          <pc:sldMk cId="2837158731" sldId="673"/>
        </pc:sldMkLst>
        <pc:spChg chg="mod">
          <ac:chgData name="Nikola Jovanovic" userId="bad09d9d-44ae-471b-91d6-0f517ef6b15a" providerId="ADAL" clId="{2F78DD1E-F614-4EA9-A160-2752055572B4}" dt="2019-10-24T09:14:22.167" v="2086"/>
          <ac:spMkLst>
            <pc:docMk/>
            <pc:sldMk cId="2837158731" sldId="673"/>
            <ac:spMk id="10" creationId="{6EB14968-BA0F-4E7B-946C-E3FB1E05E72E}"/>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1" Type="http://schemas.openxmlformats.org/officeDocument/2006/relationships/package" Target="../embeddings/Microsoft_Excel_Worksheet9.xlsx"/></Relationships>
</file>

<file path=ppt/charts/_rels/chart11.xml.rels><?xml version="1.0" encoding="UTF-8" standalone="yes"?>
<Relationships xmlns="http://schemas.openxmlformats.org/package/2006/relationships"><Relationship Id="rId1" Type="http://schemas.openxmlformats.org/officeDocument/2006/relationships/package" Target="../embeddings/Microsoft_Excel_Worksheet10.xlsx"/></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3.xml"/><Relationship Id="rId1" Type="http://schemas.microsoft.com/office/2011/relationships/chartStyle" Target="style3.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4.xml"/><Relationship Id="rId1" Type="http://schemas.microsoft.com/office/2011/relationships/chartStyle" Target="style4.xml"/></Relationships>
</file>

<file path=ppt/charts/_rels/chart15.xml.rels><?xml version="1.0" encoding="UTF-8" standalone="yes"?>
<Relationships xmlns="http://schemas.openxmlformats.org/package/2006/relationships"><Relationship Id="rId1" Type="http://schemas.openxmlformats.org/officeDocument/2006/relationships/package" Target="../embeddings/Microsoft_Excel_Worksheet14.xlsx"/></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5.xml"/><Relationship Id="rId1" Type="http://schemas.microsoft.com/office/2011/relationships/chartStyle" Target="style5.xml"/></Relationships>
</file>

<file path=ppt/charts/_rels/chart17.xml.rels><?xml version="1.0" encoding="UTF-8" standalone="yes"?>
<Relationships xmlns="http://schemas.openxmlformats.org/package/2006/relationships"><Relationship Id="rId1" Type="http://schemas.openxmlformats.org/officeDocument/2006/relationships/package" Target="../embeddings/Microsoft_Excel_Worksheet16.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6.xml"/><Relationship Id="rId1" Type="http://schemas.microsoft.com/office/2011/relationships/chartStyle" Target="style6.xml"/></Relationships>
</file>

<file path=ppt/charts/_rels/chart19.xml.rels><?xml version="1.0" encoding="UTF-8" standalone="yes"?>
<Relationships xmlns="http://schemas.openxmlformats.org/package/2006/relationships"><Relationship Id="rId1" Type="http://schemas.openxmlformats.org/officeDocument/2006/relationships/package" Target="../embeddings/Microsoft_Excel_Worksheet18.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1.xml"/><Relationship Id="rId1" Type="http://schemas.microsoft.com/office/2011/relationships/chartStyle" Target="style1.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7.xml"/><Relationship Id="rId1" Type="http://schemas.microsoft.com/office/2011/relationships/chartStyle" Target="style7.xml"/></Relationships>
</file>

<file path=ppt/charts/_rels/chart21.xml.rels><?xml version="1.0" encoding="UTF-8" standalone="yes"?>
<Relationships xmlns="http://schemas.openxmlformats.org/package/2006/relationships"><Relationship Id="rId1" Type="http://schemas.openxmlformats.org/officeDocument/2006/relationships/package" Target="../embeddings/Microsoft_Excel_Worksheet20.xlsx"/></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8.xml"/><Relationship Id="rId1" Type="http://schemas.microsoft.com/office/2011/relationships/chartStyle" Target="style8.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9.xml"/><Relationship Id="rId1" Type="http://schemas.microsoft.com/office/2011/relationships/chartStyle" Target="style9.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10.xml"/><Relationship Id="rId1" Type="http://schemas.microsoft.com/office/2011/relationships/chartStyle" Target="style10.xml"/></Relationships>
</file>

<file path=ppt/charts/_rels/chart25.xml.rels><?xml version="1.0" encoding="UTF-8" standalone="yes"?>
<Relationships xmlns="http://schemas.openxmlformats.org/package/2006/relationships"><Relationship Id="rId1" Type="http://schemas.openxmlformats.org/officeDocument/2006/relationships/package" Target="../embeddings/Microsoft_Excel_Worksheet24.xlsx"/></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themeOverride" Target="../theme/themeOverride1.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2" Type="http://schemas.openxmlformats.org/officeDocument/2006/relationships/package" Target="../embeddings/Microsoft_Excel_Worksheet27.xlsx"/><Relationship Id="rId1" Type="http://schemas.openxmlformats.org/officeDocument/2006/relationships/themeOverride" Target="../theme/themeOverride2.xml"/></Relationships>
</file>

<file path=ppt/charts/_rels/chart29.xml.rels><?xml version="1.0" encoding="UTF-8" standalone="yes"?>
<Relationships xmlns="http://schemas.openxmlformats.org/package/2006/relationships"><Relationship Id="rId2" Type="http://schemas.openxmlformats.org/officeDocument/2006/relationships/package" Target="../embeddings/Microsoft_Excel_Worksheet28.xlsx"/><Relationship Id="rId1" Type="http://schemas.openxmlformats.org/officeDocument/2006/relationships/themeOverride" Target="../theme/themeOverride3.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themeOverride" Target="../theme/themeOverride4.xml"/></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themeOverride" Target="../theme/themeOverride5.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11.xml"/><Relationship Id="rId1" Type="http://schemas.microsoft.com/office/2011/relationships/chartStyle" Target="style11.xml"/><Relationship Id="rId4" Type="http://schemas.openxmlformats.org/officeDocument/2006/relationships/chartUserShapes" Target="../drawings/drawing2.xml"/></Relationships>
</file>

<file path=ppt/charts/_rels/chart33.xml.rels><?xml version="1.0" encoding="UTF-8" standalone="yes"?>
<Relationships xmlns="http://schemas.openxmlformats.org/package/2006/relationships"><Relationship Id="rId1" Type="http://schemas.openxmlformats.org/officeDocument/2006/relationships/package" Target="../embeddings/Microsoft_Excel_Worksheet32.xlsx"/></Relationships>
</file>

<file path=ppt/charts/_rels/chart34.xml.rels><?xml version="1.0" encoding="UTF-8" standalone="yes"?>
<Relationships xmlns="http://schemas.openxmlformats.org/package/2006/relationships"><Relationship Id="rId1" Type="http://schemas.openxmlformats.org/officeDocument/2006/relationships/package" Target="../embeddings/Microsoft_Excel_Worksheet33.xlsx"/></Relationships>
</file>

<file path=ppt/charts/_rels/chart35.xml.rels><?xml version="1.0" encoding="UTF-8" standalone="yes"?>
<Relationships xmlns="http://schemas.openxmlformats.org/package/2006/relationships"><Relationship Id="rId2" Type="http://schemas.openxmlformats.org/officeDocument/2006/relationships/package" Target="../embeddings/Microsoft_Excel_Worksheet34.xlsx"/><Relationship Id="rId1" Type="http://schemas.openxmlformats.org/officeDocument/2006/relationships/themeOverride" Target="../theme/themeOverride6.xml"/></Relationships>
</file>

<file path=ppt/charts/_rels/chart36.xml.rels><?xml version="1.0" encoding="UTF-8" standalone="yes"?>
<Relationships xmlns="http://schemas.openxmlformats.org/package/2006/relationships"><Relationship Id="rId2" Type="http://schemas.openxmlformats.org/officeDocument/2006/relationships/package" Target="../embeddings/Microsoft_Excel_Worksheet35.xlsx"/><Relationship Id="rId1" Type="http://schemas.openxmlformats.org/officeDocument/2006/relationships/themeOverride" Target="../theme/themeOverride7.xml"/></Relationships>
</file>

<file path=ppt/charts/_rels/chart37.xml.rels><?xml version="1.0" encoding="UTF-8" standalone="yes"?>
<Relationships xmlns="http://schemas.openxmlformats.org/package/2006/relationships"><Relationship Id="rId2" Type="http://schemas.openxmlformats.org/officeDocument/2006/relationships/package" Target="../embeddings/Microsoft_Excel_Worksheet36.xlsx"/><Relationship Id="rId1" Type="http://schemas.openxmlformats.org/officeDocument/2006/relationships/themeOverride" Target="../theme/themeOverride8.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themeOverride" Target="../theme/themeOverride9.xml"/></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themeOverride" Target="../theme/themeOverride10.xml"/></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1" Type="http://schemas.openxmlformats.org/officeDocument/2006/relationships/package" Target="../embeddings/Microsoft_Excel_Worksheet39.xlsx"/></Relationships>
</file>

<file path=ppt/charts/_rels/chart41.xml.rels><?xml version="1.0" encoding="UTF-8" standalone="yes"?>
<Relationships xmlns="http://schemas.openxmlformats.org/package/2006/relationships"><Relationship Id="rId1" Type="http://schemas.openxmlformats.org/officeDocument/2006/relationships/package" Target="../embeddings/Microsoft_Excel_Worksheet40.xlsx"/></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2.xml"/><Relationship Id="rId1" Type="http://schemas.microsoft.com/office/2011/relationships/chartStyle" Target="style12.xml"/></Relationships>
</file>

<file path=ppt/charts/_rels/chart43.xml.rels><?xml version="1.0" encoding="UTF-8" standalone="yes"?>
<Relationships xmlns="http://schemas.openxmlformats.org/package/2006/relationships"><Relationship Id="rId1" Type="http://schemas.openxmlformats.org/officeDocument/2006/relationships/package" Target="../embeddings/Microsoft_Excel_Worksheet42.xlsx"/></Relationships>
</file>

<file path=ppt/charts/_rels/chart44.xml.rels><?xml version="1.0" encoding="UTF-8" standalone="yes"?>
<Relationships xmlns="http://schemas.openxmlformats.org/package/2006/relationships"><Relationship Id="rId1" Type="http://schemas.openxmlformats.org/officeDocument/2006/relationships/package" Target="../embeddings/Microsoft_Excel_Worksheet43.xlsx"/></Relationships>
</file>

<file path=ppt/charts/_rels/chart45.xml.rels><?xml version="1.0" encoding="UTF-8" standalone="yes"?>
<Relationships xmlns="http://schemas.openxmlformats.org/package/2006/relationships"><Relationship Id="rId1" Type="http://schemas.openxmlformats.org/officeDocument/2006/relationships/package" Target="../embeddings/Microsoft_Excel_Worksheet44.xlsx"/></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13.xml"/><Relationship Id="rId1" Type="http://schemas.microsoft.com/office/2011/relationships/chartStyle" Target="style13.xml"/></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themeOverride" Target="../theme/themeOverride11.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4.xml"/><Relationship Id="rId1" Type="http://schemas.microsoft.com/office/2011/relationships/chartStyle" Target="style14.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5.xml"/><Relationship Id="rId1" Type="http://schemas.microsoft.com/office/2011/relationships/chartStyle" Target="style15.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2.xml"/><Relationship Id="rId1" Type="http://schemas.microsoft.com/office/2011/relationships/chartStyle" Target="style2.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16.xml"/><Relationship Id="rId1" Type="http://schemas.microsoft.com/office/2011/relationships/chartStyle" Target="style16.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17.xml"/><Relationship Id="rId1" Type="http://schemas.microsoft.com/office/2011/relationships/chartStyle" Target="style17.xml"/></Relationships>
</file>

<file path=ppt/charts/_rels/chart52.xml.rels><?xml version="1.0" encoding="UTF-8" standalone="yes"?>
<Relationships xmlns="http://schemas.openxmlformats.org/package/2006/relationships"><Relationship Id="rId1" Type="http://schemas.openxmlformats.org/officeDocument/2006/relationships/package" Target="../embeddings/Microsoft_Excel_Worksheet51.xlsx"/></Relationships>
</file>

<file path=ppt/charts/_rels/chart53.xml.rels><?xml version="1.0" encoding="UTF-8" standalone="yes"?>
<Relationships xmlns="http://schemas.openxmlformats.org/package/2006/relationships"><Relationship Id="rId1" Type="http://schemas.openxmlformats.org/officeDocument/2006/relationships/package" Target="../embeddings/Microsoft_Excel_Worksheet52.xlsx"/></Relationships>
</file>

<file path=ppt/charts/_rels/chart54.xml.rels><?xml version="1.0" encoding="UTF-8" standalone="yes"?>
<Relationships xmlns="http://schemas.openxmlformats.org/package/2006/relationships"><Relationship Id="rId1" Type="http://schemas.openxmlformats.org/officeDocument/2006/relationships/package" Target="../embeddings/Microsoft_Excel_Worksheet53.xlsx"/></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18.xml"/><Relationship Id="rId1" Type="http://schemas.microsoft.com/office/2011/relationships/chartStyle" Target="style18.xml"/></Relationships>
</file>

<file path=ppt/charts/_rels/chart56.xml.rels><?xml version="1.0" encoding="UTF-8" standalone="yes"?>
<Relationships xmlns="http://schemas.openxmlformats.org/package/2006/relationships"><Relationship Id="rId1" Type="http://schemas.openxmlformats.org/officeDocument/2006/relationships/package" Target="../embeddings/Microsoft_Excel_Worksheet55.xlsx"/></Relationships>
</file>

<file path=ppt/charts/_rels/chart57.xml.rels><?xml version="1.0" encoding="UTF-8" standalone="yes"?>
<Relationships xmlns="http://schemas.openxmlformats.org/package/2006/relationships"><Relationship Id="rId1" Type="http://schemas.openxmlformats.org/officeDocument/2006/relationships/package" Target="../embeddings/Microsoft_Excel_Worksheet56.xlsx"/></Relationships>
</file>

<file path=ppt/charts/_rels/chart58.xml.rels><?xml version="1.0" encoding="UTF-8" standalone="yes"?>
<Relationships xmlns="http://schemas.openxmlformats.org/package/2006/relationships"><Relationship Id="rId1" Type="http://schemas.openxmlformats.org/officeDocument/2006/relationships/package" Target="../embeddings/Microsoft_Excel_Worksheet57.xlsx"/></Relationships>
</file>

<file path=ppt/charts/_rels/chart59.xml.rels><?xml version="1.0" encoding="UTF-8" standalone="yes"?>
<Relationships xmlns="http://schemas.openxmlformats.org/package/2006/relationships"><Relationship Id="rId2" Type="http://schemas.openxmlformats.org/officeDocument/2006/relationships/package" Target="../embeddings/Microsoft_Excel_Worksheet58.xlsx"/><Relationship Id="rId1" Type="http://schemas.openxmlformats.org/officeDocument/2006/relationships/themeOverride" Target="../theme/themeOverride12.xm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1" Type="http://schemas.openxmlformats.org/officeDocument/2006/relationships/package" Target="../embeddings/Microsoft_Excel_Worksheet59.xlsx"/></Relationships>
</file>

<file path=ppt/charts/_rels/chart61.xml.rels><?xml version="1.0" encoding="UTF-8" standalone="yes"?>
<Relationships xmlns="http://schemas.openxmlformats.org/package/2006/relationships"><Relationship Id="rId1" Type="http://schemas.openxmlformats.org/officeDocument/2006/relationships/package" Target="../embeddings/Microsoft_Excel_Worksheet60.xlsx"/></Relationships>
</file>

<file path=ppt/charts/_rels/chart62.xml.rels><?xml version="1.0" encoding="UTF-8" standalone="yes"?>
<Relationships xmlns="http://schemas.openxmlformats.org/package/2006/relationships"><Relationship Id="rId1" Type="http://schemas.openxmlformats.org/officeDocument/2006/relationships/package" Target="../embeddings/Microsoft_Excel_Worksheet61.xlsx"/></Relationships>
</file>

<file path=ppt/charts/_rels/chart63.xml.rels><?xml version="1.0" encoding="UTF-8" standalone="yes"?>
<Relationships xmlns="http://schemas.openxmlformats.org/package/2006/relationships"><Relationship Id="rId1" Type="http://schemas.openxmlformats.org/officeDocument/2006/relationships/package" Target="../embeddings/Microsoft_Excel_Worksheet62.xlsx"/></Relationships>
</file>

<file path=ppt/charts/_rels/chart64.xml.rels><?xml version="1.0" encoding="UTF-8" standalone="yes"?>
<Relationships xmlns="http://schemas.openxmlformats.org/package/2006/relationships"><Relationship Id="rId1" Type="http://schemas.openxmlformats.org/officeDocument/2006/relationships/package" Target="../embeddings/Microsoft_Excel_Worksheet63.xlsx"/></Relationships>
</file>

<file path=ppt/charts/_rels/chart65.xml.rels><?xml version="1.0" encoding="UTF-8" standalone="yes"?>
<Relationships xmlns="http://schemas.openxmlformats.org/package/2006/relationships"><Relationship Id="rId1" Type="http://schemas.openxmlformats.org/officeDocument/2006/relationships/package" Target="../embeddings/Microsoft_Excel_Worksheet64.xlsx"/></Relationships>
</file>

<file path=ppt/charts/_rels/chart66.xml.rels><?xml version="1.0" encoding="UTF-8" standalone="yes"?>
<Relationships xmlns="http://schemas.openxmlformats.org/package/2006/relationships"><Relationship Id="rId1" Type="http://schemas.openxmlformats.org/officeDocument/2006/relationships/package" Target="../embeddings/Microsoft_Excel_Worksheet65.xlsx"/></Relationships>
</file>

<file path=ppt/charts/_rels/chart67.xml.rels><?xml version="1.0" encoding="UTF-8" standalone="yes"?>
<Relationships xmlns="http://schemas.openxmlformats.org/package/2006/relationships"><Relationship Id="rId1" Type="http://schemas.openxmlformats.org/officeDocument/2006/relationships/package" Target="../embeddings/Microsoft_Excel_Worksheet66.xlsx"/></Relationships>
</file>

<file path=ppt/charts/_rels/chart68.xml.rels><?xml version="1.0" encoding="UTF-8" standalone="yes"?>
<Relationships xmlns="http://schemas.openxmlformats.org/package/2006/relationships"><Relationship Id="rId1" Type="http://schemas.openxmlformats.org/officeDocument/2006/relationships/package" Target="../embeddings/Microsoft_Excel_Worksheet67.xlsx"/></Relationships>
</file>

<file path=ppt/charts/_rels/chart69.xml.rels><?xml version="1.0" encoding="UTF-8" standalone="yes"?>
<Relationships xmlns="http://schemas.openxmlformats.org/package/2006/relationships"><Relationship Id="rId1" Type="http://schemas.openxmlformats.org/officeDocument/2006/relationships/package" Target="../embeddings/Microsoft_Excel_Worksheet68.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1" Type="http://schemas.openxmlformats.org/officeDocument/2006/relationships/package" Target="../embeddings/Microsoft_Excel_Worksheet69.xlsx"/></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themeOverride" Target="../theme/themeOverride13.xml"/></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themeOverride" Target="../theme/themeOverride14.xml"/></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themeOverride" Target="../theme/themeOverride15.xml"/></Relationships>
</file>

<file path=ppt/charts/_rels/chart74.xml.rels><?xml version="1.0" encoding="UTF-8" standalone="yes"?>
<Relationships xmlns="http://schemas.openxmlformats.org/package/2006/relationships"><Relationship Id="rId1" Type="http://schemas.openxmlformats.org/officeDocument/2006/relationships/package" Target="../embeddings/Microsoft_Excel_Worksheet73.xlsx"/></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1" Type="http://schemas.openxmlformats.org/officeDocument/2006/relationships/package" Target="../embeddings/Microsoft_Excel_Worksheet75.xlsx"/></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themeOverride" Target="../theme/themeOverride16.xml"/></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themeOverride" Target="../theme/themeOverride17.xml"/></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themeOverride" Target="../theme/themeOverride18.xml"/></Relationships>
</file>

<file path=ppt/charts/_rels/chart8.xml.rels><?xml version="1.0" encoding="UTF-8" standalone="yes"?>
<Relationships xmlns="http://schemas.openxmlformats.org/package/2006/relationships"><Relationship Id="rId1" Type="http://schemas.openxmlformats.org/officeDocument/2006/relationships/package" Target="../embeddings/Microsoft_Excel_Worksheet7.xlsx"/></Relationships>
</file>

<file path=ppt/charts/_rels/chart80.xml.rels><?xml version="1.0" encoding="UTF-8" standalone="yes"?>
<Relationships xmlns="http://schemas.openxmlformats.org/package/2006/relationships"><Relationship Id="rId1" Type="http://schemas.openxmlformats.org/officeDocument/2006/relationships/package" Target="../embeddings/Microsoft_Excel_Worksheet79.xlsx"/></Relationships>
</file>

<file path=ppt/charts/_rels/chart81.xml.rels><?xml version="1.0" encoding="UTF-8" standalone="yes"?>
<Relationships xmlns="http://schemas.openxmlformats.org/package/2006/relationships"><Relationship Id="rId1" Type="http://schemas.openxmlformats.org/officeDocument/2006/relationships/package" Target="../embeddings/Microsoft_Excel_Worksheet80.xlsx"/></Relationships>
</file>

<file path=ppt/charts/_rels/chart82.xml.rels><?xml version="1.0" encoding="UTF-8" standalone="yes"?>
<Relationships xmlns="http://schemas.openxmlformats.org/package/2006/relationships"><Relationship Id="rId3" Type="http://schemas.openxmlformats.org/officeDocument/2006/relationships/package" Target="../embeddings/Microsoft_Excel_Worksheet81.xlsx"/><Relationship Id="rId2" Type="http://schemas.microsoft.com/office/2011/relationships/chartColorStyle" Target="colors19.xml"/><Relationship Id="rId1" Type="http://schemas.microsoft.com/office/2011/relationships/chartStyle" Target="style19.xml"/></Relationships>
</file>

<file path=ppt/charts/_rels/chart83.xml.rels><?xml version="1.0" encoding="UTF-8" standalone="yes"?>
<Relationships xmlns="http://schemas.openxmlformats.org/package/2006/relationships"><Relationship Id="rId1" Type="http://schemas.openxmlformats.org/officeDocument/2006/relationships/package" Target="../embeddings/Microsoft_Excel_Worksheet82.xlsx"/></Relationships>
</file>

<file path=ppt/charts/_rels/chart84.xml.rels><?xml version="1.0" encoding="UTF-8" standalone="yes"?>
<Relationships xmlns="http://schemas.openxmlformats.org/package/2006/relationships"><Relationship Id="rId1" Type="http://schemas.openxmlformats.org/officeDocument/2006/relationships/package" Target="../embeddings/Microsoft_Excel_Worksheet83.xlsx"/></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20.xml"/><Relationship Id="rId1" Type="http://schemas.microsoft.com/office/2011/relationships/chartStyle" Target="style20.xml"/></Relationships>
</file>

<file path=ppt/charts/_rels/chart86.xml.rels><?xml version="1.0" encoding="UTF-8" standalone="yes"?>
<Relationships xmlns="http://schemas.openxmlformats.org/package/2006/relationships"><Relationship Id="rId1" Type="http://schemas.openxmlformats.org/officeDocument/2006/relationships/package" Target="../embeddings/Microsoft_Excel_Worksheet85.xlsx"/></Relationships>
</file>

<file path=ppt/charts/_rels/chart87.xml.rels><?xml version="1.0" encoding="UTF-8" standalone="yes"?>
<Relationships xmlns="http://schemas.openxmlformats.org/package/2006/relationships"><Relationship Id="rId1" Type="http://schemas.openxmlformats.org/officeDocument/2006/relationships/package" Target="../embeddings/Microsoft_Excel_Worksheet86.xlsx"/></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21.xml"/><Relationship Id="rId1" Type="http://schemas.microsoft.com/office/2011/relationships/chartStyle" Target="style21.xml"/></Relationships>
</file>

<file path=ppt/charts/_rels/chart89.xml.rels><?xml version="1.0" encoding="UTF-8" standalone="yes"?>
<Relationships xmlns="http://schemas.openxmlformats.org/package/2006/relationships"><Relationship Id="rId1" Type="http://schemas.openxmlformats.org/officeDocument/2006/relationships/package" Target="../embeddings/Microsoft_Excel_Worksheet88.xlsx"/></Relationships>
</file>

<file path=ppt/charts/_rels/chart9.xml.rels><?xml version="1.0" encoding="UTF-8" standalone="yes"?>
<Relationships xmlns="http://schemas.openxmlformats.org/package/2006/relationships"><Relationship Id="rId1" Type="http://schemas.openxmlformats.org/officeDocument/2006/relationships/package" Target="../embeddings/Microsoft_Excel_Worksheet8.xlsx"/></Relationships>
</file>

<file path=ppt/charts/_rels/chart90.xml.rels><?xml version="1.0" encoding="UTF-8" standalone="yes"?>
<Relationships xmlns="http://schemas.openxmlformats.org/package/2006/relationships"><Relationship Id="rId3" Type="http://schemas.openxmlformats.org/officeDocument/2006/relationships/package" Target="../embeddings/Microsoft_Excel_Worksheet89.xlsx"/><Relationship Id="rId2" Type="http://schemas.microsoft.com/office/2011/relationships/chartColorStyle" Target="colors22.xml"/><Relationship Id="rId1" Type="http://schemas.microsoft.com/office/2011/relationships/chartStyle" Target="style22.xml"/></Relationships>
</file>

<file path=ppt/charts/_rels/chart91.xml.rels><?xml version="1.0" encoding="UTF-8" standalone="yes"?>
<Relationships xmlns="http://schemas.openxmlformats.org/package/2006/relationships"><Relationship Id="rId1" Type="http://schemas.openxmlformats.org/officeDocument/2006/relationships/package" Target="../embeddings/Microsoft_Excel_Worksheet90.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7391176971979"/>
          <c:y val="0.10621809565019091"/>
          <c:w val="0.7772608823028021"/>
          <c:h val="0.81413234528540224"/>
        </c:manualLayout>
      </c:layout>
      <c:barChart>
        <c:barDir val="bar"/>
        <c:grouping val="percentStacked"/>
        <c:varyColors val="0"/>
        <c:ser>
          <c:idx val="0"/>
          <c:order val="0"/>
          <c:tx>
            <c:strRef>
              <c:f>Sheet1!$B$1</c:f>
              <c:strCache>
                <c:ptCount val="1"/>
                <c:pt idx="0">
                  <c:v>Da</c:v>
                </c:pt>
              </c:strCache>
            </c:strRef>
          </c:tx>
          <c:spPr>
            <a:solidFill>
              <a:srgbClr val="005250"/>
            </a:solidFill>
            <a:ln>
              <a:solidFill>
                <a:schemeClr val="bg1"/>
              </a:solidFill>
            </a:ln>
          </c:spPr>
          <c:invertIfNegative val="0"/>
          <c:dPt>
            <c:idx val="0"/>
            <c:invertIfNegative val="0"/>
            <c:bubble3D val="0"/>
            <c:extLst>
              <c:ext xmlns:c16="http://schemas.microsoft.com/office/drawing/2014/chart" uri="{C3380CC4-5D6E-409C-BE32-E72D297353CC}">
                <c16:uniqueId val="{00000000-0673-43E3-9C12-1220D7CF273C}"/>
              </c:ext>
            </c:extLst>
          </c:dPt>
          <c:dPt>
            <c:idx val="1"/>
            <c:invertIfNegative val="0"/>
            <c:bubble3D val="0"/>
            <c:extLst>
              <c:ext xmlns:c16="http://schemas.microsoft.com/office/drawing/2014/chart" uri="{C3380CC4-5D6E-409C-BE32-E72D297353CC}">
                <c16:uniqueId val="{00000001-0673-43E3-9C12-1220D7CF273C}"/>
              </c:ext>
            </c:extLst>
          </c:dPt>
          <c:dPt>
            <c:idx val="2"/>
            <c:invertIfNegative val="0"/>
            <c:bubble3D val="0"/>
            <c:extLst>
              <c:ext xmlns:c16="http://schemas.microsoft.com/office/drawing/2014/chart" uri="{C3380CC4-5D6E-409C-BE32-E72D297353CC}">
                <c16:uniqueId val="{00000003-0673-43E3-9C12-1220D7CF273C}"/>
              </c:ext>
            </c:extLst>
          </c:dPt>
          <c:dPt>
            <c:idx val="3"/>
            <c:invertIfNegative val="0"/>
            <c:bubble3D val="0"/>
            <c:extLst>
              <c:ext xmlns:c16="http://schemas.microsoft.com/office/drawing/2014/chart" uri="{C3380CC4-5D6E-409C-BE32-E72D297353CC}">
                <c16:uniqueId val="{00000005-0673-43E3-9C12-1220D7CF273C}"/>
              </c:ext>
            </c:extLst>
          </c:dPt>
          <c:dPt>
            <c:idx val="4"/>
            <c:invertIfNegative val="0"/>
            <c:bubble3D val="0"/>
            <c:extLst>
              <c:ext xmlns:c16="http://schemas.microsoft.com/office/drawing/2014/chart" uri="{C3380CC4-5D6E-409C-BE32-E72D297353CC}">
                <c16:uniqueId val="{00000007-0673-43E3-9C12-1220D7CF273C}"/>
              </c:ext>
            </c:extLst>
          </c:dPt>
          <c:dLbls>
            <c:dLbl>
              <c:idx val="4"/>
              <c:numFmt formatCode="0&quot;%&quot;" sourceLinked="0"/>
              <c:spPr/>
              <c:txPr>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0673-43E3-9C12-1220D7CF273C}"/>
                </c:ext>
              </c:extLst>
            </c:dLbl>
            <c:numFmt formatCode="#&quot;%&quot;" sourceLinked="0"/>
            <c:spPr>
              <a:noFill/>
              <a:ln>
                <a:noFill/>
              </a:ln>
              <a:effectLst/>
            </c:spPr>
            <c:txPr>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Privrednici</c:v>
                </c:pt>
                <c:pt idx="1">
                  <c:v>Poslovna udruženja</c:v>
                </c:pt>
                <c:pt idx="2">
                  <c:v>Javni sektor</c:v>
                </c:pt>
              </c:strCache>
            </c:strRef>
          </c:cat>
          <c:val>
            <c:numRef>
              <c:f>Sheet1!$B$2:$B$4</c:f>
              <c:numCache>
                <c:formatCode>General</c:formatCode>
                <c:ptCount val="3"/>
                <c:pt idx="0">
                  <c:v>24.3</c:v>
                </c:pt>
                <c:pt idx="1">
                  <c:v>93.3</c:v>
                </c:pt>
                <c:pt idx="2">
                  <c:v>90.6</c:v>
                </c:pt>
              </c:numCache>
            </c:numRef>
          </c:val>
          <c:extLst>
            <c:ext xmlns:c16="http://schemas.microsoft.com/office/drawing/2014/chart" uri="{C3380CC4-5D6E-409C-BE32-E72D297353CC}">
              <c16:uniqueId val="{00000008-0673-43E3-9C12-1220D7CF273C}"/>
            </c:ext>
          </c:extLst>
        </c:ser>
        <c:ser>
          <c:idx val="1"/>
          <c:order val="1"/>
          <c:tx>
            <c:strRef>
              <c:f>Sheet1!$C$1</c:f>
              <c:strCache>
                <c:ptCount val="1"/>
                <c:pt idx="0">
                  <c:v>Ne</c:v>
                </c:pt>
              </c:strCache>
            </c:strRef>
          </c:tx>
          <c:spPr>
            <a:solidFill>
              <a:srgbClr val="C00000"/>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Privrednici</c:v>
                </c:pt>
                <c:pt idx="1">
                  <c:v>Poslovna udruženja</c:v>
                </c:pt>
                <c:pt idx="2">
                  <c:v>Javni sektor</c:v>
                </c:pt>
              </c:strCache>
            </c:strRef>
          </c:cat>
          <c:val>
            <c:numRef>
              <c:f>Sheet1!$C$2:$C$4</c:f>
              <c:numCache>
                <c:formatCode>General</c:formatCode>
                <c:ptCount val="3"/>
                <c:pt idx="0">
                  <c:v>75.7</c:v>
                </c:pt>
                <c:pt idx="1">
                  <c:v>6.7</c:v>
                </c:pt>
                <c:pt idx="2">
                  <c:v>9.4</c:v>
                </c:pt>
              </c:numCache>
            </c:numRef>
          </c:val>
          <c:extLst>
            <c:ext xmlns:c16="http://schemas.microsoft.com/office/drawing/2014/chart" uri="{C3380CC4-5D6E-409C-BE32-E72D297353CC}">
              <c16:uniqueId val="{00000009-0673-43E3-9C12-1220D7CF273C}"/>
            </c:ext>
          </c:extLst>
        </c:ser>
        <c:dLbls>
          <c:showLegendKey val="0"/>
          <c:showVal val="0"/>
          <c:showCatName val="0"/>
          <c:showSerName val="0"/>
          <c:showPercent val="0"/>
          <c:showBubbleSize val="0"/>
        </c:dLbls>
        <c:gapWidth val="20"/>
        <c:overlap val="100"/>
        <c:axId val="134580096"/>
        <c:axId val="134581632"/>
      </c:barChart>
      <c:catAx>
        <c:axId val="134580096"/>
        <c:scaling>
          <c:orientation val="maxMin"/>
        </c:scaling>
        <c:delete val="0"/>
        <c:axPos val="l"/>
        <c:numFmt formatCode="General" sourceLinked="0"/>
        <c:majorTickMark val="out"/>
        <c:minorTickMark val="none"/>
        <c:tickLblPos val="nextTo"/>
        <c:spPr>
          <a:ln>
            <a:noFill/>
          </a:ln>
        </c:spPr>
        <c:txPr>
          <a:bodyPr/>
          <a:lstStyle/>
          <a:p>
            <a:pPr>
              <a:defRPr sz="2000">
                <a:latin typeface="Calibri" panose="020F0502020204030204" pitchFamily="34" charset="0"/>
              </a:defRPr>
            </a:pPr>
            <a:endParaRPr lang="en-US"/>
          </a:p>
        </c:txPr>
        <c:crossAx val="134581632"/>
        <c:crosses val="autoZero"/>
        <c:auto val="1"/>
        <c:lblAlgn val="ctr"/>
        <c:lblOffset val="100"/>
        <c:noMultiLvlLbl val="0"/>
      </c:catAx>
      <c:valAx>
        <c:axId val="134581632"/>
        <c:scaling>
          <c:orientation val="minMax"/>
        </c:scaling>
        <c:delete val="1"/>
        <c:axPos val="b"/>
        <c:numFmt formatCode="0%" sourceLinked="1"/>
        <c:majorTickMark val="out"/>
        <c:minorTickMark val="none"/>
        <c:tickLblPos val="nextTo"/>
        <c:crossAx val="134580096"/>
        <c:crosses val="max"/>
        <c:crossBetween val="between"/>
      </c:valAx>
    </c:plotArea>
    <c:legend>
      <c:legendPos val="b"/>
      <c:layout>
        <c:manualLayout>
          <c:xMode val="edge"/>
          <c:yMode val="edge"/>
          <c:x val="0.24907994859567342"/>
          <c:y val="2.1369880435455926E-2"/>
          <c:w val="0.68389978092781867"/>
          <c:h val="6.8936053888749196E-2"/>
        </c:manualLayout>
      </c:layout>
      <c:overlay val="0"/>
      <c:txPr>
        <a:bodyPr/>
        <a:lstStyle/>
        <a:p>
          <a:pPr>
            <a:defRPr sz="24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72381431302953"/>
          <c:y val="0"/>
          <c:w val="0.56827618568697047"/>
          <c:h val="0.81777070307306476"/>
        </c:manualLayout>
      </c:layout>
      <c:barChart>
        <c:barDir val="col"/>
        <c:grouping val="stacked"/>
        <c:varyColors val="0"/>
        <c:ser>
          <c:idx val="0"/>
          <c:order val="0"/>
          <c:tx>
            <c:strRef>
              <c:f>Sheet1!$A$2</c:f>
              <c:strCache>
                <c:ptCount val="1"/>
                <c:pt idx="0">
                  <c:v>Ne znam</c:v>
                </c:pt>
              </c:strCache>
            </c:strRef>
          </c:tx>
          <c:spPr>
            <a:solidFill>
              <a:schemeClr val="bg1">
                <a:lumMod val="65000"/>
              </a:schemeClr>
            </a:solidFill>
            <a:ln>
              <a:solidFill>
                <a:schemeClr val="bg1"/>
              </a:solidFill>
            </a:ln>
          </c:spPr>
          <c:invertIfNegative val="0"/>
          <c:dLbls>
            <c:dLbl>
              <c:idx val="0"/>
              <c:layout>
                <c:manualLayout>
                  <c:x val="-7.4251983697717801E-3"/>
                  <c:y val="2.6021698864060642E-2"/>
                </c:manualLayout>
              </c:layout>
              <c:numFmt formatCode="#&quot;%&quot;" sourceLinked="0"/>
              <c:spPr>
                <a:solidFill>
                  <a:schemeClr val="bg1">
                    <a:lumMod val="65000"/>
                  </a:schemeClr>
                </a:solidFill>
              </c:spPr>
              <c:txPr>
                <a:bodyPr/>
                <a:lstStyle/>
                <a:p>
                  <a:pPr algn="ctr">
                    <a:defRPr lang="en-US" sz="12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4BCE-4382-87AE-5C1AD834075D}"/>
                </c:ext>
              </c:extLst>
            </c:dLbl>
            <c:numFmt formatCode="#&quot;%&quot;" sourceLinked="0"/>
            <c:spPr>
              <a:noFill/>
              <a:ln>
                <a:noFill/>
              </a:ln>
              <a:effectLst/>
            </c:spPr>
            <c:txPr>
              <a:bodyPr/>
              <a:lstStyle/>
              <a:p>
                <a:pPr algn="ctr">
                  <a:defRPr lang="en-US" sz="20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Javni sektor</c:v>
                </c:pt>
              </c:strCache>
            </c:strRef>
          </c:cat>
          <c:val>
            <c:numRef>
              <c:f>Sheet1!$B$2</c:f>
              <c:numCache>
                <c:formatCode>General</c:formatCode>
                <c:ptCount val="1"/>
                <c:pt idx="0">
                  <c:v>5.7</c:v>
                </c:pt>
              </c:numCache>
            </c:numRef>
          </c:val>
          <c:extLst>
            <c:ext xmlns:c16="http://schemas.microsoft.com/office/drawing/2014/chart" uri="{C3380CC4-5D6E-409C-BE32-E72D297353CC}">
              <c16:uniqueId val="{00000000-3DE8-4800-8F2D-EA0155CFE144}"/>
            </c:ext>
          </c:extLst>
        </c:ser>
        <c:ser>
          <c:idx val="1"/>
          <c:order val="1"/>
          <c:tx>
            <c:strRef>
              <c:f>Sheet1!$A$3</c:f>
              <c:strCache>
                <c:ptCount val="1"/>
                <c:pt idx="0">
                  <c:v>Uopšte nisu zainteresovani</c:v>
                </c:pt>
              </c:strCache>
            </c:strRef>
          </c:tx>
          <c:spPr>
            <a:solidFill>
              <a:srgbClr val="CB333B"/>
            </a:solidFill>
            <a:ln>
              <a:solidFill>
                <a:schemeClr val="bg1"/>
              </a:solidFill>
            </a:ln>
          </c:spPr>
          <c:invertIfNegative val="0"/>
          <c:dLbls>
            <c:dLbl>
              <c:idx val="0"/>
              <c:layout>
                <c:manualLayout>
                  <c:x val="-5.5692642337985838E-3"/>
                  <c:y val="2.2149178324448468E-3"/>
                </c:manualLayout>
              </c:layout>
              <c:numFmt formatCode="#&quot;%&quot;" sourceLinked="0"/>
              <c:spPr>
                <a:solidFill>
                  <a:srgbClr val="CB333B"/>
                </a:solidFill>
                <a:ln>
                  <a:noFill/>
                </a:ln>
                <a:effectLst/>
              </c:spPr>
              <c:txPr>
                <a:bodyPr wrap="square" lIns="38100" tIns="19050" rIns="38100" bIns="19050" anchor="ctr">
                  <a:spAutoFit/>
                </a:bodyPr>
                <a:lstStyle/>
                <a:p>
                  <a:pPr>
                    <a:defRPr sz="1200" b="1">
                      <a:solidFill>
                        <a:schemeClr val="bg1"/>
                      </a:solidFill>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4BCE-4382-87AE-5C1AD834075D}"/>
                </c:ext>
              </c:extLst>
            </c:dLbl>
            <c:dLbl>
              <c:idx val="1"/>
              <c:numFmt formatCode="#&quot;%&quot;" sourceLinked="0"/>
              <c:spPr>
                <a:noFill/>
                <a:ln>
                  <a:noFill/>
                </a:ln>
                <a:effectLst/>
              </c:spPr>
              <c:txPr>
                <a:bodyPr wrap="square" lIns="38100" tIns="19050" rIns="38100" bIns="19050" anchor="ctr">
                  <a:spAutoFit/>
                </a:bodyPr>
                <a:lstStyle/>
                <a:p>
                  <a:pPr>
                    <a:defRPr sz="1400" b="1">
                      <a:solidFill>
                        <a:schemeClr val="bg1"/>
                      </a:solidFill>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2-4BCE-4382-87AE-5C1AD834075D}"/>
                </c:ext>
              </c:extLst>
            </c:dLbl>
            <c:numFmt formatCode="#&quot;%&quot;" sourceLinked="0"/>
            <c:spPr>
              <a:noFill/>
              <a:ln>
                <a:noFill/>
              </a:ln>
              <a:effectLst/>
            </c:spPr>
            <c:txPr>
              <a:bodyPr wrap="square" lIns="38100" tIns="19050" rIns="38100" bIns="19050" anchor="ctr">
                <a:spAutoFit/>
              </a:bodyPr>
              <a:lstStyle/>
              <a:p>
                <a:pPr>
                  <a:defRPr sz="1600" b="1">
                    <a:solidFill>
                      <a:schemeClr val="bg1"/>
                    </a:solidFill>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Javni sektor</c:v>
                </c:pt>
              </c:strCache>
            </c:strRef>
          </c:cat>
          <c:val>
            <c:numRef>
              <c:f>Sheet1!$B$3</c:f>
              <c:numCache>
                <c:formatCode>General</c:formatCode>
                <c:ptCount val="1"/>
                <c:pt idx="0">
                  <c:v>3.8</c:v>
                </c:pt>
              </c:numCache>
            </c:numRef>
          </c:val>
          <c:extLst>
            <c:ext xmlns:c16="http://schemas.microsoft.com/office/drawing/2014/chart" uri="{C3380CC4-5D6E-409C-BE32-E72D297353CC}">
              <c16:uniqueId val="{00000003-3DE8-4800-8F2D-EA0155CFE144}"/>
            </c:ext>
          </c:extLst>
        </c:ser>
        <c:ser>
          <c:idx val="2"/>
          <c:order val="2"/>
          <c:tx>
            <c:strRef>
              <c:f>Sheet1!$A$4</c:f>
              <c:strCache>
                <c:ptCount val="1"/>
                <c:pt idx="0">
                  <c:v>Uglavnom nisu zainteresovani</c:v>
                </c:pt>
              </c:strCache>
            </c:strRef>
          </c:tx>
          <c:spPr>
            <a:solidFill>
              <a:schemeClr val="accent3"/>
            </a:solidFill>
            <a:ln>
              <a:solidFill>
                <a:schemeClr val="bg1"/>
              </a:solidFill>
            </a:ln>
          </c:spPr>
          <c:invertIfNegative val="0"/>
          <c:dLbls>
            <c:dLbl>
              <c:idx val="0"/>
              <c:numFmt formatCode="0&quot;%&quot;" sourceLinked="0"/>
              <c:spPr/>
              <c:txPr>
                <a:bodyPr/>
                <a:lstStyle/>
                <a:p>
                  <a:pPr algn="ctr">
                    <a:defRPr lang="en-US" sz="20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4BCE-4382-87AE-5C1AD834075D}"/>
                </c:ext>
              </c:extLst>
            </c:dLbl>
            <c:spPr>
              <a:noFill/>
              <a:ln>
                <a:noFill/>
              </a:ln>
              <a:effectLst/>
            </c:spPr>
            <c:txPr>
              <a:bodyPr/>
              <a:lstStyle/>
              <a:p>
                <a:pPr algn="ctr">
                  <a:defRPr lang="en-US" sz="20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Javni sektor</c:v>
                </c:pt>
              </c:strCache>
            </c:strRef>
          </c:cat>
          <c:val>
            <c:numRef>
              <c:f>Sheet1!$B$4</c:f>
              <c:numCache>
                <c:formatCode>General</c:formatCode>
                <c:ptCount val="1"/>
                <c:pt idx="0">
                  <c:v>9.4</c:v>
                </c:pt>
              </c:numCache>
            </c:numRef>
          </c:val>
          <c:extLst>
            <c:ext xmlns:c16="http://schemas.microsoft.com/office/drawing/2014/chart" uri="{C3380CC4-5D6E-409C-BE32-E72D297353CC}">
              <c16:uniqueId val="{00000004-3DE8-4800-8F2D-EA0155CFE144}"/>
            </c:ext>
          </c:extLst>
        </c:ser>
        <c:ser>
          <c:idx val="3"/>
          <c:order val="3"/>
          <c:tx>
            <c:strRef>
              <c:f>Sheet1!$A$5</c:f>
              <c:strCache>
                <c:ptCount val="1"/>
                <c:pt idx="0">
                  <c:v>Uglavnom su zainteresovani</c:v>
                </c:pt>
              </c:strCache>
            </c:strRef>
          </c:tx>
          <c:spPr>
            <a:solidFill>
              <a:srgbClr val="009999"/>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Javni sektor</c:v>
                </c:pt>
              </c:strCache>
            </c:strRef>
          </c:cat>
          <c:val>
            <c:numRef>
              <c:f>Sheet1!$B$5</c:f>
              <c:numCache>
                <c:formatCode>General</c:formatCode>
                <c:ptCount val="1"/>
                <c:pt idx="0">
                  <c:v>45.3</c:v>
                </c:pt>
              </c:numCache>
            </c:numRef>
          </c:val>
          <c:extLst>
            <c:ext xmlns:c16="http://schemas.microsoft.com/office/drawing/2014/chart" uri="{C3380CC4-5D6E-409C-BE32-E72D297353CC}">
              <c16:uniqueId val="{00000005-3DE8-4800-8F2D-EA0155CFE144}"/>
            </c:ext>
          </c:extLst>
        </c:ser>
        <c:ser>
          <c:idx val="4"/>
          <c:order val="4"/>
          <c:tx>
            <c:strRef>
              <c:f>Sheet1!$A$6</c:f>
              <c:strCache>
                <c:ptCount val="1"/>
                <c:pt idx="0">
                  <c:v>Veoma su zainteresovani</c:v>
                </c:pt>
              </c:strCache>
            </c:strRef>
          </c:tx>
          <c:spPr>
            <a:solidFill>
              <a:srgbClr val="006666"/>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Javni sektor</c:v>
                </c:pt>
              </c:strCache>
            </c:strRef>
          </c:cat>
          <c:val>
            <c:numRef>
              <c:f>Sheet1!$B$6</c:f>
              <c:numCache>
                <c:formatCode>General</c:formatCode>
                <c:ptCount val="1"/>
                <c:pt idx="0">
                  <c:v>35.799999999999997</c:v>
                </c:pt>
              </c:numCache>
            </c:numRef>
          </c:val>
          <c:extLst>
            <c:ext xmlns:c16="http://schemas.microsoft.com/office/drawing/2014/chart" uri="{C3380CC4-5D6E-409C-BE32-E72D297353CC}">
              <c16:uniqueId val="{00000006-3DE8-4800-8F2D-EA0155CFE144}"/>
            </c:ext>
          </c:extLst>
        </c:ser>
        <c:dLbls>
          <c:showLegendKey val="0"/>
          <c:showVal val="0"/>
          <c:showCatName val="0"/>
          <c:showSerName val="0"/>
          <c:showPercent val="0"/>
          <c:showBubbleSize val="0"/>
        </c:dLbls>
        <c:gapWidth val="50"/>
        <c:overlap val="100"/>
        <c:axId val="173705088"/>
        <c:axId val="173706624"/>
      </c:barChart>
      <c:catAx>
        <c:axId val="173705088"/>
        <c:scaling>
          <c:orientation val="maxMin"/>
        </c:scaling>
        <c:delete val="0"/>
        <c:axPos val="b"/>
        <c:numFmt formatCode="General" sourceLinked="0"/>
        <c:majorTickMark val="out"/>
        <c:minorTickMark val="none"/>
        <c:tickLblPos val="nextTo"/>
        <c:spPr>
          <a:ln>
            <a:noFill/>
          </a:ln>
        </c:spPr>
        <c:txPr>
          <a:bodyPr/>
          <a:lstStyle/>
          <a:p>
            <a:pPr>
              <a:defRPr sz="2000" b="1" baseline="0">
                <a:solidFill>
                  <a:schemeClr val="tx1"/>
                </a:solidFill>
                <a:latin typeface="Calibri" panose="020F0502020204030204" pitchFamily="34" charset="0"/>
              </a:defRPr>
            </a:pPr>
            <a:endParaRPr lang="en-US"/>
          </a:p>
        </c:txPr>
        <c:crossAx val="173706624"/>
        <c:crosses val="autoZero"/>
        <c:auto val="1"/>
        <c:lblAlgn val="ctr"/>
        <c:lblOffset val="100"/>
        <c:noMultiLvlLbl val="0"/>
      </c:catAx>
      <c:valAx>
        <c:axId val="173706624"/>
        <c:scaling>
          <c:orientation val="minMax"/>
          <c:max val="100"/>
          <c:min val="0"/>
        </c:scaling>
        <c:delete val="1"/>
        <c:axPos val="l"/>
        <c:numFmt formatCode="0%" sourceLinked="0"/>
        <c:majorTickMark val="out"/>
        <c:minorTickMark val="none"/>
        <c:tickLblPos val="nextTo"/>
        <c:crossAx val="173705088"/>
        <c:crosses val="max"/>
        <c:crossBetween val="between"/>
        <c:majorUnit val="20"/>
        <c:minorUnit val="3"/>
      </c:valAx>
    </c:plotArea>
    <c:legend>
      <c:legendPos val="r"/>
      <c:layout>
        <c:manualLayout>
          <c:xMode val="edge"/>
          <c:yMode val="edge"/>
          <c:x val="7.6292692624796076E-3"/>
          <c:y val="1.076610795521809E-3"/>
          <c:w val="0.46030894228126701"/>
          <c:h val="0.87338767914676152"/>
        </c:manualLayout>
      </c:layout>
      <c:overlay val="0"/>
      <c:txPr>
        <a:bodyPr/>
        <a:lstStyle/>
        <a:p>
          <a:pPr>
            <a:defRPr sz="18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387674241615038"/>
          <c:y val="6.4046984973630233E-2"/>
          <c:w val="0.61358767490920751"/>
          <c:h val="0.93595301502636974"/>
        </c:manualLayout>
      </c:layout>
      <c:doughnutChart>
        <c:varyColors val="1"/>
        <c:ser>
          <c:idx val="0"/>
          <c:order val="0"/>
          <c:tx>
            <c:strRef>
              <c:f>Sheet1!$B$1</c:f>
              <c:strCache>
                <c:ptCount val="1"/>
                <c:pt idx="0">
                  <c:v>Series 1</c:v>
                </c:pt>
              </c:strCache>
            </c:strRef>
          </c:tx>
          <c:spPr>
            <a:ln>
              <a:solidFill>
                <a:schemeClr val="bg1"/>
              </a:solidFill>
            </a:ln>
          </c:spPr>
          <c:dPt>
            <c:idx val="0"/>
            <c:bubble3D val="0"/>
            <c:spPr>
              <a:solidFill>
                <a:srgbClr val="004644"/>
              </a:solidFill>
              <a:ln>
                <a:solidFill>
                  <a:schemeClr val="bg1"/>
                </a:solidFill>
              </a:ln>
            </c:spPr>
            <c:extLst>
              <c:ext xmlns:c16="http://schemas.microsoft.com/office/drawing/2014/chart" uri="{C3380CC4-5D6E-409C-BE32-E72D297353CC}">
                <c16:uniqueId val="{00000001-ABFD-4298-BCBC-79516737272C}"/>
              </c:ext>
            </c:extLst>
          </c:dPt>
          <c:dPt>
            <c:idx val="1"/>
            <c:bubble3D val="0"/>
            <c:spPr>
              <a:solidFill>
                <a:srgbClr val="007681"/>
              </a:solidFill>
              <a:ln>
                <a:solidFill>
                  <a:schemeClr val="bg1"/>
                </a:solidFill>
              </a:ln>
            </c:spPr>
            <c:extLst>
              <c:ext xmlns:c16="http://schemas.microsoft.com/office/drawing/2014/chart" uri="{C3380CC4-5D6E-409C-BE32-E72D297353CC}">
                <c16:uniqueId val="{00000003-ABFD-4298-BCBC-79516737272C}"/>
              </c:ext>
            </c:extLst>
          </c:dPt>
          <c:dPt>
            <c:idx val="2"/>
            <c:bubble3D val="0"/>
            <c:spPr>
              <a:solidFill>
                <a:srgbClr val="FF585D"/>
              </a:solidFill>
              <a:ln>
                <a:solidFill>
                  <a:schemeClr val="bg1"/>
                </a:solidFill>
              </a:ln>
            </c:spPr>
            <c:extLst>
              <c:ext xmlns:c16="http://schemas.microsoft.com/office/drawing/2014/chart" uri="{C3380CC4-5D6E-409C-BE32-E72D297353CC}">
                <c16:uniqueId val="{00000005-ABFD-4298-BCBC-79516737272C}"/>
              </c:ext>
            </c:extLst>
          </c:dPt>
          <c:dPt>
            <c:idx val="3"/>
            <c:bubble3D val="0"/>
            <c:spPr>
              <a:solidFill>
                <a:schemeClr val="bg1">
                  <a:lumMod val="65000"/>
                </a:schemeClr>
              </a:solidFill>
              <a:ln>
                <a:solidFill>
                  <a:schemeClr val="bg1"/>
                </a:solidFill>
              </a:ln>
            </c:spPr>
            <c:extLst>
              <c:ext xmlns:c16="http://schemas.microsoft.com/office/drawing/2014/chart" uri="{C3380CC4-5D6E-409C-BE32-E72D297353CC}">
                <c16:uniqueId val="{00000007-ABFD-4298-BCBC-79516737272C}"/>
              </c:ext>
            </c:extLst>
          </c:dPt>
          <c:dPt>
            <c:idx val="4"/>
            <c:bubble3D val="0"/>
            <c:spPr>
              <a:solidFill>
                <a:schemeClr val="accent1">
                  <a:lumMod val="75000"/>
                </a:schemeClr>
              </a:solidFill>
              <a:ln>
                <a:solidFill>
                  <a:schemeClr val="bg1"/>
                </a:solidFill>
              </a:ln>
            </c:spPr>
            <c:extLst>
              <c:ext xmlns:c16="http://schemas.microsoft.com/office/drawing/2014/chart" uri="{C3380CC4-5D6E-409C-BE32-E72D297353CC}">
                <c16:uniqueId val="{00000009-ABFD-4298-BCBC-79516737272C}"/>
              </c:ext>
            </c:extLst>
          </c:dPt>
          <c:dPt>
            <c:idx val="5"/>
            <c:bubble3D val="0"/>
            <c:spPr>
              <a:solidFill>
                <a:schemeClr val="tx1"/>
              </a:solidFill>
              <a:ln>
                <a:solidFill>
                  <a:schemeClr val="bg1"/>
                </a:solidFill>
              </a:ln>
            </c:spPr>
            <c:extLst>
              <c:ext xmlns:c16="http://schemas.microsoft.com/office/drawing/2014/chart" uri="{C3380CC4-5D6E-409C-BE32-E72D297353CC}">
                <c16:uniqueId val="{0000000B-ABFD-4298-BCBC-79516737272C}"/>
              </c:ext>
            </c:extLst>
          </c:dPt>
          <c:dLbls>
            <c:spPr>
              <a:noFill/>
              <a:ln>
                <a:noFill/>
              </a:ln>
              <a:effectLst/>
            </c:spPr>
            <c:txPr>
              <a:bodyPr/>
              <a:lstStyle/>
              <a:p>
                <a:pPr>
                  <a:defRPr sz="2000" b="1">
                    <a:solidFill>
                      <a:schemeClr val="bg1"/>
                    </a:solidFill>
                    <a:effectLst/>
                    <a:latin typeface="Calibri" panose="020F0502020204030204" pitchFamily="34" charset="0"/>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Da, postoji posebna organizaciona jedinica</c:v>
                </c:pt>
                <c:pt idx="1">
                  <c:v>Da, postoje zaposleni, ali ne i posebna organizaciona jedinica</c:v>
                </c:pt>
                <c:pt idx="2">
                  <c:v>Ne postoje ni zaposleni ni organ</c:v>
                </c:pt>
                <c:pt idx="3">
                  <c:v>Ne znam</c:v>
                </c:pt>
              </c:strCache>
            </c:strRef>
          </c:cat>
          <c:val>
            <c:numRef>
              <c:f>Sheet1!$B$2:$B$5</c:f>
              <c:numCache>
                <c:formatCode>General</c:formatCode>
                <c:ptCount val="4"/>
                <c:pt idx="0">
                  <c:v>11.3</c:v>
                </c:pt>
                <c:pt idx="1">
                  <c:v>30.2</c:v>
                </c:pt>
                <c:pt idx="2">
                  <c:v>41.5</c:v>
                </c:pt>
                <c:pt idx="3">
                  <c:v>17</c:v>
                </c:pt>
              </c:numCache>
            </c:numRef>
          </c:val>
          <c:extLst>
            <c:ext xmlns:c16="http://schemas.microsoft.com/office/drawing/2014/chart" uri="{C3380CC4-5D6E-409C-BE32-E72D297353CC}">
              <c16:uniqueId val="{0000000C-ABFD-4298-BCBC-79516737272C}"/>
            </c:ext>
          </c:extLst>
        </c:ser>
        <c:ser>
          <c:idx val="1"/>
          <c:order val="1"/>
          <c:tx>
            <c:v>Labels</c:v>
          </c:tx>
          <c:spPr>
            <a:noFill/>
            <a:ln>
              <a:noFill/>
            </a:ln>
          </c:spPr>
          <c:dLbls>
            <c:dLbl>
              <c:idx val="0"/>
              <c:layout>
                <c:manualLayout>
                  <c:x val="8.3813387897885061E-2"/>
                  <c:y val="-2.2846915113185394E-2"/>
                </c:manualLayout>
              </c:layout>
              <c:spPr>
                <a:noFill/>
                <a:ln>
                  <a:noFill/>
                </a:ln>
                <a:effectLst/>
              </c:spPr>
              <c:txPr>
                <a:bodyPr rot="0" vert="horz" lIns="38100" tIns="19050" rIns="38100" bIns="19050">
                  <a:noAutofit/>
                </a:bodyPr>
                <a:lstStyle/>
                <a:p>
                  <a:pPr>
                    <a:defRPr sz="1800">
                      <a:latin typeface="Calibri" panose="020F0502020204030204"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33140120967741937"/>
                      <c:h val="0.25742503069142714"/>
                    </c:manualLayout>
                  </c15:layout>
                </c:ext>
                <c:ext xmlns:c16="http://schemas.microsoft.com/office/drawing/2014/chart" uri="{C3380CC4-5D6E-409C-BE32-E72D297353CC}">
                  <c16:uniqueId val="{0000000D-ABFD-4298-BCBC-79516737272C}"/>
                </c:ext>
              </c:extLst>
            </c:dLbl>
            <c:dLbl>
              <c:idx val="1"/>
              <c:layout>
                <c:manualLayout>
                  <c:x val="0.10164302833262123"/>
                  <c:y val="9.0665599212667689E-2"/>
                </c:manualLayout>
              </c:layout>
              <c:spPr>
                <a:noFill/>
                <a:ln>
                  <a:noFill/>
                </a:ln>
                <a:effectLst/>
              </c:spPr>
              <c:txPr>
                <a:bodyPr rot="0" vert="horz" lIns="38100" tIns="19050" rIns="38100" bIns="19050">
                  <a:noAutofit/>
                </a:bodyPr>
                <a:lstStyle/>
                <a:p>
                  <a:pPr>
                    <a:defRPr sz="1800">
                      <a:latin typeface="Calibri" panose="020F0502020204030204"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25475559442426826"/>
                      <c:h val="0.3915145056034961"/>
                    </c:manualLayout>
                  </c15:layout>
                </c:ext>
                <c:ext xmlns:c16="http://schemas.microsoft.com/office/drawing/2014/chart" uri="{C3380CC4-5D6E-409C-BE32-E72D297353CC}">
                  <c16:uniqueId val="{0000000E-ABFD-4298-BCBC-79516737272C}"/>
                </c:ext>
              </c:extLst>
            </c:dLbl>
            <c:dLbl>
              <c:idx val="2"/>
              <c:layout>
                <c:manualLayout>
                  <c:x val="-0.19016177432706688"/>
                  <c:y val="2.8630799022463703E-2"/>
                </c:manualLayout>
              </c:layout>
              <c:spPr>
                <a:noFill/>
                <a:ln>
                  <a:noFill/>
                </a:ln>
                <a:effectLst/>
              </c:spPr>
              <c:txPr>
                <a:bodyPr rot="0" vert="horz" lIns="38100" tIns="19050" rIns="38100" bIns="19050">
                  <a:noAutofit/>
                </a:bodyPr>
                <a:lstStyle/>
                <a:p>
                  <a:pPr>
                    <a:defRPr sz="1800">
                      <a:latin typeface="Calibri" panose="020F0502020204030204"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33164715120410015"/>
                      <c:h val="0.22370080398171144"/>
                    </c:manualLayout>
                  </c15:layout>
                </c:ext>
                <c:ext xmlns:c16="http://schemas.microsoft.com/office/drawing/2014/chart" uri="{C3380CC4-5D6E-409C-BE32-E72D297353CC}">
                  <c16:uniqueId val="{0000000F-ABFD-4298-BCBC-79516737272C}"/>
                </c:ext>
              </c:extLst>
            </c:dLbl>
            <c:dLbl>
              <c:idx val="3"/>
              <c:layout>
                <c:manualLayout>
                  <c:x val="-4.0894707327494124E-2"/>
                  <c:y val="-2.2768385854024815E-3"/>
                </c:manualLayout>
              </c:layout>
              <c:spPr>
                <a:noFill/>
                <a:ln>
                  <a:noFill/>
                </a:ln>
                <a:effectLst/>
              </c:spPr>
              <c:txPr>
                <a:bodyPr rot="0" vert="horz" lIns="38100" tIns="19050" rIns="38100" bIns="19050">
                  <a:spAutoFit/>
                </a:bodyPr>
                <a:lstStyle/>
                <a:p>
                  <a:pPr>
                    <a:defRPr sz="1800">
                      <a:latin typeface="Calibri" panose="020F0502020204030204"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ABFD-4298-BCBC-79516737272C}"/>
                </c:ext>
              </c:extLst>
            </c:dLbl>
            <c:dLbl>
              <c:idx val="4"/>
              <c:layout>
                <c:manualLayout>
                  <c:x val="-6.8779501011463295E-2"/>
                  <c:y val="-1.0865875525406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ABFD-4298-BCBC-79516737272C}"/>
                </c:ext>
              </c:extLst>
            </c:dLbl>
            <c:dLbl>
              <c:idx val="5"/>
              <c:layout>
                <c:manualLayout>
                  <c:x val="-1.34861766689146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ABFD-4298-BCBC-79516737272C}"/>
                </c:ext>
              </c:extLst>
            </c:dLbl>
            <c:spPr>
              <a:noFill/>
              <a:ln>
                <a:noFill/>
              </a:ln>
              <a:effectLst/>
            </c:spPr>
            <c:txPr>
              <a:bodyPr rot="0" vert="horz" lIns="38100" tIns="19050" rIns="38100" bIns="19050">
                <a:spAutoFit/>
              </a:bodyPr>
              <a:lstStyle/>
              <a:p>
                <a:pPr>
                  <a:defRPr sz="2000">
                    <a:latin typeface="Calibri" panose="020F0502020204030204" pitchFamily="34" charset="0"/>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Sheet1!$A$2:$A$5</c:f>
              <c:strCache>
                <c:ptCount val="4"/>
                <c:pt idx="0">
                  <c:v>Da, postoji posebna organizaciona jedinica</c:v>
                </c:pt>
                <c:pt idx="1">
                  <c:v>Da, postoje zaposleni, ali ne i posebna organizaciona jedinica</c:v>
                </c:pt>
                <c:pt idx="2">
                  <c:v>Ne postoje ni zaposleni ni organ</c:v>
                </c:pt>
                <c:pt idx="3">
                  <c:v>Ne znam</c:v>
                </c:pt>
              </c:strCache>
            </c:strRef>
          </c:cat>
          <c:val>
            <c:numRef>
              <c:f>Sheet1!$GL$2:$GL$7</c:f>
              <c:numCache>
                <c:formatCode>General</c:formatCode>
                <c:ptCount val="6"/>
                <c:pt idx="0">
                  <c:v>11.3</c:v>
                </c:pt>
                <c:pt idx="1">
                  <c:v>30.2</c:v>
                </c:pt>
                <c:pt idx="2">
                  <c:v>41.5</c:v>
                </c:pt>
                <c:pt idx="3">
                  <c:v>17</c:v>
                </c:pt>
              </c:numCache>
            </c:numRef>
          </c:val>
          <c:extLst>
            <c:ext xmlns:c16="http://schemas.microsoft.com/office/drawing/2014/chart" uri="{C3380CC4-5D6E-409C-BE32-E72D297353CC}">
              <c16:uniqueId val="{00000013-ABFD-4298-BCBC-79516737272C}"/>
            </c:ext>
          </c:extLst>
        </c:ser>
        <c:dLbls>
          <c:showLegendKey val="0"/>
          <c:showVal val="0"/>
          <c:showCatName val="0"/>
          <c:showSerName val="0"/>
          <c:showPercent val="1"/>
          <c:showBubbleSize val="0"/>
          <c:showLeaderLines val="0"/>
        </c:dLbls>
        <c:firstSliceAng val="0"/>
        <c:holeSize val="30"/>
      </c:doughnutChart>
    </c:plotArea>
    <c:plotVisOnly val="1"/>
    <c:dispBlanksAs val="gap"/>
    <c:showDLblsOverMax val="0"/>
  </c:chart>
  <c:txPr>
    <a:bodyPr/>
    <a:lstStyle/>
    <a:p>
      <a:pPr>
        <a:defRPr sz="1800"/>
      </a:pPr>
      <a:endParaRPr lang="en-US"/>
    </a:p>
  </c:txPr>
  <c:externalData r:id="rId1">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269520489505378"/>
          <c:y val="3.496973772696705E-2"/>
          <c:w val="0.46403338127625693"/>
          <c:h val="0.9650302622730329"/>
        </c:manualLayout>
      </c:layout>
      <c:barChart>
        <c:barDir val="bar"/>
        <c:grouping val="clustered"/>
        <c:varyColors val="0"/>
        <c:ser>
          <c:idx val="0"/>
          <c:order val="0"/>
          <c:tx>
            <c:strRef>
              <c:f>Sheet1!$B$1</c:f>
              <c:strCache>
                <c:ptCount val="1"/>
                <c:pt idx="0">
                  <c:v>2018</c:v>
                </c:pt>
              </c:strCache>
            </c:strRef>
          </c:tx>
          <c:spPr>
            <a:solidFill>
              <a:srgbClr val="00768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 postoji posebna organizaciona jedinica</c:v>
                </c:pt>
                <c:pt idx="1">
                  <c:v>Da, postoje zaposleni, ali ne i posebna organizaciona jedinica</c:v>
                </c:pt>
                <c:pt idx="2">
                  <c:v>Ne postoje ni zaposleni ni organ</c:v>
                </c:pt>
                <c:pt idx="3">
                  <c:v>Ne znam</c:v>
                </c:pt>
              </c:strCache>
            </c:strRef>
          </c:cat>
          <c:val>
            <c:numRef>
              <c:f>Sheet1!$B$2:$B$5</c:f>
              <c:numCache>
                <c:formatCode>General</c:formatCode>
                <c:ptCount val="4"/>
                <c:pt idx="0">
                  <c:v>8</c:v>
                </c:pt>
                <c:pt idx="1">
                  <c:v>36</c:v>
                </c:pt>
                <c:pt idx="2">
                  <c:v>40</c:v>
                </c:pt>
                <c:pt idx="3">
                  <c:v>16</c:v>
                </c:pt>
              </c:numCache>
            </c:numRef>
          </c:val>
          <c:extLst>
            <c:ext xmlns:c16="http://schemas.microsoft.com/office/drawing/2014/chart" uri="{C3380CC4-5D6E-409C-BE32-E72D297353CC}">
              <c16:uniqueId val="{00000000-84B2-4C80-B3C4-E02CC37F46AE}"/>
            </c:ext>
          </c:extLst>
        </c:ser>
        <c:ser>
          <c:idx val="1"/>
          <c:order val="1"/>
          <c:tx>
            <c:strRef>
              <c:f>Sheet1!$C$1</c:f>
              <c:strCache>
                <c:ptCount val="1"/>
                <c:pt idx="0">
                  <c:v>2019</c:v>
                </c:pt>
              </c:strCache>
            </c:strRef>
          </c:tx>
          <c:spPr>
            <a:solidFill>
              <a:srgbClr val="FF585D"/>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Da, postoji posebna organizaciona jedinica</c:v>
                </c:pt>
                <c:pt idx="1">
                  <c:v>Da, postoje zaposleni, ali ne i posebna organizaciona jedinica</c:v>
                </c:pt>
                <c:pt idx="2">
                  <c:v>Ne postoje ni zaposleni ni organ</c:v>
                </c:pt>
                <c:pt idx="3">
                  <c:v>Ne znam</c:v>
                </c:pt>
              </c:strCache>
            </c:strRef>
          </c:cat>
          <c:val>
            <c:numRef>
              <c:f>Sheet1!$C$2:$C$5</c:f>
              <c:numCache>
                <c:formatCode>General</c:formatCode>
                <c:ptCount val="4"/>
                <c:pt idx="0">
                  <c:v>11.3</c:v>
                </c:pt>
                <c:pt idx="1">
                  <c:v>30.2</c:v>
                </c:pt>
                <c:pt idx="2">
                  <c:v>41.5</c:v>
                </c:pt>
                <c:pt idx="3">
                  <c:v>17</c:v>
                </c:pt>
              </c:numCache>
            </c:numRef>
          </c:val>
          <c:extLst>
            <c:ext xmlns:c16="http://schemas.microsoft.com/office/drawing/2014/chart" uri="{C3380CC4-5D6E-409C-BE32-E72D297353CC}">
              <c16:uniqueId val="{00000001-84B2-4C80-B3C4-E02CC37F46AE}"/>
            </c:ext>
          </c:extLst>
        </c:ser>
        <c:dLbls>
          <c:showLegendKey val="0"/>
          <c:showVal val="0"/>
          <c:showCatName val="0"/>
          <c:showSerName val="0"/>
          <c:showPercent val="0"/>
          <c:showBubbleSize val="0"/>
        </c:dLbls>
        <c:gapWidth val="50"/>
        <c:axId val="943217624"/>
        <c:axId val="943209424"/>
      </c:barChart>
      <c:catAx>
        <c:axId val="9432176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943209424"/>
        <c:crosses val="autoZero"/>
        <c:auto val="1"/>
        <c:lblAlgn val="ctr"/>
        <c:lblOffset val="100"/>
        <c:noMultiLvlLbl val="0"/>
      </c:catAx>
      <c:valAx>
        <c:axId val="943209424"/>
        <c:scaling>
          <c:orientation val="minMax"/>
        </c:scaling>
        <c:delete val="1"/>
        <c:axPos val="t"/>
        <c:numFmt formatCode="General" sourceLinked="1"/>
        <c:majorTickMark val="none"/>
        <c:minorTickMark val="none"/>
        <c:tickLblPos val="nextTo"/>
        <c:crossAx val="943217624"/>
        <c:crosses val="autoZero"/>
        <c:crossBetween val="between"/>
      </c:valAx>
      <c:spPr>
        <a:noFill/>
        <a:ln>
          <a:noFill/>
        </a:ln>
        <a:effectLst/>
      </c:spPr>
    </c:plotArea>
    <c:legend>
      <c:legendPos val="r"/>
      <c:layout>
        <c:manualLayout>
          <c:xMode val="edge"/>
          <c:yMode val="edge"/>
          <c:x val="0.92531410740840059"/>
          <c:y val="0.35553315082420345"/>
          <c:w val="6.8493942127203139E-2"/>
          <c:h val="0.2243739707385265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96941080620662"/>
          <c:y val="1.7370237152355632E-2"/>
          <c:w val="0.48303058919379321"/>
          <c:h val="0.98186188417463671"/>
        </c:manualLayout>
      </c:layout>
      <c:barChart>
        <c:barDir val="bar"/>
        <c:grouping val="clustered"/>
        <c:varyColors val="0"/>
        <c:ser>
          <c:idx val="0"/>
          <c:order val="0"/>
          <c:tx>
            <c:strRef>
              <c:f>Sheet1!$B$1</c:f>
              <c:strCache>
                <c:ptCount val="1"/>
                <c:pt idx="0">
                  <c:v>Score Totals</c:v>
                </c:pt>
              </c:strCache>
            </c:strRef>
          </c:tx>
          <c:invertIfNegative val="0"/>
          <c:cat>
            <c:strRef>
              <c:f>Sheet1!$A$2:$A$10</c:f>
              <c:strCache>
                <c:ptCount val="9"/>
                <c:pt idx="0">
                  <c:v>Dostupnost informacija o donetim propisima na sajtu ministarstava i drugih državnih organa -</c:v>
                </c:pt>
                <c:pt idx="1">
                  <c:v>Znanja predstavnika privrede za davanje komentara i vođenje konstruktivnih razgovora sa javnim institucijama -</c:v>
                </c:pt>
                <c:pt idx="2">
                  <c:v>Shvatanje važnosti učešća privrednih subjekata u donošenju propisa koji se tiču privrede od strane nosilaca javnih ovlašćenja -</c:v>
                </c:pt>
                <c:pt idx="3">
                  <c:v>Kapacitet poslovnih udruženja da redovno komuniciraju sa javnim institucijama -</c:v>
                </c:pt>
                <c:pt idx="4">
                  <c:v>Dostupnost nacrta i predloga propisa predstavnicima privrede u periodu pre njihovog usvajanja -</c:v>
                </c:pt>
                <c:pt idx="5">
                  <c:v>Otvorenost javnih institucija za prihvatanje predloga predstavnika privrede sa javne rasprave -</c:v>
                </c:pt>
                <c:pt idx="6">
                  <c:v>Trenutni nivo uključenosti privrede generalno u proces pripreme i usvajanja propisa -</c:v>
                </c:pt>
                <c:pt idx="7">
                  <c:v>Spremnost predstavnika javnog sektora da čuju i uvaže mišljenje predstavnika privatnog sektora -</c:v>
                </c:pt>
                <c:pt idx="8">
                  <c:v>Brzina reagovanja javnih institucija na predloge privrede kako bi se poboljšalo privredno okruženje -</c:v>
                </c:pt>
              </c:strCache>
            </c:strRef>
          </c:cat>
          <c:val>
            <c:numRef>
              <c:f>Sheet1!$B$2:$B$10</c:f>
              <c:numCache>
                <c:formatCode>General</c:formatCode>
                <c:ptCount val="9"/>
                <c:pt idx="0">
                  <c:v>76.2</c:v>
                </c:pt>
                <c:pt idx="1">
                  <c:v>44.5</c:v>
                </c:pt>
                <c:pt idx="2">
                  <c:v>38.799999999999997</c:v>
                </c:pt>
                <c:pt idx="3">
                  <c:v>38.4</c:v>
                </c:pt>
                <c:pt idx="4">
                  <c:v>37.5</c:v>
                </c:pt>
                <c:pt idx="5">
                  <c:v>26.7</c:v>
                </c:pt>
                <c:pt idx="6">
                  <c:v>26.3</c:v>
                </c:pt>
                <c:pt idx="7">
                  <c:v>26</c:v>
                </c:pt>
                <c:pt idx="8">
                  <c:v>17.400000000000002</c:v>
                </c:pt>
              </c:numCache>
            </c:numRef>
          </c:val>
          <c:extLst>
            <c:ext xmlns:c16="http://schemas.microsoft.com/office/drawing/2014/chart" uri="{C3380CC4-5D6E-409C-BE32-E72D297353CC}">
              <c16:uniqueId val="{00000000-2CFF-4830-A5E9-A46D137FF10E}"/>
            </c:ext>
          </c:extLst>
        </c:ser>
        <c:ser>
          <c:idx val="1"/>
          <c:order val="1"/>
          <c:tx>
            <c:strRef>
              <c:f>Sheet1!$C$1</c:f>
              <c:strCache>
                <c:ptCount val="1"/>
                <c:pt idx="0">
                  <c:v>Odlično (51-100)</c:v>
                </c:pt>
              </c:strCache>
            </c:strRef>
          </c:tx>
          <c:spPr>
            <a:solidFill>
              <a:srgbClr val="74AA50"/>
            </a:solidFill>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E26F-4A9B-AA4F-64AF98721C44}"/>
                </c:ext>
              </c:extLst>
            </c:dLbl>
            <c:dLbl>
              <c:idx val="2"/>
              <c:delete val="1"/>
              <c:extLst>
                <c:ext xmlns:c15="http://schemas.microsoft.com/office/drawing/2012/chart" uri="{CE6537A1-D6FC-4f65-9D91-7224C49458BB}"/>
                <c:ext xmlns:c16="http://schemas.microsoft.com/office/drawing/2014/chart" uri="{C3380CC4-5D6E-409C-BE32-E72D297353CC}">
                  <c16:uniqueId val="{00000001-E26F-4A9B-AA4F-64AF98721C44}"/>
                </c:ext>
              </c:extLst>
            </c:dLbl>
            <c:dLbl>
              <c:idx val="3"/>
              <c:delete val="1"/>
              <c:extLst>
                <c:ext xmlns:c15="http://schemas.microsoft.com/office/drawing/2012/chart" uri="{CE6537A1-D6FC-4f65-9D91-7224C49458BB}"/>
                <c:ext xmlns:c16="http://schemas.microsoft.com/office/drawing/2014/chart" uri="{C3380CC4-5D6E-409C-BE32-E72D297353CC}">
                  <c16:uniqueId val="{00000002-E26F-4A9B-AA4F-64AF98721C44}"/>
                </c:ext>
              </c:extLst>
            </c:dLbl>
            <c:dLbl>
              <c:idx val="4"/>
              <c:delete val="1"/>
              <c:extLst>
                <c:ext xmlns:c15="http://schemas.microsoft.com/office/drawing/2012/chart" uri="{CE6537A1-D6FC-4f65-9D91-7224C49458BB}"/>
                <c:ext xmlns:c16="http://schemas.microsoft.com/office/drawing/2014/chart" uri="{C3380CC4-5D6E-409C-BE32-E72D297353CC}">
                  <c16:uniqueId val="{00000003-E26F-4A9B-AA4F-64AF98721C44}"/>
                </c:ext>
              </c:extLst>
            </c:dLbl>
            <c:dLbl>
              <c:idx val="5"/>
              <c:delete val="1"/>
              <c:extLst>
                <c:ext xmlns:c15="http://schemas.microsoft.com/office/drawing/2012/chart" uri="{CE6537A1-D6FC-4f65-9D91-7224C49458BB}"/>
                <c:ext xmlns:c16="http://schemas.microsoft.com/office/drawing/2014/chart" uri="{C3380CC4-5D6E-409C-BE32-E72D297353CC}">
                  <c16:uniqueId val="{00000004-E26F-4A9B-AA4F-64AF98721C44}"/>
                </c:ext>
              </c:extLst>
            </c:dLbl>
            <c:dLbl>
              <c:idx val="6"/>
              <c:delete val="1"/>
              <c:extLst>
                <c:ext xmlns:c15="http://schemas.microsoft.com/office/drawing/2012/chart" uri="{CE6537A1-D6FC-4f65-9D91-7224C49458BB}"/>
                <c:ext xmlns:c16="http://schemas.microsoft.com/office/drawing/2014/chart" uri="{C3380CC4-5D6E-409C-BE32-E72D297353CC}">
                  <c16:uniqueId val="{00000005-E26F-4A9B-AA4F-64AF98721C44}"/>
                </c:ext>
              </c:extLst>
            </c:dLbl>
            <c:dLbl>
              <c:idx val="7"/>
              <c:delete val="1"/>
              <c:extLst>
                <c:ext xmlns:c15="http://schemas.microsoft.com/office/drawing/2012/chart" uri="{CE6537A1-D6FC-4f65-9D91-7224C49458BB}"/>
                <c:ext xmlns:c16="http://schemas.microsoft.com/office/drawing/2014/chart" uri="{C3380CC4-5D6E-409C-BE32-E72D297353CC}">
                  <c16:uniqueId val="{00000006-E26F-4A9B-AA4F-64AF98721C44}"/>
                </c:ext>
              </c:extLst>
            </c:dLbl>
            <c:dLbl>
              <c:idx val="8"/>
              <c:delete val="1"/>
              <c:extLst>
                <c:ext xmlns:c15="http://schemas.microsoft.com/office/drawing/2012/chart" uri="{CE6537A1-D6FC-4f65-9D91-7224C49458BB}"/>
                <c:ext xmlns:c16="http://schemas.microsoft.com/office/drawing/2014/chart" uri="{C3380CC4-5D6E-409C-BE32-E72D297353CC}">
                  <c16:uniqueId val="{00000007-E26F-4A9B-AA4F-64AF98721C44}"/>
                </c:ext>
              </c:extLst>
            </c:dLbl>
            <c:numFmt formatCode="#&quot;%&quot;" sourceLinked="0"/>
            <c:spPr>
              <a:noFill/>
              <a:ln>
                <a:noFill/>
              </a:ln>
              <a:effectLst/>
            </c:spPr>
            <c:txPr>
              <a:bodyPr/>
              <a:lstStyle/>
              <a:p>
                <a:pPr algn="ctr">
                  <a:defRPr lang="en-US" sz="2000" b="1" i="0" u="none" strike="noStrike" kern="1200" baseline="0">
                    <a:solidFill>
                      <a:srgbClr val="222223"/>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Dostupnost informacija o donetim propisima na sajtu ministarstava i drugih državnih organa -</c:v>
                </c:pt>
                <c:pt idx="1">
                  <c:v>Znanja predstavnika privrede za davanje komentara i vođenje konstruktivnih razgovora sa javnim institucijama -</c:v>
                </c:pt>
                <c:pt idx="2">
                  <c:v>Shvatanje važnosti učešća privrednih subjekata u donošenju propisa koji se tiču privrede od strane nosilaca javnih ovlašćenja -</c:v>
                </c:pt>
                <c:pt idx="3">
                  <c:v>Kapacitet poslovnih udruženja da redovno komuniciraju sa javnim institucijama -</c:v>
                </c:pt>
                <c:pt idx="4">
                  <c:v>Dostupnost nacrta i predloga propisa predstavnicima privrede u periodu pre njihovog usvajanja -</c:v>
                </c:pt>
                <c:pt idx="5">
                  <c:v>Otvorenost javnih institucija za prihvatanje predloga predstavnika privrede sa javne rasprave -</c:v>
                </c:pt>
                <c:pt idx="6">
                  <c:v>Trenutni nivo uključenosti privrede generalno u proces pripreme i usvajanja propisa -</c:v>
                </c:pt>
                <c:pt idx="7">
                  <c:v>Spremnost predstavnika javnog sektora da čuju i uvaže mišljenje predstavnika privatnog sektora -</c:v>
                </c:pt>
                <c:pt idx="8">
                  <c:v>Brzina reagovanja javnih institucija na predloge privrede kako bi se poboljšalo privredno okruženje -</c:v>
                </c:pt>
              </c:strCache>
            </c:strRef>
          </c:cat>
          <c:val>
            <c:numRef>
              <c:f>Sheet1!$C$2:$C$10</c:f>
              <c:numCache>
                <c:formatCode>General</c:formatCode>
                <c:ptCount val="9"/>
                <c:pt idx="0">
                  <c:v>76.2</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1-2CFF-4830-A5E9-A46D137FF10E}"/>
            </c:ext>
          </c:extLst>
        </c:ser>
        <c:ser>
          <c:idx val="2"/>
          <c:order val="2"/>
          <c:tx>
            <c:strRef>
              <c:f>Sheet1!$D$1</c:f>
              <c:strCache>
                <c:ptCount val="1"/>
                <c:pt idx="0">
                  <c:v>Dobro (31-50)</c:v>
                </c:pt>
              </c:strCache>
            </c:strRef>
          </c:tx>
          <c:spPr>
            <a:solidFill>
              <a:schemeClr val="tx2"/>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8-E26F-4A9B-AA4F-64AF98721C44}"/>
                </c:ext>
              </c:extLst>
            </c:dLbl>
            <c:dLbl>
              <c:idx val="5"/>
              <c:delete val="1"/>
              <c:extLst>
                <c:ext xmlns:c15="http://schemas.microsoft.com/office/drawing/2012/chart" uri="{CE6537A1-D6FC-4f65-9D91-7224C49458BB}"/>
                <c:ext xmlns:c16="http://schemas.microsoft.com/office/drawing/2014/chart" uri="{C3380CC4-5D6E-409C-BE32-E72D297353CC}">
                  <c16:uniqueId val="{00000009-E26F-4A9B-AA4F-64AF98721C44}"/>
                </c:ext>
              </c:extLst>
            </c:dLbl>
            <c:dLbl>
              <c:idx val="6"/>
              <c:delete val="1"/>
              <c:extLst>
                <c:ext xmlns:c15="http://schemas.microsoft.com/office/drawing/2012/chart" uri="{CE6537A1-D6FC-4f65-9D91-7224C49458BB}"/>
                <c:ext xmlns:c16="http://schemas.microsoft.com/office/drawing/2014/chart" uri="{C3380CC4-5D6E-409C-BE32-E72D297353CC}">
                  <c16:uniqueId val="{0000000A-E26F-4A9B-AA4F-64AF98721C44}"/>
                </c:ext>
              </c:extLst>
            </c:dLbl>
            <c:dLbl>
              <c:idx val="7"/>
              <c:delete val="1"/>
              <c:extLst>
                <c:ext xmlns:c15="http://schemas.microsoft.com/office/drawing/2012/chart" uri="{CE6537A1-D6FC-4f65-9D91-7224C49458BB}"/>
                <c:ext xmlns:c16="http://schemas.microsoft.com/office/drawing/2014/chart" uri="{C3380CC4-5D6E-409C-BE32-E72D297353CC}">
                  <c16:uniqueId val="{0000000B-E26F-4A9B-AA4F-64AF98721C44}"/>
                </c:ext>
              </c:extLst>
            </c:dLbl>
            <c:dLbl>
              <c:idx val="8"/>
              <c:delete val="1"/>
              <c:extLst>
                <c:ext xmlns:c15="http://schemas.microsoft.com/office/drawing/2012/chart" uri="{CE6537A1-D6FC-4f65-9D91-7224C49458BB}"/>
                <c:ext xmlns:c16="http://schemas.microsoft.com/office/drawing/2014/chart" uri="{C3380CC4-5D6E-409C-BE32-E72D297353CC}">
                  <c16:uniqueId val="{0000000C-E26F-4A9B-AA4F-64AF98721C44}"/>
                </c:ext>
              </c:extLst>
            </c:dLbl>
            <c:numFmt formatCode="#&quot;%&quot;" sourceLinked="0"/>
            <c:spPr>
              <a:noFill/>
              <a:ln>
                <a:noFill/>
              </a:ln>
              <a:effectLst/>
            </c:spPr>
            <c:txPr>
              <a:bodyPr/>
              <a:lstStyle/>
              <a:p>
                <a:pPr algn="ctr">
                  <a:defRPr lang="en-US" sz="2000" b="1" i="0" u="none" strike="noStrike" kern="1200" baseline="0">
                    <a:solidFill>
                      <a:srgbClr val="222223"/>
                    </a:solidFill>
                    <a:latin typeface="Calibri" panose="020F0502020204030204" pitchFamily="34" charset="0"/>
                    <a:ea typeface="+mn-ea"/>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Dostupnost informacija o donetim propisima na sajtu ministarstava i drugih državnih organa -</c:v>
                </c:pt>
                <c:pt idx="1">
                  <c:v>Znanja predstavnika privrede za davanje komentara i vođenje konstruktivnih razgovora sa javnim institucijama -</c:v>
                </c:pt>
                <c:pt idx="2">
                  <c:v>Shvatanje važnosti učešća privrednih subjekata u donošenju propisa koji se tiču privrede od strane nosilaca javnih ovlašćenja -</c:v>
                </c:pt>
                <c:pt idx="3">
                  <c:v>Kapacitet poslovnih udruženja da redovno komuniciraju sa javnim institucijama -</c:v>
                </c:pt>
                <c:pt idx="4">
                  <c:v>Dostupnost nacrta i predloga propisa predstavnicima privrede u periodu pre njihovog usvajanja -</c:v>
                </c:pt>
                <c:pt idx="5">
                  <c:v>Otvorenost javnih institucija za prihvatanje predloga predstavnika privrede sa javne rasprave -</c:v>
                </c:pt>
                <c:pt idx="6">
                  <c:v>Trenutni nivo uključenosti privrede generalno u proces pripreme i usvajanja propisa -</c:v>
                </c:pt>
                <c:pt idx="7">
                  <c:v>Spremnost predstavnika javnog sektora da čuju i uvaže mišljenje predstavnika privatnog sektora -</c:v>
                </c:pt>
                <c:pt idx="8">
                  <c:v>Brzina reagovanja javnih institucija na predloge privrede kako bi se poboljšalo privredno okruženje -</c:v>
                </c:pt>
              </c:strCache>
            </c:strRef>
          </c:cat>
          <c:val>
            <c:numRef>
              <c:f>Sheet1!$D$2:$D$10</c:f>
              <c:numCache>
                <c:formatCode>General</c:formatCode>
                <c:ptCount val="9"/>
                <c:pt idx="0">
                  <c:v>0</c:v>
                </c:pt>
                <c:pt idx="1">
                  <c:v>44.5</c:v>
                </c:pt>
                <c:pt idx="2">
                  <c:v>38.799999999999997</c:v>
                </c:pt>
                <c:pt idx="3">
                  <c:v>38.4</c:v>
                </c:pt>
                <c:pt idx="4">
                  <c:v>37.5</c:v>
                </c:pt>
                <c:pt idx="5">
                  <c:v>0</c:v>
                </c:pt>
                <c:pt idx="6">
                  <c:v>0</c:v>
                </c:pt>
                <c:pt idx="7">
                  <c:v>0</c:v>
                </c:pt>
                <c:pt idx="8">
                  <c:v>0</c:v>
                </c:pt>
              </c:numCache>
            </c:numRef>
          </c:val>
          <c:extLst>
            <c:ext xmlns:c16="http://schemas.microsoft.com/office/drawing/2014/chart" uri="{C3380CC4-5D6E-409C-BE32-E72D297353CC}">
              <c16:uniqueId val="{00000002-2CFF-4830-A5E9-A46D137FF10E}"/>
            </c:ext>
          </c:extLst>
        </c:ser>
        <c:ser>
          <c:idx val="3"/>
          <c:order val="3"/>
          <c:tx>
            <c:strRef>
              <c:f>Sheet1!$E$1</c:f>
              <c:strCache>
                <c:ptCount val="1"/>
                <c:pt idx="0">
                  <c:v>Loše (0-30)</c:v>
                </c:pt>
              </c:strCache>
            </c:strRef>
          </c:tx>
          <c:spPr>
            <a:solidFill>
              <a:srgbClr val="FF585D"/>
            </a:solidFill>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D-E26F-4A9B-AA4F-64AF98721C44}"/>
                </c:ext>
              </c:extLst>
            </c:dLbl>
            <c:dLbl>
              <c:idx val="1"/>
              <c:delete val="1"/>
              <c:extLst>
                <c:ext xmlns:c15="http://schemas.microsoft.com/office/drawing/2012/chart" uri="{CE6537A1-D6FC-4f65-9D91-7224C49458BB}"/>
                <c:ext xmlns:c16="http://schemas.microsoft.com/office/drawing/2014/chart" uri="{C3380CC4-5D6E-409C-BE32-E72D297353CC}">
                  <c16:uniqueId val="{0000000E-E26F-4A9B-AA4F-64AF98721C44}"/>
                </c:ext>
              </c:extLst>
            </c:dLbl>
            <c:dLbl>
              <c:idx val="2"/>
              <c:delete val="1"/>
              <c:extLst>
                <c:ext xmlns:c15="http://schemas.microsoft.com/office/drawing/2012/chart" uri="{CE6537A1-D6FC-4f65-9D91-7224C49458BB}"/>
                <c:ext xmlns:c16="http://schemas.microsoft.com/office/drawing/2014/chart" uri="{C3380CC4-5D6E-409C-BE32-E72D297353CC}">
                  <c16:uniqueId val="{0000000F-E26F-4A9B-AA4F-64AF98721C44}"/>
                </c:ext>
              </c:extLst>
            </c:dLbl>
            <c:dLbl>
              <c:idx val="3"/>
              <c:delete val="1"/>
              <c:extLst>
                <c:ext xmlns:c15="http://schemas.microsoft.com/office/drawing/2012/chart" uri="{CE6537A1-D6FC-4f65-9D91-7224C49458BB}"/>
                <c:ext xmlns:c16="http://schemas.microsoft.com/office/drawing/2014/chart" uri="{C3380CC4-5D6E-409C-BE32-E72D297353CC}">
                  <c16:uniqueId val="{00000010-E26F-4A9B-AA4F-64AF98721C44}"/>
                </c:ext>
              </c:extLst>
            </c:dLbl>
            <c:dLbl>
              <c:idx val="4"/>
              <c:delete val="1"/>
              <c:extLst>
                <c:ext xmlns:c15="http://schemas.microsoft.com/office/drawing/2012/chart" uri="{CE6537A1-D6FC-4f65-9D91-7224C49458BB}"/>
                <c:ext xmlns:c16="http://schemas.microsoft.com/office/drawing/2014/chart" uri="{C3380CC4-5D6E-409C-BE32-E72D297353CC}">
                  <c16:uniqueId val="{00000011-E26F-4A9B-AA4F-64AF98721C44}"/>
                </c:ext>
              </c:extLst>
            </c:dLbl>
            <c:numFmt formatCode="#&quot;%&quot;" sourceLinked="0"/>
            <c:spPr>
              <a:noFill/>
              <a:ln>
                <a:noFill/>
              </a:ln>
              <a:effectLst/>
            </c:spPr>
            <c:txPr>
              <a:bodyPr/>
              <a:lstStyle/>
              <a:p>
                <a:pPr>
                  <a:defRPr sz="2000" b="1">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Dostupnost informacija o donetim propisima na sajtu ministarstava i drugih državnih organa -</c:v>
                </c:pt>
                <c:pt idx="1">
                  <c:v>Znanja predstavnika privrede za davanje komentara i vođenje konstruktivnih razgovora sa javnim institucijama -</c:v>
                </c:pt>
                <c:pt idx="2">
                  <c:v>Shvatanje važnosti učešća privrednih subjekata u donošenju propisa koji se tiču privrede od strane nosilaca javnih ovlašćenja -</c:v>
                </c:pt>
                <c:pt idx="3">
                  <c:v>Kapacitet poslovnih udruženja da redovno komuniciraju sa javnim institucijama -</c:v>
                </c:pt>
                <c:pt idx="4">
                  <c:v>Dostupnost nacrta i predloga propisa predstavnicima privrede u periodu pre njihovog usvajanja -</c:v>
                </c:pt>
                <c:pt idx="5">
                  <c:v>Otvorenost javnih institucija za prihvatanje predloga predstavnika privrede sa javne rasprave -</c:v>
                </c:pt>
                <c:pt idx="6">
                  <c:v>Trenutni nivo uključenosti privrede generalno u proces pripreme i usvajanja propisa -</c:v>
                </c:pt>
                <c:pt idx="7">
                  <c:v>Spremnost predstavnika javnog sektora da čuju i uvaže mišljenje predstavnika privatnog sektora -</c:v>
                </c:pt>
                <c:pt idx="8">
                  <c:v>Brzina reagovanja javnih institucija na predloge privrede kako bi se poboljšalo privredno okruženje -</c:v>
                </c:pt>
              </c:strCache>
            </c:strRef>
          </c:cat>
          <c:val>
            <c:numRef>
              <c:f>Sheet1!$E$2:$E$10</c:f>
              <c:numCache>
                <c:formatCode>General</c:formatCode>
                <c:ptCount val="9"/>
                <c:pt idx="0">
                  <c:v>0</c:v>
                </c:pt>
                <c:pt idx="1">
                  <c:v>0</c:v>
                </c:pt>
                <c:pt idx="2">
                  <c:v>0</c:v>
                </c:pt>
                <c:pt idx="3">
                  <c:v>0</c:v>
                </c:pt>
                <c:pt idx="4">
                  <c:v>0</c:v>
                </c:pt>
                <c:pt idx="5">
                  <c:v>26.7</c:v>
                </c:pt>
                <c:pt idx="6">
                  <c:v>26.3</c:v>
                </c:pt>
                <c:pt idx="7">
                  <c:v>26</c:v>
                </c:pt>
                <c:pt idx="8">
                  <c:v>17.400000000000002</c:v>
                </c:pt>
              </c:numCache>
            </c:numRef>
          </c:val>
          <c:extLst>
            <c:ext xmlns:c16="http://schemas.microsoft.com/office/drawing/2014/chart" uri="{C3380CC4-5D6E-409C-BE32-E72D297353CC}">
              <c16:uniqueId val="{00000003-2CFF-4830-A5E9-A46D137FF10E}"/>
            </c:ext>
          </c:extLst>
        </c:ser>
        <c:dLbls>
          <c:showLegendKey val="0"/>
          <c:showVal val="0"/>
          <c:showCatName val="0"/>
          <c:showSerName val="0"/>
          <c:showPercent val="0"/>
          <c:showBubbleSize val="0"/>
        </c:dLbls>
        <c:gapWidth val="30"/>
        <c:overlap val="100"/>
        <c:axId val="173296640"/>
        <c:axId val="173310720"/>
      </c:barChart>
      <c:catAx>
        <c:axId val="173296640"/>
        <c:scaling>
          <c:orientation val="minMax"/>
        </c:scaling>
        <c:delete val="0"/>
        <c:axPos val="l"/>
        <c:numFmt formatCode="General" sourceLinked="0"/>
        <c:majorTickMark val="out"/>
        <c:minorTickMark val="none"/>
        <c:tickLblPos val="nextTo"/>
        <c:spPr>
          <a:ln>
            <a:noFill/>
          </a:ln>
        </c:spPr>
        <c:txPr>
          <a:bodyPr/>
          <a:lstStyle/>
          <a:p>
            <a:pPr>
              <a:defRPr sz="1700">
                <a:solidFill>
                  <a:schemeClr val="tx1"/>
                </a:solidFill>
                <a:latin typeface="Calibri" panose="020F0502020204030204" pitchFamily="34" charset="0"/>
              </a:defRPr>
            </a:pPr>
            <a:endParaRPr lang="en-US"/>
          </a:p>
        </c:txPr>
        <c:crossAx val="173310720"/>
        <c:crosses val="autoZero"/>
        <c:auto val="1"/>
        <c:lblAlgn val="ctr"/>
        <c:lblOffset val="100"/>
        <c:noMultiLvlLbl val="0"/>
      </c:catAx>
      <c:valAx>
        <c:axId val="173310720"/>
        <c:scaling>
          <c:orientation val="minMax"/>
          <c:max val="100"/>
          <c:min val="0"/>
        </c:scaling>
        <c:delete val="1"/>
        <c:axPos val="t"/>
        <c:numFmt formatCode="General" sourceLinked="1"/>
        <c:majorTickMark val="out"/>
        <c:minorTickMark val="none"/>
        <c:tickLblPos val="nextTo"/>
        <c:crossAx val="173296640"/>
        <c:crosses val="max"/>
        <c:crossBetween val="between"/>
        <c:majorUnit val="10"/>
        <c:minorUnit val="4"/>
      </c:valAx>
      <c:spPr>
        <a:ln w="6350">
          <a:noFill/>
        </a:ln>
      </c:spPr>
    </c:plotArea>
    <c:plotVisOnly val="1"/>
    <c:dispBlanksAs val="gap"/>
    <c:showDLblsOverMax val="0"/>
  </c:chart>
  <c:txPr>
    <a:bodyPr/>
    <a:lstStyle/>
    <a:p>
      <a:pPr>
        <a:defRPr sz="1800">
          <a:latin typeface="Segoe UI Light" panose="020B0502040204020203" pitchFamily="34" charset="0"/>
        </a:defRPr>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5367039646359997"/>
          <c:y val="2.7987741489432675E-2"/>
          <c:w val="0.46029180176007412"/>
          <c:h val="0.97201225851056727"/>
        </c:manualLayout>
      </c:layout>
      <c:barChart>
        <c:barDir val="bar"/>
        <c:grouping val="clustered"/>
        <c:varyColors val="0"/>
        <c:ser>
          <c:idx val="0"/>
          <c:order val="0"/>
          <c:tx>
            <c:strRef>
              <c:f>Sheet1!$B$1</c:f>
              <c:strCache>
                <c:ptCount val="1"/>
                <c:pt idx="0">
                  <c:v>2018</c:v>
                </c:pt>
              </c:strCache>
            </c:strRef>
          </c:tx>
          <c:spPr>
            <a:solidFill>
              <a:srgbClr val="00768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Brzina reagovanja javnih institucija na predloge privrede kako bi se poboljšalo privredno okruženje -</c:v>
                </c:pt>
                <c:pt idx="1">
                  <c:v>Shvatanje važnosti učešća privrednih subjekata u donošenju propisa koji se tiču privrede od strane nosilaca javnih ovlašćenja -</c:v>
                </c:pt>
                <c:pt idx="2">
                  <c:v>Spremnost predstavnika javnog sektora da čuju i uvaže mišljenje predstavnika privatnog sektora -</c:v>
                </c:pt>
                <c:pt idx="3">
                  <c:v>Trenutni nivo uključenosti privrede generalno u proces pripreme i usvajanja propisa -</c:v>
                </c:pt>
                <c:pt idx="4">
                  <c:v>Otvorenost javnih institucija za prihvatanje predloga predstavnika privrede sa javne rasprave -</c:v>
                </c:pt>
              </c:strCache>
            </c:strRef>
          </c:cat>
          <c:val>
            <c:numRef>
              <c:f>Sheet1!$B$2:$B$6</c:f>
              <c:numCache>
                <c:formatCode>General</c:formatCode>
                <c:ptCount val="5"/>
                <c:pt idx="0">
                  <c:v>23.6</c:v>
                </c:pt>
                <c:pt idx="1">
                  <c:v>33.9</c:v>
                </c:pt>
                <c:pt idx="2">
                  <c:v>29.1</c:v>
                </c:pt>
                <c:pt idx="3">
                  <c:v>25.1</c:v>
                </c:pt>
                <c:pt idx="4">
                  <c:v>26.1</c:v>
                </c:pt>
              </c:numCache>
            </c:numRef>
          </c:val>
          <c:extLst>
            <c:ext xmlns:c16="http://schemas.microsoft.com/office/drawing/2014/chart" uri="{C3380CC4-5D6E-409C-BE32-E72D297353CC}">
              <c16:uniqueId val="{00000000-9A27-429E-A03C-20AF23ADD2EC}"/>
            </c:ext>
          </c:extLst>
        </c:ser>
        <c:ser>
          <c:idx val="1"/>
          <c:order val="1"/>
          <c:tx>
            <c:strRef>
              <c:f>Sheet1!$C$1</c:f>
              <c:strCache>
                <c:ptCount val="1"/>
                <c:pt idx="0">
                  <c:v>2019</c:v>
                </c:pt>
              </c:strCache>
            </c:strRef>
          </c:tx>
          <c:spPr>
            <a:solidFill>
              <a:srgbClr val="FF585D"/>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Brzina reagovanja javnih institucija na predloge privrede kako bi se poboljšalo privredno okruženje -</c:v>
                </c:pt>
                <c:pt idx="1">
                  <c:v>Shvatanje važnosti učešća privrednih subjekata u donošenju propisa koji se tiču privrede od strane nosilaca javnih ovlašćenja -</c:v>
                </c:pt>
                <c:pt idx="2">
                  <c:v>Spremnost predstavnika javnog sektora da čuju i uvaže mišljenje predstavnika privatnog sektora -</c:v>
                </c:pt>
                <c:pt idx="3">
                  <c:v>Trenutni nivo uključenosti privrede generalno u proces pripreme i usvajanja propisa -</c:v>
                </c:pt>
                <c:pt idx="4">
                  <c:v>Otvorenost javnih institucija za prihvatanje predloga predstavnika privrede sa javne rasprave -</c:v>
                </c:pt>
              </c:strCache>
            </c:strRef>
          </c:cat>
          <c:val>
            <c:numRef>
              <c:f>Sheet1!$C$2:$C$6</c:f>
              <c:numCache>
                <c:formatCode>General</c:formatCode>
                <c:ptCount val="5"/>
                <c:pt idx="0">
                  <c:v>17.399999999999999</c:v>
                </c:pt>
                <c:pt idx="1">
                  <c:v>38.799999999999997</c:v>
                </c:pt>
                <c:pt idx="2">
                  <c:v>26</c:v>
                </c:pt>
                <c:pt idx="3">
                  <c:v>26.3</c:v>
                </c:pt>
                <c:pt idx="4">
                  <c:v>26.7</c:v>
                </c:pt>
              </c:numCache>
            </c:numRef>
          </c:val>
          <c:extLst>
            <c:ext xmlns:c16="http://schemas.microsoft.com/office/drawing/2014/chart" uri="{C3380CC4-5D6E-409C-BE32-E72D297353CC}">
              <c16:uniqueId val="{00000001-9A27-429E-A03C-20AF23ADD2EC}"/>
            </c:ext>
          </c:extLst>
        </c:ser>
        <c:dLbls>
          <c:showLegendKey val="0"/>
          <c:showVal val="0"/>
          <c:showCatName val="0"/>
          <c:showSerName val="0"/>
          <c:showPercent val="0"/>
          <c:showBubbleSize val="0"/>
        </c:dLbls>
        <c:gapWidth val="50"/>
        <c:axId val="943195648"/>
        <c:axId val="943190728"/>
      </c:barChart>
      <c:catAx>
        <c:axId val="94319564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943190728"/>
        <c:crosses val="autoZero"/>
        <c:auto val="1"/>
        <c:lblAlgn val="ctr"/>
        <c:lblOffset val="100"/>
        <c:noMultiLvlLbl val="0"/>
      </c:catAx>
      <c:valAx>
        <c:axId val="943190728"/>
        <c:scaling>
          <c:orientation val="minMax"/>
        </c:scaling>
        <c:delete val="1"/>
        <c:axPos val="t"/>
        <c:numFmt formatCode="General" sourceLinked="1"/>
        <c:majorTickMark val="none"/>
        <c:minorTickMark val="none"/>
        <c:tickLblPos val="nextTo"/>
        <c:crossAx val="943195648"/>
        <c:crosses val="autoZero"/>
        <c:crossBetween val="between"/>
      </c:valAx>
      <c:spPr>
        <a:noFill/>
        <a:ln>
          <a:noFill/>
        </a:ln>
        <a:effectLst/>
      </c:spPr>
    </c:plotArea>
    <c:legend>
      <c:legendPos val="r"/>
      <c:layout>
        <c:manualLayout>
          <c:xMode val="edge"/>
          <c:yMode val="edge"/>
          <c:x val="0.90903179672200418"/>
          <c:y val="0.38497423867746194"/>
          <c:w val="8.4776252813599531E-2"/>
          <c:h val="0.17356173450746362"/>
        </c:manualLayout>
      </c:layout>
      <c:overlay val="0"/>
      <c:spPr>
        <a:noFill/>
        <a:ln>
          <a:noFill/>
        </a:ln>
        <a:effectLst/>
      </c:spPr>
      <c:txPr>
        <a:bodyPr rot="0" spcFirstLastPara="1" vertOverflow="ellipsis" vert="horz" wrap="square" anchor="ctr" anchorCtr="1"/>
        <a:lstStyle/>
        <a:p>
          <a:pPr algn="ctr">
            <a:defRPr lang="en-US" sz="1800" b="0" i="0" u="none" strike="noStrike" kern="1200" baseline="0">
              <a:solidFill>
                <a:schemeClr val="tx1"/>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696941080620662"/>
          <c:y val="3.1916840683370064E-2"/>
          <c:w val="0.48303058919379321"/>
          <c:h val="0.9673152532796816"/>
        </c:manualLayout>
      </c:layout>
      <c:barChart>
        <c:barDir val="bar"/>
        <c:grouping val="clustered"/>
        <c:varyColors val="0"/>
        <c:ser>
          <c:idx val="0"/>
          <c:order val="0"/>
          <c:tx>
            <c:strRef>
              <c:f>Sheet1!$B$1</c:f>
              <c:strCache>
                <c:ptCount val="1"/>
                <c:pt idx="0">
                  <c:v>Score Totals</c:v>
                </c:pt>
              </c:strCache>
            </c:strRef>
          </c:tx>
          <c:invertIfNegative val="0"/>
          <c:dLbls>
            <c:numFmt formatCode="#&quot;%&quot;" sourceLinked="0"/>
            <c:spPr>
              <a:noFill/>
              <a:ln>
                <a:noFill/>
              </a:ln>
              <a:effectLst/>
            </c:spPr>
            <c:txPr>
              <a:bodyPr/>
              <a:lstStyle/>
              <a:p>
                <a:pPr>
                  <a:defRPr sz="2000" b="1">
                    <a:latin typeface="Calibri" panose="020F0502020204030204" pitchFamily="34" charset="0"/>
                    <a:cs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Brzina reagovanja javnih institucija na predloge privrede kako bi se poboljšalo privredno okruženje</c:v>
                </c:pt>
                <c:pt idx="1">
                  <c:v>Trenutni nivo uključenosti privrede generalno u proces pripreme i usvajanja propisa</c:v>
                </c:pt>
                <c:pt idx="2">
                  <c:v>Otvorenost javnih institucija za prihvatanje predloga predstavnika privrede sa javne rasprave</c:v>
                </c:pt>
                <c:pt idx="3">
                  <c:v>Spremnost predstavnika javnog sektora da čuju i uvaže mišljenje predstavnika privatnog sektora</c:v>
                </c:pt>
                <c:pt idx="4">
                  <c:v>Dostupnost nacrta i predloga propisa predstavnicima privrede u periodu pre njihovog usvajanja</c:v>
                </c:pt>
                <c:pt idx="5">
                  <c:v>Kapacitet poslovnih udruženja da redovno komuniciraju sa javnim institucijama</c:v>
                </c:pt>
                <c:pt idx="6">
                  <c:v>Znanja predstavnika privrede za davanje komentara i vođenje konstruktivnih razgovora sa javnim institucijama</c:v>
                </c:pt>
                <c:pt idx="7">
                  <c:v>Kapacitet Vašeg poslovnog udruženja da redovno komunicira sa javnim insitiucijama, odnosno da se bavi javno-privatnim dijalogom</c:v>
                </c:pt>
                <c:pt idx="8">
                  <c:v>Dostupnost informacija o donetim propisima na sajtu ministarstava i drugih državnih organa</c:v>
                </c:pt>
              </c:strCache>
            </c:strRef>
          </c:cat>
          <c:val>
            <c:numRef>
              <c:f>Sheet1!$B$2:$B$10</c:f>
              <c:numCache>
                <c:formatCode>General</c:formatCode>
                <c:ptCount val="9"/>
                <c:pt idx="0">
                  <c:v>6.7</c:v>
                </c:pt>
                <c:pt idx="1">
                  <c:v>13.3</c:v>
                </c:pt>
                <c:pt idx="2">
                  <c:v>16.7</c:v>
                </c:pt>
                <c:pt idx="3">
                  <c:v>20</c:v>
                </c:pt>
                <c:pt idx="4">
                  <c:v>26.7</c:v>
                </c:pt>
                <c:pt idx="5">
                  <c:v>53.3</c:v>
                </c:pt>
                <c:pt idx="6">
                  <c:v>60</c:v>
                </c:pt>
                <c:pt idx="7">
                  <c:v>66.7</c:v>
                </c:pt>
                <c:pt idx="8">
                  <c:v>76.7</c:v>
                </c:pt>
              </c:numCache>
            </c:numRef>
          </c:val>
          <c:extLst>
            <c:ext xmlns:c16="http://schemas.microsoft.com/office/drawing/2014/chart" uri="{C3380CC4-5D6E-409C-BE32-E72D297353CC}">
              <c16:uniqueId val="{00000000-2CFF-4830-A5E9-A46D137FF10E}"/>
            </c:ext>
          </c:extLst>
        </c:ser>
        <c:ser>
          <c:idx val="1"/>
          <c:order val="1"/>
          <c:tx>
            <c:strRef>
              <c:f>Sheet1!$C$1</c:f>
              <c:strCache>
                <c:ptCount val="1"/>
                <c:pt idx="0">
                  <c:v>Odlično (51-100)</c:v>
                </c:pt>
              </c:strCache>
            </c:strRef>
          </c:tx>
          <c:spPr>
            <a:solidFill>
              <a:srgbClr val="74AA50"/>
            </a:solidFill>
          </c:spPr>
          <c:invertIfNegative val="0"/>
          <c:dLbls>
            <c:delete val="1"/>
          </c:dLbls>
          <c:cat>
            <c:strRef>
              <c:f>Sheet1!$A$2:$A$10</c:f>
              <c:strCache>
                <c:ptCount val="9"/>
                <c:pt idx="0">
                  <c:v>Brzina reagovanja javnih institucija na predloge privrede kako bi se poboljšalo privredno okruženje</c:v>
                </c:pt>
                <c:pt idx="1">
                  <c:v>Trenutni nivo uključenosti privrede generalno u proces pripreme i usvajanja propisa</c:v>
                </c:pt>
                <c:pt idx="2">
                  <c:v>Otvorenost javnih institucija za prihvatanje predloga predstavnika privrede sa javne rasprave</c:v>
                </c:pt>
                <c:pt idx="3">
                  <c:v>Spremnost predstavnika javnog sektora da čuju i uvaže mišljenje predstavnika privatnog sektora</c:v>
                </c:pt>
                <c:pt idx="4">
                  <c:v>Dostupnost nacrta i predloga propisa predstavnicima privrede u periodu pre njihovog usvajanja</c:v>
                </c:pt>
                <c:pt idx="5">
                  <c:v>Kapacitet poslovnih udruženja da redovno komuniciraju sa javnim institucijama</c:v>
                </c:pt>
                <c:pt idx="6">
                  <c:v>Znanja predstavnika privrede za davanje komentara i vođenje konstruktivnih razgovora sa javnim institucijama</c:v>
                </c:pt>
                <c:pt idx="7">
                  <c:v>Kapacitet Vašeg poslovnog udruženja da redovno komunicira sa javnim insitiucijama, odnosno da se bavi javno-privatnim dijalogom</c:v>
                </c:pt>
                <c:pt idx="8">
                  <c:v>Dostupnost informacija o donetim propisima na sajtu ministarstava i drugih državnih organa</c:v>
                </c:pt>
              </c:strCache>
            </c:strRef>
          </c:cat>
          <c:val>
            <c:numRef>
              <c:f>Sheet1!$C$2:$C$10</c:f>
              <c:numCache>
                <c:formatCode>General</c:formatCode>
                <c:ptCount val="9"/>
                <c:pt idx="0">
                  <c:v>0</c:v>
                </c:pt>
                <c:pt idx="1">
                  <c:v>0</c:v>
                </c:pt>
                <c:pt idx="2">
                  <c:v>0</c:v>
                </c:pt>
                <c:pt idx="3">
                  <c:v>0</c:v>
                </c:pt>
                <c:pt idx="4">
                  <c:v>0</c:v>
                </c:pt>
                <c:pt idx="5">
                  <c:v>53.3</c:v>
                </c:pt>
                <c:pt idx="6">
                  <c:v>60</c:v>
                </c:pt>
                <c:pt idx="7">
                  <c:v>66.7</c:v>
                </c:pt>
                <c:pt idx="8">
                  <c:v>76.7</c:v>
                </c:pt>
              </c:numCache>
            </c:numRef>
          </c:val>
          <c:extLst>
            <c:ext xmlns:c16="http://schemas.microsoft.com/office/drawing/2014/chart" uri="{C3380CC4-5D6E-409C-BE32-E72D297353CC}">
              <c16:uniqueId val="{00000001-2CFF-4830-A5E9-A46D137FF10E}"/>
            </c:ext>
          </c:extLst>
        </c:ser>
        <c:ser>
          <c:idx val="2"/>
          <c:order val="2"/>
          <c:tx>
            <c:strRef>
              <c:f>Sheet1!$D$1</c:f>
              <c:strCache>
                <c:ptCount val="1"/>
                <c:pt idx="0">
                  <c:v>Dobro (31-50)</c:v>
                </c:pt>
              </c:strCache>
            </c:strRef>
          </c:tx>
          <c:spPr>
            <a:solidFill>
              <a:schemeClr val="tx2"/>
            </a:solidFill>
          </c:spPr>
          <c:invertIfNegative val="0"/>
          <c:dLbls>
            <c:delete val="1"/>
          </c:dLbls>
          <c:cat>
            <c:strRef>
              <c:f>Sheet1!$A$2:$A$10</c:f>
              <c:strCache>
                <c:ptCount val="9"/>
                <c:pt idx="0">
                  <c:v>Brzina reagovanja javnih institucija na predloge privrede kako bi se poboljšalo privredno okruženje</c:v>
                </c:pt>
                <c:pt idx="1">
                  <c:v>Trenutni nivo uključenosti privrede generalno u proces pripreme i usvajanja propisa</c:v>
                </c:pt>
                <c:pt idx="2">
                  <c:v>Otvorenost javnih institucija za prihvatanje predloga predstavnika privrede sa javne rasprave</c:v>
                </c:pt>
                <c:pt idx="3">
                  <c:v>Spremnost predstavnika javnog sektora da čuju i uvaže mišljenje predstavnika privatnog sektora</c:v>
                </c:pt>
                <c:pt idx="4">
                  <c:v>Dostupnost nacrta i predloga propisa predstavnicima privrede u periodu pre njihovog usvajanja</c:v>
                </c:pt>
                <c:pt idx="5">
                  <c:v>Kapacitet poslovnih udruženja da redovno komuniciraju sa javnim institucijama</c:v>
                </c:pt>
                <c:pt idx="6">
                  <c:v>Znanja predstavnika privrede za davanje komentara i vođenje konstruktivnih razgovora sa javnim institucijama</c:v>
                </c:pt>
                <c:pt idx="7">
                  <c:v>Kapacitet Vašeg poslovnog udruženja da redovno komunicira sa javnim insitiucijama, odnosno da se bavi javno-privatnim dijalogom</c:v>
                </c:pt>
                <c:pt idx="8">
                  <c:v>Dostupnost informacija o donetim propisima na sajtu ministarstava i drugih državnih organa</c:v>
                </c:pt>
              </c:strCache>
            </c:strRef>
          </c:cat>
          <c:val>
            <c:numRef>
              <c:f>Sheet1!$D$2:$D$10</c:f>
              <c:numCache>
                <c:formatCode>General</c:formatCode>
                <c:ptCount val="9"/>
                <c:pt idx="0">
                  <c:v>0</c:v>
                </c:pt>
                <c:pt idx="1">
                  <c:v>0</c:v>
                </c:pt>
                <c:pt idx="2">
                  <c:v>0</c:v>
                </c:pt>
                <c:pt idx="3">
                  <c:v>0</c:v>
                </c:pt>
                <c:pt idx="4">
                  <c:v>0</c:v>
                </c:pt>
                <c:pt idx="5">
                  <c:v>0</c:v>
                </c:pt>
                <c:pt idx="6">
                  <c:v>0</c:v>
                </c:pt>
                <c:pt idx="7">
                  <c:v>0</c:v>
                </c:pt>
                <c:pt idx="8">
                  <c:v>0</c:v>
                </c:pt>
              </c:numCache>
            </c:numRef>
          </c:val>
          <c:extLst>
            <c:ext xmlns:c16="http://schemas.microsoft.com/office/drawing/2014/chart" uri="{C3380CC4-5D6E-409C-BE32-E72D297353CC}">
              <c16:uniqueId val="{00000002-2CFF-4830-A5E9-A46D137FF10E}"/>
            </c:ext>
          </c:extLst>
        </c:ser>
        <c:ser>
          <c:idx val="3"/>
          <c:order val="3"/>
          <c:tx>
            <c:strRef>
              <c:f>Sheet1!$E$1</c:f>
              <c:strCache>
                <c:ptCount val="1"/>
                <c:pt idx="0">
                  <c:v>Loše (0-30)</c:v>
                </c:pt>
              </c:strCache>
            </c:strRef>
          </c:tx>
          <c:spPr>
            <a:solidFill>
              <a:srgbClr val="FF585D"/>
            </a:solidFill>
          </c:spPr>
          <c:invertIfNegative val="0"/>
          <c:dLbls>
            <c:delete val="1"/>
          </c:dLbls>
          <c:cat>
            <c:strRef>
              <c:f>Sheet1!$A$2:$A$10</c:f>
              <c:strCache>
                <c:ptCount val="9"/>
                <c:pt idx="0">
                  <c:v>Brzina reagovanja javnih institucija na predloge privrede kako bi se poboljšalo privredno okruženje</c:v>
                </c:pt>
                <c:pt idx="1">
                  <c:v>Trenutni nivo uključenosti privrede generalno u proces pripreme i usvajanja propisa</c:v>
                </c:pt>
                <c:pt idx="2">
                  <c:v>Otvorenost javnih institucija za prihvatanje predloga predstavnika privrede sa javne rasprave</c:v>
                </c:pt>
                <c:pt idx="3">
                  <c:v>Spremnost predstavnika javnog sektora da čuju i uvaže mišljenje predstavnika privatnog sektora</c:v>
                </c:pt>
                <c:pt idx="4">
                  <c:v>Dostupnost nacrta i predloga propisa predstavnicima privrede u periodu pre njihovog usvajanja</c:v>
                </c:pt>
                <c:pt idx="5">
                  <c:v>Kapacitet poslovnih udruženja da redovno komuniciraju sa javnim institucijama</c:v>
                </c:pt>
                <c:pt idx="6">
                  <c:v>Znanja predstavnika privrede za davanje komentara i vođenje konstruktivnih razgovora sa javnim institucijama</c:v>
                </c:pt>
                <c:pt idx="7">
                  <c:v>Kapacitet Vašeg poslovnog udruženja da redovno komunicira sa javnim insitiucijama, odnosno da se bavi javno-privatnim dijalogom</c:v>
                </c:pt>
                <c:pt idx="8">
                  <c:v>Dostupnost informacija o donetim propisima na sajtu ministarstava i drugih državnih organa</c:v>
                </c:pt>
              </c:strCache>
            </c:strRef>
          </c:cat>
          <c:val>
            <c:numRef>
              <c:f>Sheet1!$E$2:$E$10</c:f>
              <c:numCache>
                <c:formatCode>General</c:formatCode>
                <c:ptCount val="9"/>
                <c:pt idx="0">
                  <c:v>6.7</c:v>
                </c:pt>
                <c:pt idx="1">
                  <c:v>13.3</c:v>
                </c:pt>
                <c:pt idx="2">
                  <c:v>16.7</c:v>
                </c:pt>
                <c:pt idx="3">
                  <c:v>20</c:v>
                </c:pt>
                <c:pt idx="4">
                  <c:v>26.7</c:v>
                </c:pt>
                <c:pt idx="5">
                  <c:v>0</c:v>
                </c:pt>
                <c:pt idx="6">
                  <c:v>0</c:v>
                </c:pt>
                <c:pt idx="7">
                  <c:v>0</c:v>
                </c:pt>
                <c:pt idx="8">
                  <c:v>0</c:v>
                </c:pt>
              </c:numCache>
            </c:numRef>
          </c:val>
          <c:extLst>
            <c:ext xmlns:c16="http://schemas.microsoft.com/office/drawing/2014/chart" uri="{C3380CC4-5D6E-409C-BE32-E72D297353CC}">
              <c16:uniqueId val="{00000003-2CFF-4830-A5E9-A46D137FF10E}"/>
            </c:ext>
          </c:extLst>
        </c:ser>
        <c:dLbls>
          <c:dLblPos val="outEnd"/>
          <c:showLegendKey val="0"/>
          <c:showVal val="1"/>
          <c:showCatName val="0"/>
          <c:showSerName val="0"/>
          <c:showPercent val="0"/>
          <c:showBubbleSize val="0"/>
        </c:dLbls>
        <c:gapWidth val="30"/>
        <c:overlap val="100"/>
        <c:axId val="173391872"/>
        <c:axId val="173393408"/>
      </c:barChart>
      <c:catAx>
        <c:axId val="173391872"/>
        <c:scaling>
          <c:orientation val="maxMin"/>
        </c:scaling>
        <c:delete val="0"/>
        <c:axPos val="l"/>
        <c:numFmt formatCode="General" sourceLinked="0"/>
        <c:majorTickMark val="out"/>
        <c:minorTickMark val="none"/>
        <c:tickLblPos val="nextTo"/>
        <c:spPr>
          <a:ln>
            <a:noFill/>
          </a:ln>
        </c:spPr>
        <c:txPr>
          <a:bodyPr/>
          <a:lstStyle/>
          <a:p>
            <a:pPr>
              <a:defRPr sz="1600">
                <a:solidFill>
                  <a:schemeClr val="tx1"/>
                </a:solidFill>
                <a:latin typeface="Calibri" panose="020F0502020204030204" pitchFamily="34" charset="0"/>
              </a:defRPr>
            </a:pPr>
            <a:endParaRPr lang="en-US"/>
          </a:p>
        </c:txPr>
        <c:crossAx val="173393408"/>
        <c:crosses val="autoZero"/>
        <c:auto val="1"/>
        <c:lblAlgn val="ctr"/>
        <c:lblOffset val="100"/>
        <c:noMultiLvlLbl val="0"/>
      </c:catAx>
      <c:valAx>
        <c:axId val="173393408"/>
        <c:scaling>
          <c:orientation val="minMax"/>
          <c:max val="100"/>
          <c:min val="0"/>
        </c:scaling>
        <c:delete val="1"/>
        <c:axPos val="b"/>
        <c:numFmt formatCode="General" sourceLinked="1"/>
        <c:majorTickMark val="out"/>
        <c:minorTickMark val="none"/>
        <c:tickLblPos val="nextTo"/>
        <c:crossAx val="173391872"/>
        <c:crosses val="max"/>
        <c:crossBetween val="between"/>
        <c:majorUnit val="10"/>
        <c:minorUnit val="4"/>
      </c:valAx>
      <c:spPr>
        <a:ln w="6350">
          <a:noFill/>
        </a:ln>
      </c:spPr>
    </c:plotArea>
    <c:plotVisOnly val="1"/>
    <c:dispBlanksAs val="gap"/>
    <c:showDLblsOverMax val="0"/>
  </c:chart>
  <c:txPr>
    <a:bodyPr/>
    <a:lstStyle/>
    <a:p>
      <a:pPr>
        <a:defRPr sz="1800">
          <a:latin typeface="Segoe UI Light" panose="020B0502040204020203" pitchFamily="34" charset="0"/>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569830087028595"/>
          <c:y val="2.7987741489432675E-2"/>
          <c:w val="0.4613605226591258"/>
          <c:h val="0.97201225851056727"/>
        </c:manualLayout>
      </c:layout>
      <c:barChart>
        <c:barDir val="bar"/>
        <c:grouping val="clustered"/>
        <c:varyColors val="0"/>
        <c:ser>
          <c:idx val="0"/>
          <c:order val="0"/>
          <c:tx>
            <c:strRef>
              <c:f>Sheet1!$B$1</c:f>
              <c:strCache>
                <c:ptCount val="1"/>
                <c:pt idx="0">
                  <c:v>2018</c:v>
                </c:pt>
              </c:strCache>
            </c:strRef>
          </c:tx>
          <c:spPr>
            <a:solidFill>
              <a:srgbClr val="00768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Brzina reagovanja javnih institucija na predloge privrede kako bi se poboljšalo privredno okruženje</c:v>
                </c:pt>
                <c:pt idx="1">
                  <c:v>Spremnost predstavnika javnog sektora da čuju i uvaže mišljenje predstavnika privatnog sektora</c:v>
                </c:pt>
                <c:pt idx="2">
                  <c:v>Trenutni nivo uključenosti privrede generalno u proces pripreme i usvajanja propisa</c:v>
                </c:pt>
                <c:pt idx="3">
                  <c:v>Otvorenost javnih institucija za prihvatanje predloga predstavnika privrede sa javne rasprave</c:v>
                </c:pt>
              </c:strCache>
            </c:strRef>
          </c:cat>
          <c:val>
            <c:numRef>
              <c:f>Sheet1!$B$2:$B$5</c:f>
              <c:numCache>
                <c:formatCode>General</c:formatCode>
                <c:ptCount val="4"/>
                <c:pt idx="0">
                  <c:v>10</c:v>
                </c:pt>
                <c:pt idx="1">
                  <c:v>26.7</c:v>
                </c:pt>
                <c:pt idx="2">
                  <c:v>16.7</c:v>
                </c:pt>
                <c:pt idx="3">
                  <c:v>10</c:v>
                </c:pt>
              </c:numCache>
            </c:numRef>
          </c:val>
          <c:extLst>
            <c:ext xmlns:c16="http://schemas.microsoft.com/office/drawing/2014/chart" uri="{C3380CC4-5D6E-409C-BE32-E72D297353CC}">
              <c16:uniqueId val="{00000000-9AB4-444B-B59D-773B8E61D383}"/>
            </c:ext>
          </c:extLst>
        </c:ser>
        <c:ser>
          <c:idx val="1"/>
          <c:order val="1"/>
          <c:tx>
            <c:strRef>
              <c:f>Sheet1!$C$1</c:f>
              <c:strCache>
                <c:ptCount val="1"/>
                <c:pt idx="0">
                  <c:v>2019</c:v>
                </c:pt>
              </c:strCache>
            </c:strRef>
          </c:tx>
          <c:spPr>
            <a:solidFill>
              <a:srgbClr val="FF585D"/>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Brzina reagovanja javnih institucija na predloge privrede kako bi se poboljšalo privredno okruženje</c:v>
                </c:pt>
                <c:pt idx="1">
                  <c:v>Spremnost predstavnika javnog sektora da čuju i uvaže mišljenje predstavnika privatnog sektora</c:v>
                </c:pt>
                <c:pt idx="2">
                  <c:v>Trenutni nivo uključenosti privrede generalno u proces pripreme i usvajanja propisa</c:v>
                </c:pt>
                <c:pt idx="3">
                  <c:v>Otvorenost javnih institucija za prihvatanje predloga predstavnika privrede sa javne rasprave</c:v>
                </c:pt>
              </c:strCache>
            </c:strRef>
          </c:cat>
          <c:val>
            <c:numRef>
              <c:f>Sheet1!$C$2:$C$5</c:f>
              <c:numCache>
                <c:formatCode>General</c:formatCode>
                <c:ptCount val="4"/>
                <c:pt idx="0">
                  <c:v>6.7</c:v>
                </c:pt>
                <c:pt idx="1">
                  <c:v>20</c:v>
                </c:pt>
                <c:pt idx="2">
                  <c:v>13.3</c:v>
                </c:pt>
                <c:pt idx="3">
                  <c:v>16.7</c:v>
                </c:pt>
              </c:numCache>
            </c:numRef>
          </c:val>
          <c:extLst>
            <c:ext xmlns:c16="http://schemas.microsoft.com/office/drawing/2014/chart" uri="{C3380CC4-5D6E-409C-BE32-E72D297353CC}">
              <c16:uniqueId val="{00000001-9AB4-444B-B59D-773B8E61D383}"/>
            </c:ext>
          </c:extLst>
        </c:ser>
        <c:dLbls>
          <c:dLblPos val="ctr"/>
          <c:showLegendKey val="0"/>
          <c:showVal val="1"/>
          <c:showCatName val="0"/>
          <c:showSerName val="0"/>
          <c:showPercent val="0"/>
          <c:showBubbleSize val="0"/>
        </c:dLbls>
        <c:gapWidth val="50"/>
        <c:axId val="1087381264"/>
        <c:axId val="1087382576"/>
      </c:barChart>
      <c:catAx>
        <c:axId val="108738126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087382576"/>
        <c:crosses val="autoZero"/>
        <c:auto val="1"/>
        <c:lblAlgn val="ctr"/>
        <c:lblOffset val="100"/>
        <c:noMultiLvlLbl val="0"/>
      </c:catAx>
      <c:valAx>
        <c:axId val="1087382576"/>
        <c:scaling>
          <c:orientation val="minMax"/>
        </c:scaling>
        <c:delete val="1"/>
        <c:axPos val="t"/>
        <c:numFmt formatCode="General" sourceLinked="1"/>
        <c:majorTickMark val="none"/>
        <c:minorTickMark val="none"/>
        <c:tickLblPos val="nextTo"/>
        <c:crossAx val="1087381264"/>
        <c:crosses val="autoZero"/>
        <c:crossBetween val="between"/>
      </c:valAx>
      <c:spPr>
        <a:noFill/>
        <a:ln>
          <a:noFill/>
        </a:ln>
        <a:effectLst/>
      </c:spPr>
    </c:plotArea>
    <c:legend>
      <c:legendPos val="r"/>
      <c:layout>
        <c:manualLayout>
          <c:xMode val="edge"/>
          <c:yMode val="edge"/>
          <c:x val="0.8847758465176373"/>
          <c:y val="0.3706999772304857"/>
          <c:w val="0.10903220301796639"/>
          <c:h val="0.2478399144289882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441970555081893"/>
          <c:y val="1.9411510765604968E-2"/>
          <c:w val="0.46085289327027762"/>
          <c:h val="0.9761640772494905"/>
        </c:manualLayout>
      </c:layout>
      <c:barChart>
        <c:barDir val="bar"/>
        <c:grouping val="clustered"/>
        <c:varyColors val="0"/>
        <c:ser>
          <c:idx val="0"/>
          <c:order val="0"/>
          <c:tx>
            <c:strRef>
              <c:f>Sheet1!$B$1</c:f>
              <c:strCache>
                <c:ptCount val="1"/>
                <c:pt idx="0">
                  <c:v>Score Totals</c:v>
                </c:pt>
              </c:strCache>
            </c:strRef>
          </c:tx>
          <c:invertIfNegative val="0"/>
          <c:cat>
            <c:strRef>
              <c:f>Sheet1!$A$2:$A$8</c:f>
              <c:strCache>
                <c:ptCount val="7"/>
                <c:pt idx="0">
                  <c:v>Kapacitet poslovnih udruženja da redovno učestvuju u javno-privatnom dijalogu -</c:v>
                </c:pt>
                <c:pt idx="1">
                  <c:v>Trenutni nivo uključenosti privrede generalno u proces pripreme i usvajanja propisa -</c:v>
                </c:pt>
                <c:pt idx="2">
                  <c:v>Brzina reagovanja javnih institucija na predloge privrede kako bi se poboljšalo privredno okruženje -</c:v>
                </c:pt>
                <c:pt idx="3">
                  <c:v>Kapacitet javnog sektora da obradi i odgovori na preporuke privrede -</c:v>
                </c:pt>
                <c:pt idx="4">
                  <c:v>Otvorenost javnih institucija za predloge predstavnika privrede sa javne rasprave -</c:v>
                </c:pt>
                <c:pt idx="5">
                  <c:v>Dostupnost nacrta i predloga propisa predstavnicima privrede u periodu pre njihovog usvajanja -</c:v>
                </c:pt>
                <c:pt idx="6">
                  <c:v>Dostupnost informacija o donetim propisima na sajtu ministarstava i drugih državnih organa -</c:v>
                </c:pt>
              </c:strCache>
            </c:strRef>
          </c:cat>
          <c:val>
            <c:numRef>
              <c:f>Sheet1!$B$2:$B$8</c:f>
              <c:numCache>
                <c:formatCode>General</c:formatCode>
                <c:ptCount val="7"/>
                <c:pt idx="0">
                  <c:v>54.699999999999996</c:v>
                </c:pt>
                <c:pt idx="1">
                  <c:v>62.2</c:v>
                </c:pt>
                <c:pt idx="2">
                  <c:v>62.2</c:v>
                </c:pt>
                <c:pt idx="3">
                  <c:v>69.8</c:v>
                </c:pt>
                <c:pt idx="4">
                  <c:v>71.699999999999989</c:v>
                </c:pt>
                <c:pt idx="5">
                  <c:v>75.5</c:v>
                </c:pt>
                <c:pt idx="6">
                  <c:v>98.1</c:v>
                </c:pt>
              </c:numCache>
            </c:numRef>
          </c:val>
          <c:extLst>
            <c:ext xmlns:c16="http://schemas.microsoft.com/office/drawing/2014/chart" uri="{C3380CC4-5D6E-409C-BE32-E72D297353CC}">
              <c16:uniqueId val="{00000000-2CFF-4830-A5E9-A46D137FF10E}"/>
            </c:ext>
          </c:extLst>
        </c:ser>
        <c:ser>
          <c:idx val="1"/>
          <c:order val="1"/>
          <c:tx>
            <c:strRef>
              <c:f>Sheet1!$C$1</c:f>
              <c:strCache>
                <c:ptCount val="1"/>
                <c:pt idx="0">
                  <c:v>Odlično (51-100)</c:v>
                </c:pt>
              </c:strCache>
            </c:strRef>
          </c:tx>
          <c:spPr>
            <a:solidFill>
              <a:srgbClr val="74AA50"/>
            </a:solidFill>
          </c:spPr>
          <c:invertIfNegative val="0"/>
          <c:dLbls>
            <c:numFmt formatCode="#&quot;%&quot;" sourceLinked="0"/>
            <c:spPr>
              <a:noFill/>
              <a:ln>
                <a:noFill/>
              </a:ln>
              <a:effectLst/>
            </c:spPr>
            <c:txPr>
              <a:bodyPr wrap="square" lIns="38100" tIns="19050" rIns="38100" bIns="19050" anchor="ctr" anchorCtr="0">
                <a:spAutoFit/>
              </a:bodyPr>
              <a:lstStyle/>
              <a:p>
                <a:pPr algn="ctr">
                  <a:defRPr lang="en-US" sz="18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Sheet1!$A$2:$A$8</c:f>
              <c:strCache>
                <c:ptCount val="7"/>
                <c:pt idx="0">
                  <c:v>Kapacitet poslovnih udruženja da redovno učestvuju u javno-privatnom dijalogu -</c:v>
                </c:pt>
                <c:pt idx="1">
                  <c:v>Trenutni nivo uključenosti privrede generalno u proces pripreme i usvajanja propisa -</c:v>
                </c:pt>
                <c:pt idx="2">
                  <c:v>Brzina reagovanja javnih institucija na predloge privrede kako bi se poboljšalo privredno okruženje -</c:v>
                </c:pt>
                <c:pt idx="3">
                  <c:v>Kapacitet javnog sektora da obradi i odgovori na preporuke privrede -</c:v>
                </c:pt>
                <c:pt idx="4">
                  <c:v>Otvorenost javnih institucija za predloge predstavnika privrede sa javne rasprave -</c:v>
                </c:pt>
                <c:pt idx="5">
                  <c:v>Dostupnost nacrta i predloga propisa predstavnicima privrede u periodu pre njihovog usvajanja -</c:v>
                </c:pt>
                <c:pt idx="6">
                  <c:v>Dostupnost informacija o donetim propisima na sajtu ministarstava i drugih državnih organa -</c:v>
                </c:pt>
              </c:strCache>
            </c:strRef>
          </c:cat>
          <c:val>
            <c:numRef>
              <c:f>Sheet1!$C$2:$C$8</c:f>
              <c:numCache>
                <c:formatCode>General</c:formatCode>
                <c:ptCount val="7"/>
                <c:pt idx="0">
                  <c:v>54.699999999999996</c:v>
                </c:pt>
                <c:pt idx="1">
                  <c:v>62.2</c:v>
                </c:pt>
                <c:pt idx="2">
                  <c:v>62.2</c:v>
                </c:pt>
                <c:pt idx="3">
                  <c:v>69.8</c:v>
                </c:pt>
                <c:pt idx="4">
                  <c:v>71.699999999999989</c:v>
                </c:pt>
                <c:pt idx="5">
                  <c:v>75.5</c:v>
                </c:pt>
                <c:pt idx="6">
                  <c:v>98.1</c:v>
                </c:pt>
              </c:numCache>
            </c:numRef>
          </c:val>
          <c:extLst>
            <c:ext xmlns:c16="http://schemas.microsoft.com/office/drawing/2014/chart" uri="{C3380CC4-5D6E-409C-BE32-E72D297353CC}">
              <c16:uniqueId val="{00000001-2CFF-4830-A5E9-A46D137FF10E}"/>
            </c:ext>
          </c:extLst>
        </c:ser>
        <c:ser>
          <c:idx val="2"/>
          <c:order val="2"/>
          <c:tx>
            <c:strRef>
              <c:f>Sheet1!$D$1</c:f>
              <c:strCache>
                <c:ptCount val="1"/>
                <c:pt idx="0">
                  <c:v>Dobro (31-50)</c:v>
                </c:pt>
              </c:strCache>
            </c:strRef>
          </c:tx>
          <c:spPr>
            <a:solidFill>
              <a:schemeClr val="tx2"/>
            </a:solidFill>
          </c:spPr>
          <c:invertIfNegative val="0"/>
          <c:cat>
            <c:strRef>
              <c:f>Sheet1!$A$2:$A$8</c:f>
              <c:strCache>
                <c:ptCount val="7"/>
                <c:pt idx="0">
                  <c:v>Kapacitet poslovnih udruženja da redovno učestvuju u javno-privatnom dijalogu -</c:v>
                </c:pt>
                <c:pt idx="1">
                  <c:v>Trenutni nivo uključenosti privrede generalno u proces pripreme i usvajanja propisa -</c:v>
                </c:pt>
                <c:pt idx="2">
                  <c:v>Brzina reagovanja javnih institucija na predloge privrede kako bi se poboljšalo privredno okruženje -</c:v>
                </c:pt>
                <c:pt idx="3">
                  <c:v>Kapacitet javnog sektora da obradi i odgovori na preporuke privrede -</c:v>
                </c:pt>
                <c:pt idx="4">
                  <c:v>Otvorenost javnih institucija za predloge predstavnika privrede sa javne rasprave -</c:v>
                </c:pt>
                <c:pt idx="5">
                  <c:v>Dostupnost nacrta i predloga propisa predstavnicima privrede u periodu pre njihovog usvajanja -</c:v>
                </c:pt>
                <c:pt idx="6">
                  <c:v>Dostupnost informacija o donetim propisima na sajtu ministarstava i drugih državnih organa -</c:v>
                </c:pt>
              </c:strCache>
            </c:strRef>
          </c:cat>
          <c:val>
            <c:numRef>
              <c:f>Sheet1!$D$2:$D$8</c:f>
              <c:numCache>
                <c:formatCode>General</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2-2CFF-4830-A5E9-A46D137FF10E}"/>
            </c:ext>
          </c:extLst>
        </c:ser>
        <c:ser>
          <c:idx val="3"/>
          <c:order val="3"/>
          <c:tx>
            <c:strRef>
              <c:f>Sheet1!$E$1</c:f>
              <c:strCache>
                <c:ptCount val="1"/>
                <c:pt idx="0">
                  <c:v>Loše (0-30)</c:v>
                </c:pt>
              </c:strCache>
            </c:strRef>
          </c:tx>
          <c:spPr>
            <a:solidFill>
              <a:srgbClr val="FF585D"/>
            </a:solidFill>
          </c:spPr>
          <c:invertIfNegative val="0"/>
          <c:cat>
            <c:strRef>
              <c:f>Sheet1!$A$2:$A$8</c:f>
              <c:strCache>
                <c:ptCount val="7"/>
                <c:pt idx="0">
                  <c:v>Kapacitet poslovnih udruženja da redovno učestvuju u javno-privatnom dijalogu -</c:v>
                </c:pt>
                <c:pt idx="1">
                  <c:v>Trenutni nivo uključenosti privrede generalno u proces pripreme i usvajanja propisa -</c:v>
                </c:pt>
                <c:pt idx="2">
                  <c:v>Brzina reagovanja javnih institucija na predloge privrede kako bi se poboljšalo privredno okruženje -</c:v>
                </c:pt>
                <c:pt idx="3">
                  <c:v>Kapacitet javnog sektora da obradi i odgovori na preporuke privrede -</c:v>
                </c:pt>
                <c:pt idx="4">
                  <c:v>Otvorenost javnih institucija za predloge predstavnika privrede sa javne rasprave -</c:v>
                </c:pt>
                <c:pt idx="5">
                  <c:v>Dostupnost nacrta i predloga propisa predstavnicima privrede u periodu pre njihovog usvajanja -</c:v>
                </c:pt>
                <c:pt idx="6">
                  <c:v>Dostupnost informacija o donetim propisima na sajtu ministarstava i drugih državnih organa -</c:v>
                </c:pt>
              </c:strCache>
            </c:strRef>
          </c:cat>
          <c:val>
            <c:numRef>
              <c:f>Sheet1!$E$2:$E$8</c:f>
              <c:numCache>
                <c:formatCode>General</c:formatCode>
                <c:ptCount val="7"/>
                <c:pt idx="0">
                  <c:v>0</c:v>
                </c:pt>
                <c:pt idx="1">
                  <c:v>0</c:v>
                </c:pt>
                <c:pt idx="2">
                  <c:v>0</c:v>
                </c:pt>
                <c:pt idx="3">
                  <c:v>0</c:v>
                </c:pt>
                <c:pt idx="4">
                  <c:v>0</c:v>
                </c:pt>
                <c:pt idx="5">
                  <c:v>0</c:v>
                </c:pt>
                <c:pt idx="6">
                  <c:v>0</c:v>
                </c:pt>
              </c:numCache>
            </c:numRef>
          </c:val>
          <c:extLst>
            <c:ext xmlns:c16="http://schemas.microsoft.com/office/drawing/2014/chart" uri="{C3380CC4-5D6E-409C-BE32-E72D297353CC}">
              <c16:uniqueId val="{00000003-2CFF-4830-A5E9-A46D137FF10E}"/>
            </c:ext>
          </c:extLst>
        </c:ser>
        <c:dLbls>
          <c:showLegendKey val="0"/>
          <c:showVal val="0"/>
          <c:showCatName val="0"/>
          <c:showSerName val="0"/>
          <c:showPercent val="0"/>
          <c:showBubbleSize val="0"/>
        </c:dLbls>
        <c:gapWidth val="30"/>
        <c:overlap val="100"/>
        <c:axId val="209081088"/>
        <c:axId val="209082624"/>
      </c:barChart>
      <c:catAx>
        <c:axId val="209081088"/>
        <c:scaling>
          <c:orientation val="maxMin"/>
        </c:scaling>
        <c:delete val="0"/>
        <c:axPos val="l"/>
        <c:numFmt formatCode="General" sourceLinked="0"/>
        <c:majorTickMark val="out"/>
        <c:minorTickMark val="none"/>
        <c:tickLblPos val="nextTo"/>
        <c:spPr>
          <a:ln>
            <a:noFill/>
          </a:ln>
        </c:spPr>
        <c:txPr>
          <a:bodyPr/>
          <a:lstStyle/>
          <a:p>
            <a:pPr>
              <a:defRPr sz="1600"/>
            </a:pPr>
            <a:endParaRPr lang="en-US"/>
          </a:p>
        </c:txPr>
        <c:crossAx val="209082624"/>
        <c:crosses val="autoZero"/>
        <c:auto val="1"/>
        <c:lblAlgn val="ctr"/>
        <c:lblOffset val="100"/>
        <c:noMultiLvlLbl val="0"/>
      </c:catAx>
      <c:valAx>
        <c:axId val="209082624"/>
        <c:scaling>
          <c:orientation val="minMax"/>
          <c:max val="100"/>
          <c:min val="0"/>
        </c:scaling>
        <c:delete val="1"/>
        <c:axPos val="b"/>
        <c:numFmt formatCode="General" sourceLinked="1"/>
        <c:majorTickMark val="out"/>
        <c:minorTickMark val="none"/>
        <c:tickLblPos val="nextTo"/>
        <c:crossAx val="209081088"/>
        <c:crosses val="max"/>
        <c:crossBetween val="between"/>
        <c:majorUnit val="10"/>
        <c:minorUnit val="4"/>
      </c:valAx>
      <c:spPr>
        <a:ln w="6350">
          <a:noFill/>
        </a:ln>
      </c:spPr>
    </c:plotArea>
    <c:plotVisOnly val="1"/>
    <c:dispBlanksAs val="gap"/>
    <c:showDLblsOverMax val="0"/>
  </c:chart>
  <c:txPr>
    <a:bodyPr/>
    <a:lstStyle/>
    <a:p>
      <a:pPr>
        <a:defRPr sz="1600">
          <a:latin typeface="Calibri" panose="020F0502020204030204" pitchFamily="34" charset="0"/>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033746084319117E-3"/>
          <c:y val="7.8691729730045845E-2"/>
          <c:w val="0.99582715701075186"/>
          <c:h val="0.62597683663563208"/>
        </c:manualLayout>
      </c:layout>
      <c:barChart>
        <c:barDir val="col"/>
        <c:grouping val="clustered"/>
        <c:varyColors val="0"/>
        <c:ser>
          <c:idx val="0"/>
          <c:order val="0"/>
          <c:tx>
            <c:strRef>
              <c:f>Sheet1!$B$1</c:f>
              <c:strCache>
                <c:ptCount val="1"/>
                <c:pt idx="0">
                  <c:v>Preduzeća</c:v>
                </c:pt>
              </c:strCache>
            </c:strRef>
          </c:tx>
          <c:spPr>
            <a:solidFill>
              <a:srgbClr val="00768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Dostupnost informacija o donetim propisima na sajtu ministarstava i drugih državnih organa -</c:v>
                </c:pt>
                <c:pt idx="1">
                  <c:v>Kapacitet poslovnih udruženja da redovno komuniciraju sa javnim institucijama -</c:v>
                </c:pt>
                <c:pt idx="2">
                  <c:v>Dostupnost nacrta i predloga propisa predstavnicima privrede u periodu pre njihovog usvajanja -</c:v>
                </c:pt>
                <c:pt idx="3">
                  <c:v>Otvorenost javnih institucija za prihvatanje predloga predstavnika privrede sa javne rasprave -</c:v>
                </c:pt>
                <c:pt idx="4">
                  <c:v>Trenutni nivo uključenosti privrede generalno u proces pripreme i usvajanja propisa -</c:v>
                </c:pt>
                <c:pt idx="5">
                  <c:v>Brzina reagovanja javnih institucija na predloge privrede kako bi se poboljšalo privredno okruženje -</c:v>
                </c:pt>
              </c:strCache>
            </c:strRef>
          </c:cat>
          <c:val>
            <c:numRef>
              <c:f>Sheet1!$B$2:$B$7</c:f>
              <c:numCache>
                <c:formatCode>General</c:formatCode>
                <c:ptCount val="6"/>
                <c:pt idx="0">
                  <c:v>76.2</c:v>
                </c:pt>
                <c:pt idx="1">
                  <c:v>38.4</c:v>
                </c:pt>
                <c:pt idx="2">
                  <c:v>37.6</c:v>
                </c:pt>
                <c:pt idx="3">
                  <c:v>26.7</c:v>
                </c:pt>
                <c:pt idx="4">
                  <c:v>26.3</c:v>
                </c:pt>
                <c:pt idx="5">
                  <c:v>17.399999999999999</c:v>
                </c:pt>
              </c:numCache>
            </c:numRef>
          </c:val>
          <c:extLst>
            <c:ext xmlns:c16="http://schemas.microsoft.com/office/drawing/2014/chart" uri="{C3380CC4-5D6E-409C-BE32-E72D297353CC}">
              <c16:uniqueId val="{00000000-C4C3-4B4A-8B68-5D3FC70874F5}"/>
            </c:ext>
          </c:extLst>
        </c:ser>
        <c:ser>
          <c:idx val="1"/>
          <c:order val="1"/>
          <c:tx>
            <c:strRef>
              <c:f>Sheet1!$C$1</c:f>
              <c:strCache>
                <c:ptCount val="1"/>
                <c:pt idx="0">
                  <c:v>Poslovna udruženja</c:v>
                </c:pt>
              </c:strCache>
            </c:strRef>
          </c:tx>
          <c:spPr>
            <a:solidFill>
              <a:srgbClr val="74AA50"/>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Dostupnost informacija o donetim propisima na sajtu ministarstava i drugih državnih organa -</c:v>
                </c:pt>
                <c:pt idx="1">
                  <c:v>Kapacitet poslovnih udruženja da redovno komuniciraju sa javnim institucijama -</c:v>
                </c:pt>
                <c:pt idx="2">
                  <c:v>Dostupnost nacrta i predloga propisa predstavnicima privrede u periodu pre njihovog usvajanja -</c:v>
                </c:pt>
                <c:pt idx="3">
                  <c:v>Otvorenost javnih institucija za prihvatanje predloga predstavnika privrede sa javne rasprave -</c:v>
                </c:pt>
                <c:pt idx="4">
                  <c:v>Trenutni nivo uključenosti privrede generalno u proces pripreme i usvajanja propisa -</c:v>
                </c:pt>
                <c:pt idx="5">
                  <c:v>Brzina reagovanja javnih institucija na predloge privrede kako bi se poboljšalo privredno okruženje -</c:v>
                </c:pt>
              </c:strCache>
            </c:strRef>
          </c:cat>
          <c:val>
            <c:numRef>
              <c:f>Sheet1!$C$2:$C$7</c:f>
              <c:numCache>
                <c:formatCode>General</c:formatCode>
                <c:ptCount val="6"/>
                <c:pt idx="0">
                  <c:v>76.7</c:v>
                </c:pt>
                <c:pt idx="1">
                  <c:v>53.3</c:v>
                </c:pt>
                <c:pt idx="2">
                  <c:v>26.7</c:v>
                </c:pt>
                <c:pt idx="3">
                  <c:v>16.7</c:v>
                </c:pt>
                <c:pt idx="4">
                  <c:v>13.3</c:v>
                </c:pt>
                <c:pt idx="5">
                  <c:v>6.7</c:v>
                </c:pt>
              </c:numCache>
            </c:numRef>
          </c:val>
          <c:extLst>
            <c:ext xmlns:c16="http://schemas.microsoft.com/office/drawing/2014/chart" uri="{C3380CC4-5D6E-409C-BE32-E72D297353CC}">
              <c16:uniqueId val="{00000001-C4C3-4B4A-8B68-5D3FC70874F5}"/>
            </c:ext>
          </c:extLst>
        </c:ser>
        <c:ser>
          <c:idx val="2"/>
          <c:order val="2"/>
          <c:tx>
            <c:strRef>
              <c:f>Sheet1!$D$1</c:f>
              <c:strCache>
                <c:ptCount val="1"/>
                <c:pt idx="0">
                  <c:v>Javni sektor</c:v>
                </c:pt>
              </c:strCache>
            </c:strRef>
          </c:tx>
          <c:spPr>
            <a:solidFill>
              <a:schemeClr val="accent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Dostupnost informacija o donetim propisima na sajtu ministarstava i drugih državnih organa -</c:v>
                </c:pt>
                <c:pt idx="1">
                  <c:v>Kapacitet poslovnih udruženja da redovno komuniciraju sa javnim institucijama -</c:v>
                </c:pt>
                <c:pt idx="2">
                  <c:v>Dostupnost nacrta i predloga propisa predstavnicima privrede u periodu pre njihovog usvajanja -</c:v>
                </c:pt>
                <c:pt idx="3">
                  <c:v>Otvorenost javnih institucija za prihvatanje predloga predstavnika privrede sa javne rasprave -</c:v>
                </c:pt>
                <c:pt idx="4">
                  <c:v>Trenutni nivo uključenosti privrede generalno u proces pripreme i usvajanja propisa -</c:v>
                </c:pt>
                <c:pt idx="5">
                  <c:v>Brzina reagovanja javnih institucija na predloge privrede kako bi se poboljšalo privredno okruženje -</c:v>
                </c:pt>
              </c:strCache>
            </c:strRef>
          </c:cat>
          <c:val>
            <c:numRef>
              <c:f>Sheet1!$D$2:$D$7</c:f>
              <c:numCache>
                <c:formatCode>General</c:formatCode>
                <c:ptCount val="6"/>
                <c:pt idx="0">
                  <c:v>98.1</c:v>
                </c:pt>
                <c:pt idx="1">
                  <c:v>54.7</c:v>
                </c:pt>
                <c:pt idx="2">
                  <c:v>75.5</c:v>
                </c:pt>
                <c:pt idx="3">
                  <c:v>71.7</c:v>
                </c:pt>
                <c:pt idx="4">
                  <c:v>62.3</c:v>
                </c:pt>
                <c:pt idx="5">
                  <c:v>62.3</c:v>
                </c:pt>
              </c:numCache>
            </c:numRef>
          </c:val>
          <c:extLst>
            <c:ext xmlns:c16="http://schemas.microsoft.com/office/drawing/2014/chart" uri="{C3380CC4-5D6E-409C-BE32-E72D297353CC}">
              <c16:uniqueId val="{00000002-C4C3-4B4A-8B68-5D3FC70874F5}"/>
            </c:ext>
          </c:extLst>
        </c:ser>
        <c:dLbls>
          <c:showLegendKey val="0"/>
          <c:showVal val="0"/>
          <c:showCatName val="0"/>
          <c:showSerName val="0"/>
          <c:showPercent val="0"/>
          <c:showBubbleSize val="0"/>
        </c:dLbls>
        <c:gapWidth val="90"/>
        <c:axId val="208451072"/>
        <c:axId val="208452608"/>
      </c:barChart>
      <c:catAx>
        <c:axId val="208451072"/>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208452608"/>
        <c:crosses val="autoZero"/>
        <c:auto val="1"/>
        <c:lblAlgn val="ctr"/>
        <c:lblOffset val="100"/>
        <c:noMultiLvlLbl val="0"/>
      </c:catAx>
      <c:valAx>
        <c:axId val="208452608"/>
        <c:scaling>
          <c:orientation val="minMax"/>
        </c:scaling>
        <c:delete val="1"/>
        <c:axPos val="l"/>
        <c:numFmt formatCode="General" sourceLinked="1"/>
        <c:majorTickMark val="none"/>
        <c:minorTickMark val="none"/>
        <c:tickLblPos val="nextTo"/>
        <c:crossAx val="208451072"/>
        <c:crosses val="autoZero"/>
        <c:crossBetween val="between"/>
      </c:valAx>
      <c:spPr>
        <a:noFill/>
        <a:ln>
          <a:noFill/>
        </a:ln>
        <a:effectLst/>
      </c:spPr>
    </c:plotArea>
    <c:legend>
      <c:legendPos val="b"/>
      <c:layout>
        <c:manualLayout>
          <c:xMode val="edge"/>
          <c:yMode val="edge"/>
          <c:x val="0.30410274969501438"/>
          <c:y val="1.89744337494958E-3"/>
          <c:w val="0.63714677829591493"/>
          <c:h val="8.1240277322915708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572501222768863"/>
          <c:y val="0.15108198674231427"/>
          <c:w val="0.48427496771192091"/>
          <c:h val="0.83983973896706932"/>
        </c:manualLayout>
      </c:layout>
      <c:barChart>
        <c:barDir val="bar"/>
        <c:grouping val="clustered"/>
        <c:varyColors val="0"/>
        <c:ser>
          <c:idx val="0"/>
          <c:order val="0"/>
          <c:tx>
            <c:strRef>
              <c:f>Sheet1!$B$1</c:f>
              <c:strCache>
                <c:ptCount val="1"/>
                <c:pt idx="0">
                  <c:v>Privrednici</c:v>
                </c:pt>
              </c:strCache>
            </c:strRef>
          </c:tx>
          <c:spPr>
            <a:solidFill>
              <a:srgbClr val="007681"/>
            </a:solidFill>
            <a:ln>
              <a:solidFill>
                <a:schemeClr val="bg1"/>
              </a:solidFill>
            </a:ln>
            <a:effectLst/>
          </c:spPr>
          <c:invertIfNegative val="0"/>
          <c:dPt>
            <c:idx val="0"/>
            <c:invertIfNegative val="0"/>
            <c:bubble3D val="0"/>
            <c:extLst>
              <c:ext xmlns:c16="http://schemas.microsoft.com/office/drawing/2014/chart" uri="{C3380CC4-5D6E-409C-BE32-E72D297353CC}">
                <c16:uniqueId val="{00000001-7011-4239-8E9B-0258A98CF675}"/>
              </c:ext>
            </c:extLst>
          </c:dPt>
          <c:dPt>
            <c:idx val="1"/>
            <c:invertIfNegative val="0"/>
            <c:bubble3D val="0"/>
            <c:extLst>
              <c:ext xmlns:c16="http://schemas.microsoft.com/office/drawing/2014/chart" uri="{C3380CC4-5D6E-409C-BE32-E72D297353CC}">
                <c16:uniqueId val="{00000003-7011-4239-8E9B-0258A98CF675}"/>
              </c:ext>
            </c:extLst>
          </c:dPt>
          <c:dPt>
            <c:idx val="2"/>
            <c:invertIfNegative val="0"/>
            <c:bubble3D val="0"/>
            <c:extLst>
              <c:ext xmlns:c16="http://schemas.microsoft.com/office/drawing/2014/chart" uri="{C3380CC4-5D6E-409C-BE32-E72D297353CC}">
                <c16:uniqueId val="{00000005-7011-4239-8E9B-0258A98CF675}"/>
              </c:ext>
            </c:extLst>
          </c:dPt>
          <c:dPt>
            <c:idx val="3"/>
            <c:invertIfNegative val="0"/>
            <c:bubble3D val="0"/>
            <c:extLst>
              <c:ext xmlns:c16="http://schemas.microsoft.com/office/drawing/2014/chart" uri="{C3380CC4-5D6E-409C-BE32-E72D297353CC}">
                <c16:uniqueId val="{00000007-7011-4239-8E9B-0258A98CF675}"/>
              </c:ext>
            </c:extLst>
          </c:dPt>
          <c:dPt>
            <c:idx val="4"/>
            <c:invertIfNegative val="0"/>
            <c:bubble3D val="0"/>
            <c:extLst>
              <c:ext xmlns:c16="http://schemas.microsoft.com/office/drawing/2014/chart" uri="{C3380CC4-5D6E-409C-BE32-E72D297353CC}">
                <c16:uniqueId val="{00000009-7011-4239-8E9B-0258A98CF675}"/>
              </c:ext>
            </c:extLst>
          </c:dPt>
          <c:dPt>
            <c:idx val="5"/>
            <c:invertIfNegative val="0"/>
            <c:bubble3D val="0"/>
            <c:extLst>
              <c:ext xmlns:c16="http://schemas.microsoft.com/office/drawing/2014/chart" uri="{C3380CC4-5D6E-409C-BE32-E72D297353CC}">
                <c16:uniqueId val="{0000000B-7011-4239-8E9B-0258A98CF675}"/>
              </c:ext>
            </c:extLst>
          </c:dPt>
          <c:dPt>
            <c:idx val="6"/>
            <c:invertIfNegative val="0"/>
            <c:bubble3D val="0"/>
            <c:extLst>
              <c:ext xmlns:c16="http://schemas.microsoft.com/office/drawing/2014/chart" uri="{C3380CC4-5D6E-409C-BE32-E72D297353CC}">
                <c16:uniqueId val="{0000000D-7011-4239-8E9B-0258A98CF675}"/>
              </c:ext>
            </c:extLst>
          </c:dPt>
          <c:dPt>
            <c:idx val="7"/>
            <c:invertIfNegative val="0"/>
            <c:bubble3D val="0"/>
            <c:extLst>
              <c:ext xmlns:c16="http://schemas.microsoft.com/office/drawing/2014/chart" uri="{C3380CC4-5D6E-409C-BE32-E72D297353CC}">
                <c16:uniqueId val="{0000000F-7011-4239-8E9B-0258A98CF675}"/>
              </c:ext>
            </c:extLst>
          </c:dPt>
          <c:dLbls>
            <c:numFmt formatCode="#&quot;%&quot;" sourceLinked="0"/>
            <c:spPr>
              <a:noFill/>
              <a:ln>
                <a:noFill/>
              </a:ln>
              <a:effectLst/>
            </c:spPr>
            <c:txPr>
              <a:bodyPr/>
              <a:lstStyle/>
              <a:p>
                <a:pPr>
                  <a:defRPr sz="16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Propisi koji se donose bi bili značjano bolji da su prethodno u vezi sa njima sprovedene konsultacije sa predstavnicima privrede (poslovnim udruženjima i privrednicima) -</c:v>
                </c:pt>
                <c:pt idx="1">
                  <c:v>Javno privatni dijalog je nužan za donošenje kvalitetnih propisa i efikasnu primenu propisa -</c:v>
                </c:pt>
                <c:pt idx="2">
                  <c:v>Javno privatni dijalog bi bio efikasniji ukoliko bi uključivao stručnog posrednika koji bi mogao da sagleda argumente i privatnog i javnog sektora -</c:v>
                </c:pt>
                <c:pt idx="3">
                  <c:v>Predstavnici javnog sektora uvažavaju predloge predstavnika privrede u procesu javno-privatnog dijaloga kako bi se došlo do optimalne sadržine i primene propisa. -</c:v>
                </c:pt>
                <c:pt idx="4">
                  <c:v>Stavovi preduzeća se uzimaju u obzir u dovoljnoj meri prilikom donošenja i/ili izmene propisa koji se tiču privrede -</c:v>
                </c:pt>
              </c:strCache>
            </c:strRef>
          </c:cat>
          <c:val>
            <c:numRef>
              <c:f>Sheet1!$B$2:$B$6</c:f>
              <c:numCache>
                <c:formatCode>General</c:formatCode>
                <c:ptCount val="5"/>
                <c:pt idx="0">
                  <c:v>94.7</c:v>
                </c:pt>
                <c:pt idx="1">
                  <c:v>91.7</c:v>
                </c:pt>
                <c:pt idx="2">
                  <c:v>88.6</c:v>
                </c:pt>
                <c:pt idx="3">
                  <c:v>41</c:v>
                </c:pt>
                <c:pt idx="4">
                  <c:v>33.700000000000003</c:v>
                </c:pt>
              </c:numCache>
            </c:numRef>
          </c:val>
          <c:extLst>
            <c:ext xmlns:c16="http://schemas.microsoft.com/office/drawing/2014/chart" uri="{C3380CC4-5D6E-409C-BE32-E72D297353CC}">
              <c16:uniqueId val="{00000010-7011-4239-8E9B-0258A98CF675}"/>
            </c:ext>
          </c:extLst>
        </c:ser>
        <c:ser>
          <c:idx val="1"/>
          <c:order val="1"/>
          <c:tx>
            <c:strRef>
              <c:f>Sheet1!$C$1</c:f>
              <c:strCache>
                <c:ptCount val="1"/>
                <c:pt idx="0">
                  <c:v>Poslovna udruženja</c:v>
                </c:pt>
              </c:strCache>
            </c:strRef>
          </c:tx>
          <c:spPr>
            <a:solidFill>
              <a:srgbClr val="74AA50"/>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1600" b="1">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Propisi koji se donose bi bili značjano bolji da su prethodno u vezi sa njima sprovedene konsultacije sa predstavnicima privrede (poslovnim udruženjima i privrednicima) -</c:v>
                </c:pt>
                <c:pt idx="1">
                  <c:v>Javno privatni dijalog je nužan za donošenje kvalitetnih propisa i efikasnu primenu propisa -</c:v>
                </c:pt>
                <c:pt idx="2">
                  <c:v>Javno privatni dijalog bi bio efikasniji ukoliko bi uključivao stručnog posrednika koji bi mogao da sagleda argumente i privatnog i javnog sektora -</c:v>
                </c:pt>
                <c:pt idx="3">
                  <c:v>Predstavnici javnog sektora uvažavaju predloge predstavnika privrede u procesu javno-privatnog dijaloga kako bi se došlo do optimalne sadržine i primene propisa. -</c:v>
                </c:pt>
                <c:pt idx="4">
                  <c:v>Stavovi preduzeća se uzimaju u obzir u dovoljnoj meri prilikom donošenja i/ili izmene propisa koji se tiču privrede -</c:v>
                </c:pt>
              </c:strCache>
            </c:strRef>
          </c:cat>
          <c:val>
            <c:numRef>
              <c:f>Sheet1!$C$2:$C$6</c:f>
              <c:numCache>
                <c:formatCode>General</c:formatCode>
                <c:ptCount val="5"/>
                <c:pt idx="0">
                  <c:v>100</c:v>
                </c:pt>
                <c:pt idx="1">
                  <c:v>100</c:v>
                </c:pt>
                <c:pt idx="2">
                  <c:v>86.7</c:v>
                </c:pt>
                <c:pt idx="3">
                  <c:v>33.299999999999997</c:v>
                </c:pt>
                <c:pt idx="4">
                  <c:v>20</c:v>
                </c:pt>
              </c:numCache>
            </c:numRef>
          </c:val>
          <c:extLst>
            <c:ext xmlns:c16="http://schemas.microsoft.com/office/drawing/2014/chart" uri="{C3380CC4-5D6E-409C-BE32-E72D297353CC}">
              <c16:uniqueId val="{00000000-6228-405F-A43B-E26A7F3CE341}"/>
            </c:ext>
          </c:extLst>
        </c:ser>
        <c:ser>
          <c:idx val="2"/>
          <c:order val="2"/>
          <c:tx>
            <c:strRef>
              <c:f>Sheet1!$D$1</c:f>
              <c:strCache>
                <c:ptCount val="1"/>
                <c:pt idx="0">
                  <c:v>Javni sektor</c:v>
                </c:pt>
              </c:strCache>
            </c:strRef>
          </c:tx>
          <c:spPr>
            <a:solidFill>
              <a:schemeClr val="accent1"/>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1600" b="1">
                    <a:latin typeface="Calibri" panose="020F0502020204030204" pitchFamily="34" charset="0"/>
                    <a:cs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Propisi koji se donose bi bili značjano bolji da su prethodno u vezi sa njima sprovedene konsultacije sa predstavnicima privrede (poslovnim udruženjima i privrednicima) -</c:v>
                </c:pt>
                <c:pt idx="1">
                  <c:v>Javno privatni dijalog je nužan za donošenje kvalitetnih propisa i efikasnu primenu propisa -</c:v>
                </c:pt>
                <c:pt idx="2">
                  <c:v>Javno privatni dijalog bi bio efikasniji ukoliko bi uključivao stručnog posrednika koji bi mogao da sagleda argumente i privatnog i javnog sektora -</c:v>
                </c:pt>
                <c:pt idx="3">
                  <c:v>Predstavnici javnog sektora uvažavaju predloge predstavnika privrede u procesu javno-privatnog dijaloga kako bi se došlo do optimalne sadržine i primene propisa. -</c:v>
                </c:pt>
                <c:pt idx="4">
                  <c:v>Stavovi preduzeća se uzimaju u obzir u dovoljnoj meri prilikom donošenja i/ili izmene propisa koji se tiču privrede -</c:v>
                </c:pt>
              </c:strCache>
            </c:strRef>
          </c:cat>
          <c:val>
            <c:numRef>
              <c:f>Sheet1!$D$2:$D$6</c:f>
              <c:numCache>
                <c:formatCode>General</c:formatCode>
                <c:ptCount val="5"/>
                <c:pt idx="0">
                  <c:v>90.6</c:v>
                </c:pt>
                <c:pt idx="1">
                  <c:v>98.1</c:v>
                </c:pt>
                <c:pt idx="2">
                  <c:v>62.3</c:v>
                </c:pt>
                <c:pt idx="3">
                  <c:v>79.2</c:v>
                </c:pt>
                <c:pt idx="4">
                  <c:v>67.900000000000006</c:v>
                </c:pt>
              </c:numCache>
            </c:numRef>
          </c:val>
          <c:extLst>
            <c:ext xmlns:c16="http://schemas.microsoft.com/office/drawing/2014/chart" uri="{C3380CC4-5D6E-409C-BE32-E72D297353CC}">
              <c16:uniqueId val="{00000008-E8B6-4AD7-9394-596E1E955924}"/>
            </c:ext>
          </c:extLst>
        </c:ser>
        <c:dLbls>
          <c:showLegendKey val="0"/>
          <c:showVal val="0"/>
          <c:showCatName val="0"/>
          <c:showSerName val="0"/>
          <c:showPercent val="0"/>
          <c:showBubbleSize val="0"/>
        </c:dLbls>
        <c:gapWidth val="30"/>
        <c:axId val="222456448"/>
        <c:axId val="222466432"/>
      </c:barChart>
      <c:catAx>
        <c:axId val="222456448"/>
        <c:scaling>
          <c:orientation val="maxMin"/>
        </c:scaling>
        <c:delete val="0"/>
        <c:axPos val="l"/>
        <c:numFmt formatCode="General" sourceLinked="0"/>
        <c:majorTickMark val="out"/>
        <c:minorTickMark val="none"/>
        <c:tickLblPos val="nextTo"/>
        <c:spPr>
          <a:ln>
            <a:noFill/>
          </a:ln>
        </c:spPr>
        <c:txPr>
          <a:bodyPr/>
          <a:lstStyle/>
          <a:p>
            <a:pPr>
              <a:defRPr sz="1600" cap="none" baseline="0">
                <a:latin typeface="Calibri" panose="020F0502020204030204" pitchFamily="34" charset="0"/>
              </a:defRPr>
            </a:pPr>
            <a:endParaRPr lang="en-US"/>
          </a:p>
        </c:txPr>
        <c:crossAx val="222466432"/>
        <c:crosses val="autoZero"/>
        <c:auto val="1"/>
        <c:lblAlgn val="ctr"/>
        <c:lblOffset val="100"/>
        <c:noMultiLvlLbl val="0"/>
      </c:catAx>
      <c:valAx>
        <c:axId val="222466432"/>
        <c:scaling>
          <c:orientation val="minMax"/>
        </c:scaling>
        <c:delete val="1"/>
        <c:axPos val="b"/>
        <c:numFmt formatCode="General" sourceLinked="1"/>
        <c:majorTickMark val="out"/>
        <c:minorTickMark val="none"/>
        <c:tickLblPos val="nextTo"/>
        <c:crossAx val="222456448"/>
        <c:crosses val="max"/>
        <c:crossBetween val="between"/>
      </c:valAx>
    </c:plotArea>
    <c:legend>
      <c:legendPos val="r"/>
      <c:layout>
        <c:manualLayout>
          <c:xMode val="edge"/>
          <c:yMode val="edge"/>
          <c:x val="0.32345597787272018"/>
          <c:y val="0"/>
          <c:w val="0.43289862726384826"/>
          <c:h val="0.1368113374004222"/>
        </c:manualLayout>
      </c:layout>
      <c:overlay val="0"/>
      <c:txPr>
        <a:bodyPr/>
        <a:lstStyle/>
        <a:p>
          <a:pPr>
            <a:defRPr sz="2000" b="1">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2307690018569362E-2"/>
          <c:y val="0"/>
          <c:w val="0.99728262666582024"/>
          <c:h val="0.99496145727397811"/>
        </c:manualLayout>
      </c:layout>
      <c:barChart>
        <c:barDir val="col"/>
        <c:grouping val="clustered"/>
        <c:varyColors val="0"/>
        <c:ser>
          <c:idx val="0"/>
          <c:order val="0"/>
          <c:tx>
            <c:strRef>
              <c:f>Sheet1!$B$1</c:f>
              <c:strCache>
                <c:ptCount val="1"/>
                <c:pt idx="0">
                  <c:v>Privrednici</c:v>
                </c:pt>
              </c:strCache>
            </c:strRef>
          </c:tx>
          <c:spPr>
            <a:solidFill>
              <a:srgbClr val="007681"/>
            </a:solidFill>
            <a:ln>
              <a:solidFill>
                <a:schemeClr val="bg1"/>
              </a:solidFill>
            </a:ln>
            <a:effectLst/>
          </c:spPr>
          <c:invertIfNegative val="0"/>
          <c:dPt>
            <c:idx val="9"/>
            <c:invertIfNegative val="0"/>
            <c:bubble3D val="0"/>
            <c:extLst>
              <c:ext xmlns:c16="http://schemas.microsoft.com/office/drawing/2014/chart" uri="{C3380CC4-5D6E-409C-BE32-E72D297353CC}">
                <c16:uniqueId val="{00000001-78F8-444D-9B58-42B34C0D52E4}"/>
              </c:ext>
            </c:extLst>
          </c:dPt>
          <c:dLbls>
            <c:numFmt formatCode="#&quot;%&quot;" sourceLinked="0"/>
            <c:spPr>
              <a:noFill/>
              <a:ln>
                <a:noFill/>
              </a:ln>
              <a:effectLst/>
            </c:spPr>
            <c:txPr>
              <a:bodyPr rot="0" spcFirstLastPara="1" vertOverflow="ellipsis" vert="horz" wrap="square" anchor="ctr" anchorCtr="0"/>
              <a:lstStyle/>
              <a:p>
                <a:pPr algn="ctr">
                  <a:defRPr lang="en-US" sz="1800" b="1"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Saradnja javnog i privatnog sektora u vezi sa donošenjem propisa</c:v>
                </c:pt>
                <c:pt idx="1">
                  <c:v>Svaki oblik formalne ili neformalne komunikacije između javnog sektora i privrede</c:v>
                </c:pt>
                <c:pt idx="2">
                  <c:v>Uskladjivanje zajedničkih interesa javnog sektora i privrede</c:v>
                </c:pt>
                <c:pt idx="3">
                  <c:v>Zajedničko ulaganje u infrastrukturu</c:v>
                </c:pt>
                <c:pt idx="4">
                  <c:v>Uvid države u probleme sa kojima se suočava privreda</c:v>
                </c:pt>
                <c:pt idx="5">
                  <c:v>Drugo</c:v>
                </c:pt>
                <c:pt idx="6">
                  <c:v>Ne znam</c:v>
                </c:pt>
              </c:strCache>
            </c:strRef>
          </c:cat>
          <c:val>
            <c:numRef>
              <c:f>Sheet1!$B$2:$B$8</c:f>
              <c:numCache>
                <c:formatCode>General</c:formatCode>
                <c:ptCount val="7"/>
                <c:pt idx="0">
                  <c:v>37.4</c:v>
                </c:pt>
                <c:pt idx="1">
                  <c:v>27.7</c:v>
                </c:pt>
                <c:pt idx="2">
                  <c:v>11.5</c:v>
                </c:pt>
                <c:pt idx="3">
                  <c:v>8.4</c:v>
                </c:pt>
                <c:pt idx="4">
                  <c:v>7</c:v>
                </c:pt>
                <c:pt idx="5">
                  <c:v>0.9</c:v>
                </c:pt>
                <c:pt idx="6">
                  <c:v>6.9</c:v>
                </c:pt>
              </c:numCache>
            </c:numRef>
          </c:val>
          <c:extLst>
            <c:ext xmlns:c16="http://schemas.microsoft.com/office/drawing/2014/chart" uri="{C3380CC4-5D6E-409C-BE32-E72D297353CC}">
              <c16:uniqueId val="{00000002-78F8-444D-9B58-42B34C0D52E4}"/>
            </c:ext>
          </c:extLst>
        </c:ser>
        <c:ser>
          <c:idx val="1"/>
          <c:order val="1"/>
          <c:tx>
            <c:strRef>
              <c:f>Sheet1!$C$1</c:f>
              <c:strCache>
                <c:ptCount val="1"/>
                <c:pt idx="0">
                  <c:v>Poslovna udruženja</c:v>
                </c:pt>
              </c:strCache>
            </c:strRef>
          </c:tx>
          <c:spPr>
            <a:solidFill>
              <a:schemeClr val="accent6"/>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Sheet1!$A$2:$A$8</c:f>
              <c:strCache>
                <c:ptCount val="7"/>
                <c:pt idx="0">
                  <c:v>Saradnja javnog i privatnog sektora u vezi sa donošenjem propisa</c:v>
                </c:pt>
                <c:pt idx="1">
                  <c:v>Svaki oblik formalne ili neformalne komunikacije između javnog sektora i privrede</c:v>
                </c:pt>
                <c:pt idx="2">
                  <c:v>Uskladjivanje zajedničkih interesa javnog sektora i privrede</c:v>
                </c:pt>
                <c:pt idx="3">
                  <c:v>Zajedničko ulaganje u infrastrukturu</c:v>
                </c:pt>
                <c:pt idx="4">
                  <c:v>Uvid države u probleme sa kojima se suočava privreda</c:v>
                </c:pt>
                <c:pt idx="5">
                  <c:v>Drugo</c:v>
                </c:pt>
                <c:pt idx="6">
                  <c:v>Ne znam</c:v>
                </c:pt>
              </c:strCache>
            </c:strRef>
          </c:cat>
          <c:val>
            <c:numRef>
              <c:f>Sheet1!$C$2:$C$8</c:f>
              <c:numCache>
                <c:formatCode>General</c:formatCode>
                <c:ptCount val="7"/>
                <c:pt idx="0">
                  <c:v>14.3</c:v>
                </c:pt>
                <c:pt idx="1">
                  <c:v>64.3</c:v>
                </c:pt>
                <c:pt idx="2">
                  <c:v>17.899999999999999</c:v>
                </c:pt>
                <c:pt idx="4">
                  <c:v>3.6</c:v>
                </c:pt>
              </c:numCache>
            </c:numRef>
          </c:val>
          <c:extLst>
            <c:ext xmlns:c16="http://schemas.microsoft.com/office/drawing/2014/chart" uri="{C3380CC4-5D6E-409C-BE32-E72D297353CC}">
              <c16:uniqueId val="{00000002-75E7-4C34-B6D5-748508AFA448}"/>
            </c:ext>
          </c:extLst>
        </c:ser>
        <c:ser>
          <c:idx val="2"/>
          <c:order val="2"/>
          <c:tx>
            <c:strRef>
              <c:f>Sheet1!$D$1</c:f>
              <c:strCache>
                <c:ptCount val="1"/>
                <c:pt idx="0">
                  <c:v>Javni sektor</c:v>
                </c:pt>
              </c:strCache>
            </c:strRef>
          </c:tx>
          <c:spPr>
            <a:solidFill>
              <a:schemeClr val="accent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Sheet1!$A$2:$A$8</c:f>
              <c:strCache>
                <c:ptCount val="7"/>
                <c:pt idx="0">
                  <c:v>Saradnja javnog i privatnog sektora u vezi sa donošenjem propisa</c:v>
                </c:pt>
                <c:pt idx="1">
                  <c:v>Svaki oblik formalne ili neformalne komunikacije između javnog sektora i privrede</c:v>
                </c:pt>
                <c:pt idx="2">
                  <c:v>Uskladjivanje zajedničkih interesa javnog sektora i privrede</c:v>
                </c:pt>
                <c:pt idx="3">
                  <c:v>Zajedničko ulaganje u infrastrukturu</c:v>
                </c:pt>
                <c:pt idx="4">
                  <c:v>Uvid države u probleme sa kojima se suočava privreda</c:v>
                </c:pt>
                <c:pt idx="5">
                  <c:v>Drugo</c:v>
                </c:pt>
                <c:pt idx="6">
                  <c:v>Ne znam</c:v>
                </c:pt>
              </c:strCache>
            </c:strRef>
          </c:cat>
          <c:val>
            <c:numRef>
              <c:f>Sheet1!$D$2:$D$8</c:f>
              <c:numCache>
                <c:formatCode>General</c:formatCode>
                <c:ptCount val="7"/>
                <c:pt idx="0">
                  <c:v>35.4</c:v>
                </c:pt>
                <c:pt idx="1">
                  <c:v>45.8</c:v>
                </c:pt>
                <c:pt idx="2">
                  <c:v>14.6</c:v>
                </c:pt>
                <c:pt idx="4">
                  <c:v>2.1</c:v>
                </c:pt>
                <c:pt idx="5">
                  <c:v>2.1</c:v>
                </c:pt>
              </c:numCache>
            </c:numRef>
          </c:val>
          <c:extLst>
            <c:ext xmlns:c16="http://schemas.microsoft.com/office/drawing/2014/chart" uri="{C3380CC4-5D6E-409C-BE32-E72D297353CC}">
              <c16:uniqueId val="{00000003-75E7-4C34-B6D5-748508AFA448}"/>
            </c:ext>
          </c:extLst>
        </c:ser>
        <c:dLbls>
          <c:showLegendKey val="0"/>
          <c:showVal val="0"/>
          <c:showCatName val="0"/>
          <c:showSerName val="0"/>
          <c:showPercent val="0"/>
          <c:showBubbleSize val="0"/>
        </c:dLbls>
        <c:gapWidth val="55"/>
        <c:axId val="134451968"/>
        <c:axId val="134453504"/>
      </c:barChart>
      <c:catAx>
        <c:axId val="134451968"/>
        <c:scaling>
          <c:orientation val="minMax"/>
        </c:scaling>
        <c:delete val="0"/>
        <c:axPos val="b"/>
        <c:numFmt formatCode="General"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600" b="0" i="0" u="none" strike="noStrike" kern="1200" cap="none" baseline="0">
                <a:solidFill>
                  <a:schemeClr val="tx1"/>
                </a:solidFill>
                <a:latin typeface="Calibri" panose="020F0502020204030204" pitchFamily="34" charset="0"/>
                <a:ea typeface="+mn-ea"/>
                <a:cs typeface="+mn-cs"/>
              </a:defRPr>
            </a:pPr>
            <a:endParaRPr lang="en-US"/>
          </a:p>
        </c:txPr>
        <c:crossAx val="134453504"/>
        <c:crosses val="autoZero"/>
        <c:auto val="1"/>
        <c:lblAlgn val="ctr"/>
        <c:lblOffset val="100"/>
        <c:noMultiLvlLbl val="0"/>
      </c:catAx>
      <c:valAx>
        <c:axId val="134453504"/>
        <c:scaling>
          <c:orientation val="minMax"/>
        </c:scaling>
        <c:delete val="0"/>
        <c:axPos val="r"/>
        <c:numFmt formatCode="General" sourceLinked="1"/>
        <c:majorTickMark val="none"/>
        <c:minorTickMark val="none"/>
        <c:tickLblPos val="none"/>
        <c:spPr>
          <a:noFill/>
          <a:ln w="9525" cap="flat" cmpd="sng" algn="ctr">
            <a:no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mn-lt"/>
                <a:ea typeface="+mn-ea"/>
                <a:cs typeface="+mn-cs"/>
              </a:defRPr>
            </a:pPr>
            <a:endParaRPr lang="en-US"/>
          </a:p>
        </c:txPr>
        <c:crossAx val="134451968"/>
        <c:crosses val="max"/>
        <c:crossBetween val="between"/>
      </c:valAx>
      <c:spPr>
        <a:noFill/>
        <a:ln>
          <a:noFill/>
        </a:ln>
        <a:effectLst/>
      </c:spPr>
    </c:plotArea>
    <c:legend>
      <c:legendPos val="r"/>
      <c:layout>
        <c:manualLayout>
          <c:xMode val="edge"/>
          <c:yMode val="edge"/>
          <c:x val="0.34105213508022914"/>
          <c:y val="5.7463710504718939E-4"/>
          <c:w val="0.64215078946254645"/>
          <c:h val="0.1310779695193886"/>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7952016528762773E-2"/>
          <c:y val="2.9589778076664425E-2"/>
          <c:w val="0.88740545507028723"/>
          <c:h val="0.86614448580612025"/>
        </c:manualLayout>
      </c:layout>
      <c:barChart>
        <c:barDir val="bar"/>
        <c:grouping val="percentStacked"/>
        <c:varyColors val="0"/>
        <c:ser>
          <c:idx val="0"/>
          <c:order val="0"/>
          <c:tx>
            <c:strRef>
              <c:f>Sheet1!$D$1</c:f>
              <c:strCache>
                <c:ptCount val="1"/>
                <c:pt idx="0">
                  <c:v>Slažem se u potpunosti</c:v>
                </c:pt>
              </c:strCache>
            </c:strRef>
          </c:tx>
          <c:spPr>
            <a:solidFill>
              <a:srgbClr val="006666"/>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Sheet1!$C$2:$C$13</c:f>
              <c:numCache>
                <c:formatCode>General</c:formatCode>
                <c:ptCount val="12"/>
                <c:pt idx="0">
                  <c:v>2019</c:v>
                </c:pt>
                <c:pt idx="1">
                  <c:v>2018</c:v>
                </c:pt>
                <c:pt idx="3">
                  <c:v>2019</c:v>
                </c:pt>
                <c:pt idx="4">
                  <c:v>2018</c:v>
                </c:pt>
                <c:pt idx="7">
                  <c:v>2019</c:v>
                </c:pt>
                <c:pt idx="8">
                  <c:v>2018</c:v>
                </c:pt>
                <c:pt idx="10">
                  <c:v>2019</c:v>
                </c:pt>
                <c:pt idx="11">
                  <c:v>2018</c:v>
                </c:pt>
              </c:numCache>
            </c:numRef>
          </c:cat>
          <c:val>
            <c:numRef>
              <c:f>Sheet1!$D$2:$D$13</c:f>
              <c:numCache>
                <c:formatCode>General</c:formatCode>
                <c:ptCount val="12"/>
                <c:pt idx="0">
                  <c:v>6.8</c:v>
                </c:pt>
                <c:pt idx="1">
                  <c:v>5.6</c:v>
                </c:pt>
                <c:pt idx="4">
                  <c:v>3.3</c:v>
                </c:pt>
                <c:pt idx="7">
                  <c:v>5.6</c:v>
                </c:pt>
                <c:pt idx="8">
                  <c:v>6.9</c:v>
                </c:pt>
                <c:pt idx="10">
                  <c:v>3.3</c:v>
                </c:pt>
                <c:pt idx="11">
                  <c:v>6.7</c:v>
                </c:pt>
              </c:numCache>
            </c:numRef>
          </c:val>
          <c:extLst>
            <c:ext xmlns:c16="http://schemas.microsoft.com/office/drawing/2014/chart" uri="{C3380CC4-5D6E-409C-BE32-E72D297353CC}">
              <c16:uniqueId val="{00000000-97CF-4025-9471-F3344F44C865}"/>
            </c:ext>
          </c:extLst>
        </c:ser>
        <c:ser>
          <c:idx val="1"/>
          <c:order val="1"/>
          <c:tx>
            <c:strRef>
              <c:f>Sheet1!$E$1</c:f>
              <c:strCache>
                <c:ptCount val="1"/>
                <c:pt idx="0">
                  <c:v>Uglavnom se slažem</c:v>
                </c:pt>
              </c:strCache>
            </c:strRef>
          </c:tx>
          <c:spPr>
            <a:solidFill>
              <a:srgbClr val="00768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Sheet1!$C$2:$C$13</c:f>
              <c:numCache>
                <c:formatCode>General</c:formatCode>
                <c:ptCount val="12"/>
                <c:pt idx="0">
                  <c:v>2019</c:v>
                </c:pt>
                <c:pt idx="1">
                  <c:v>2018</c:v>
                </c:pt>
                <c:pt idx="3">
                  <c:v>2019</c:v>
                </c:pt>
                <c:pt idx="4">
                  <c:v>2018</c:v>
                </c:pt>
                <c:pt idx="7">
                  <c:v>2019</c:v>
                </c:pt>
                <c:pt idx="8">
                  <c:v>2018</c:v>
                </c:pt>
                <c:pt idx="10">
                  <c:v>2019</c:v>
                </c:pt>
                <c:pt idx="11">
                  <c:v>2018</c:v>
                </c:pt>
              </c:numCache>
            </c:numRef>
          </c:cat>
          <c:val>
            <c:numRef>
              <c:f>Sheet1!$E$2:$E$13</c:f>
              <c:numCache>
                <c:formatCode>General</c:formatCode>
                <c:ptCount val="12"/>
                <c:pt idx="0">
                  <c:v>26.9</c:v>
                </c:pt>
                <c:pt idx="1">
                  <c:v>27.7</c:v>
                </c:pt>
                <c:pt idx="3">
                  <c:v>20</c:v>
                </c:pt>
                <c:pt idx="4">
                  <c:v>20</c:v>
                </c:pt>
                <c:pt idx="7">
                  <c:v>35.4</c:v>
                </c:pt>
                <c:pt idx="8">
                  <c:v>41.4</c:v>
                </c:pt>
                <c:pt idx="10">
                  <c:v>30</c:v>
                </c:pt>
                <c:pt idx="11">
                  <c:v>40</c:v>
                </c:pt>
              </c:numCache>
            </c:numRef>
          </c:val>
          <c:extLst>
            <c:ext xmlns:c16="http://schemas.microsoft.com/office/drawing/2014/chart" uri="{C3380CC4-5D6E-409C-BE32-E72D297353CC}">
              <c16:uniqueId val="{00000001-97CF-4025-9471-F3344F44C865}"/>
            </c:ext>
          </c:extLst>
        </c:ser>
        <c:ser>
          <c:idx val="2"/>
          <c:order val="2"/>
          <c:tx>
            <c:strRef>
              <c:f>Sheet1!$F$1</c:f>
              <c:strCache>
                <c:ptCount val="1"/>
                <c:pt idx="0">
                  <c:v>Ne zna</c:v>
                </c:pt>
              </c:strCache>
            </c:strRef>
          </c:tx>
          <c:spPr>
            <a:solidFill>
              <a:schemeClr val="bg1">
                <a:lumMod val="50000"/>
              </a:schemeClr>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Sheet1!$C$2:$C$13</c:f>
              <c:numCache>
                <c:formatCode>General</c:formatCode>
                <c:ptCount val="12"/>
                <c:pt idx="0">
                  <c:v>2019</c:v>
                </c:pt>
                <c:pt idx="1">
                  <c:v>2018</c:v>
                </c:pt>
                <c:pt idx="3">
                  <c:v>2019</c:v>
                </c:pt>
                <c:pt idx="4">
                  <c:v>2018</c:v>
                </c:pt>
                <c:pt idx="7">
                  <c:v>2019</c:v>
                </c:pt>
                <c:pt idx="8">
                  <c:v>2018</c:v>
                </c:pt>
                <c:pt idx="10">
                  <c:v>2019</c:v>
                </c:pt>
                <c:pt idx="11">
                  <c:v>2018</c:v>
                </c:pt>
              </c:numCache>
            </c:numRef>
          </c:cat>
          <c:val>
            <c:numRef>
              <c:f>Sheet1!$F$2:$F$13</c:f>
              <c:numCache>
                <c:formatCode>General</c:formatCode>
                <c:ptCount val="12"/>
                <c:pt idx="0">
                  <c:v>9.3000000000000007</c:v>
                </c:pt>
                <c:pt idx="1">
                  <c:v>4.2</c:v>
                </c:pt>
                <c:pt idx="3">
                  <c:v>3.3</c:v>
                </c:pt>
                <c:pt idx="7">
                  <c:v>7.8</c:v>
                </c:pt>
                <c:pt idx="8">
                  <c:v>4.0999999999999996</c:v>
                </c:pt>
                <c:pt idx="10">
                  <c:v>3.3</c:v>
                </c:pt>
              </c:numCache>
            </c:numRef>
          </c:val>
          <c:extLst>
            <c:ext xmlns:c16="http://schemas.microsoft.com/office/drawing/2014/chart" uri="{C3380CC4-5D6E-409C-BE32-E72D297353CC}">
              <c16:uniqueId val="{00000002-97CF-4025-9471-F3344F44C865}"/>
            </c:ext>
          </c:extLst>
        </c:ser>
        <c:ser>
          <c:idx val="3"/>
          <c:order val="3"/>
          <c:tx>
            <c:strRef>
              <c:f>Sheet1!$G$1</c:f>
              <c:strCache>
                <c:ptCount val="1"/>
                <c:pt idx="0">
                  <c:v>Uglavnom se ne slažem</c:v>
                </c:pt>
              </c:strCache>
            </c:strRef>
          </c:tx>
          <c:spPr>
            <a:solidFill>
              <a:srgbClr val="FF585D"/>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Sheet1!$C$2:$C$13</c:f>
              <c:numCache>
                <c:formatCode>General</c:formatCode>
                <c:ptCount val="12"/>
                <c:pt idx="0">
                  <c:v>2019</c:v>
                </c:pt>
                <c:pt idx="1">
                  <c:v>2018</c:v>
                </c:pt>
                <c:pt idx="3">
                  <c:v>2019</c:v>
                </c:pt>
                <c:pt idx="4">
                  <c:v>2018</c:v>
                </c:pt>
                <c:pt idx="7">
                  <c:v>2019</c:v>
                </c:pt>
                <c:pt idx="8">
                  <c:v>2018</c:v>
                </c:pt>
                <c:pt idx="10">
                  <c:v>2019</c:v>
                </c:pt>
                <c:pt idx="11">
                  <c:v>2018</c:v>
                </c:pt>
              </c:numCache>
            </c:numRef>
          </c:cat>
          <c:val>
            <c:numRef>
              <c:f>Sheet1!$G$2:$G$13</c:f>
              <c:numCache>
                <c:formatCode>General</c:formatCode>
                <c:ptCount val="12"/>
                <c:pt idx="0">
                  <c:v>35.5</c:v>
                </c:pt>
                <c:pt idx="1">
                  <c:v>44.1</c:v>
                </c:pt>
                <c:pt idx="3">
                  <c:v>46.7</c:v>
                </c:pt>
                <c:pt idx="4">
                  <c:v>63.3</c:v>
                </c:pt>
                <c:pt idx="7">
                  <c:v>32.4</c:v>
                </c:pt>
                <c:pt idx="8">
                  <c:v>36</c:v>
                </c:pt>
                <c:pt idx="10">
                  <c:v>53.3</c:v>
                </c:pt>
                <c:pt idx="11">
                  <c:v>43.3</c:v>
                </c:pt>
              </c:numCache>
            </c:numRef>
          </c:val>
          <c:extLst>
            <c:ext xmlns:c16="http://schemas.microsoft.com/office/drawing/2014/chart" uri="{C3380CC4-5D6E-409C-BE32-E72D297353CC}">
              <c16:uniqueId val="{00000003-97CF-4025-9471-F3344F44C865}"/>
            </c:ext>
          </c:extLst>
        </c:ser>
        <c:ser>
          <c:idx val="4"/>
          <c:order val="4"/>
          <c:tx>
            <c:strRef>
              <c:f>Sheet1!$H$1</c:f>
              <c:strCache>
                <c:ptCount val="1"/>
                <c:pt idx="0">
                  <c:v>Uopšte se ne slažem</c:v>
                </c:pt>
              </c:strCache>
            </c:strRef>
          </c:tx>
          <c:spPr>
            <a:solidFill>
              <a:srgbClr val="CB333B"/>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Sheet1!$C$2:$C$13</c:f>
              <c:numCache>
                <c:formatCode>General</c:formatCode>
                <c:ptCount val="12"/>
                <c:pt idx="0">
                  <c:v>2019</c:v>
                </c:pt>
                <c:pt idx="1">
                  <c:v>2018</c:v>
                </c:pt>
                <c:pt idx="3">
                  <c:v>2019</c:v>
                </c:pt>
                <c:pt idx="4">
                  <c:v>2018</c:v>
                </c:pt>
                <c:pt idx="7">
                  <c:v>2019</c:v>
                </c:pt>
                <c:pt idx="8">
                  <c:v>2018</c:v>
                </c:pt>
                <c:pt idx="10">
                  <c:v>2019</c:v>
                </c:pt>
                <c:pt idx="11">
                  <c:v>2018</c:v>
                </c:pt>
              </c:numCache>
            </c:numRef>
          </c:cat>
          <c:val>
            <c:numRef>
              <c:f>Sheet1!$H$2:$H$13</c:f>
              <c:numCache>
                <c:formatCode>General</c:formatCode>
                <c:ptCount val="12"/>
                <c:pt idx="0">
                  <c:v>21.5</c:v>
                </c:pt>
                <c:pt idx="1">
                  <c:v>18.399999999999999</c:v>
                </c:pt>
                <c:pt idx="3">
                  <c:v>30</c:v>
                </c:pt>
                <c:pt idx="4">
                  <c:v>13.3</c:v>
                </c:pt>
                <c:pt idx="7">
                  <c:v>18.8</c:v>
                </c:pt>
                <c:pt idx="8">
                  <c:v>11.7</c:v>
                </c:pt>
                <c:pt idx="10">
                  <c:v>10</c:v>
                </c:pt>
                <c:pt idx="11">
                  <c:v>10</c:v>
                </c:pt>
              </c:numCache>
            </c:numRef>
          </c:val>
          <c:extLst>
            <c:ext xmlns:c16="http://schemas.microsoft.com/office/drawing/2014/chart" uri="{C3380CC4-5D6E-409C-BE32-E72D297353CC}">
              <c16:uniqueId val="{00000004-97CF-4025-9471-F3344F44C865}"/>
            </c:ext>
          </c:extLst>
        </c:ser>
        <c:dLbls>
          <c:dLblPos val="ctr"/>
          <c:showLegendKey val="0"/>
          <c:showVal val="1"/>
          <c:showCatName val="0"/>
          <c:showSerName val="0"/>
          <c:showPercent val="0"/>
          <c:showBubbleSize val="0"/>
        </c:dLbls>
        <c:gapWidth val="20"/>
        <c:overlap val="100"/>
        <c:axId val="1166367912"/>
        <c:axId val="1166371520"/>
      </c:barChart>
      <c:catAx>
        <c:axId val="1166367912"/>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166371520"/>
        <c:crosses val="autoZero"/>
        <c:auto val="1"/>
        <c:lblAlgn val="ctr"/>
        <c:lblOffset val="100"/>
        <c:noMultiLvlLbl val="0"/>
      </c:catAx>
      <c:valAx>
        <c:axId val="1166371520"/>
        <c:scaling>
          <c:orientation val="minMax"/>
        </c:scaling>
        <c:delete val="1"/>
        <c:axPos val="b"/>
        <c:numFmt formatCode="0%" sourceLinked="1"/>
        <c:majorTickMark val="none"/>
        <c:minorTickMark val="none"/>
        <c:tickLblPos val="nextTo"/>
        <c:crossAx val="1166367912"/>
        <c:crosses val="autoZero"/>
        <c:crossBetween val="between"/>
      </c:valAx>
      <c:spPr>
        <a:noFill/>
        <a:ln>
          <a:noFill/>
        </a:ln>
        <a:effectLst/>
      </c:spPr>
    </c:plotArea>
    <c:legend>
      <c:legendPos val="t"/>
      <c:layout>
        <c:manualLayout>
          <c:xMode val="edge"/>
          <c:yMode val="edge"/>
          <c:x val="0"/>
          <c:y val="0.43039677202420984"/>
          <c:w val="1"/>
          <c:h val="8.7213141827308507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4920545131949036"/>
          <c:y val="0"/>
          <c:w val="0.70707448897317238"/>
          <c:h val="0.88251322588427927"/>
        </c:manualLayout>
      </c:layout>
      <c:barChart>
        <c:barDir val="col"/>
        <c:grouping val="stacked"/>
        <c:varyColors val="0"/>
        <c:ser>
          <c:idx val="0"/>
          <c:order val="0"/>
          <c:tx>
            <c:strRef>
              <c:f>Sheet1!$A$2</c:f>
              <c:strCache>
                <c:ptCount val="1"/>
                <c:pt idx="0">
                  <c:v>Ne znam</c:v>
                </c:pt>
              </c:strCache>
            </c:strRef>
          </c:tx>
          <c:spPr>
            <a:solidFill>
              <a:schemeClr val="bg1">
                <a:lumMod val="65000"/>
              </a:schemeClr>
            </a:solidFill>
            <a:ln>
              <a:solidFill>
                <a:schemeClr val="bg1"/>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1538-4666-80E8-2501804F1BFB}"/>
                </c:ext>
              </c:extLst>
            </c:dLbl>
            <c:dLbl>
              <c:idx val="1"/>
              <c:numFmt formatCode="#&quot;%&quot;" sourceLinked="0"/>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1F3D-4E4C-ACE7-2CC4528AC562}"/>
                </c:ext>
              </c:extLst>
            </c:dLbl>
            <c:numFmt formatCode="#&quot;%&quot;" sourceLinked="0"/>
            <c:spPr>
              <a:noFill/>
              <a:ln>
                <a:noFill/>
              </a:ln>
              <a:effectLst/>
            </c:spPr>
            <c:txPr>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Sheet1!$B$1:$E$1</c:f>
              <c:strCache>
                <c:ptCount val="4"/>
                <c:pt idx="0">
                  <c:v>Poslovna udruženja</c:v>
                </c:pt>
                <c:pt idx="1">
                  <c:v>Privrednici</c:v>
                </c:pt>
                <c:pt idx="2">
                  <c:v>   </c:v>
                </c:pt>
                <c:pt idx="3">
                  <c:v>Javni sektor</c:v>
                </c:pt>
              </c:strCache>
            </c:strRef>
          </c:cat>
          <c:val>
            <c:numRef>
              <c:f>Sheet1!$B$2:$E$2</c:f>
              <c:numCache>
                <c:formatCode>General</c:formatCode>
                <c:ptCount val="4"/>
                <c:pt idx="0">
                  <c:v>0</c:v>
                </c:pt>
                <c:pt idx="1">
                  <c:v>2.4</c:v>
                </c:pt>
                <c:pt idx="3">
                  <c:v>11.3</c:v>
                </c:pt>
              </c:numCache>
            </c:numRef>
          </c:val>
          <c:extLst>
            <c:ext xmlns:c16="http://schemas.microsoft.com/office/drawing/2014/chart" uri="{C3380CC4-5D6E-409C-BE32-E72D297353CC}">
              <c16:uniqueId val="{00000000-1E89-4402-8737-27E34FB0064B}"/>
            </c:ext>
          </c:extLst>
        </c:ser>
        <c:ser>
          <c:idx val="1"/>
          <c:order val="1"/>
          <c:tx>
            <c:strRef>
              <c:f>Sheet1!$A$3</c:f>
              <c:strCache>
                <c:ptCount val="1"/>
                <c:pt idx="0">
                  <c:v>Uopšte ne verujem</c:v>
                </c:pt>
              </c:strCache>
            </c:strRef>
          </c:tx>
          <c:spPr>
            <a:solidFill>
              <a:srgbClr val="C00000"/>
            </a:solidFill>
            <a:ln>
              <a:solidFill>
                <a:schemeClr val="bg1"/>
              </a:solidFill>
            </a:ln>
          </c:spPr>
          <c:invertIfNegative val="0"/>
          <c:dLbls>
            <c:dLbl>
              <c:idx val="3"/>
              <c:delete val="1"/>
              <c:extLst>
                <c:ext xmlns:c15="http://schemas.microsoft.com/office/drawing/2012/chart" uri="{CE6537A1-D6FC-4f65-9D91-7224C49458BB}"/>
                <c:ext xmlns:c16="http://schemas.microsoft.com/office/drawing/2014/chart" uri="{C3380CC4-5D6E-409C-BE32-E72D297353CC}">
                  <c16:uniqueId val="{00000000-EDD2-4321-A917-75C2308A8B62}"/>
                </c:ext>
              </c:extLst>
            </c:dLbl>
            <c:numFmt formatCode="#&quot;%&quot;" sourceLinked="0"/>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Poslovna udruženja</c:v>
                </c:pt>
                <c:pt idx="1">
                  <c:v>Privrednici</c:v>
                </c:pt>
                <c:pt idx="2">
                  <c:v>   </c:v>
                </c:pt>
                <c:pt idx="3">
                  <c:v>Javni sektor</c:v>
                </c:pt>
              </c:strCache>
            </c:strRef>
          </c:cat>
          <c:val>
            <c:numRef>
              <c:f>Sheet1!$B$3:$E$3</c:f>
              <c:numCache>
                <c:formatCode>General</c:formatCode>
                <c:ptCount val="4"/>
                <c:pt idx="0">
                  <c:v>6.7</c:v>
                </c:pt>
                <c:pt idx="1">
                  <c:v>17.7</c:v>
                </c:pt>
                <c:pt idx="3">
                  <c:v>0</c:v>
                </c:pt>
              </c:numCache>
            </c:numRef>
          </c:val>
          <c:extLst>
            <c:ext xmlns:c16="http://schemas.microsoft.com/office/drawing/2014/chart" uri="{C3380CC4-5D6E-409C-BE32-E72D297353CC}">
              <c16:uniqueId val="{00000001-1E89-4402-8737-27E34FB0064B}"/>
            </c:ext>
          </c:extLst>
        </c:ser>
        <c:ser>
          <c:idx val="2"/>
          <c:order val="2"/>
          <c:tx>
            <c:strRef>
              <c:f>Sheet1!$A$4</c:f>
              <c:strCache>
                <c:ptCount val="1"/>
                <c:pt idx="0">
                  <c:v>Uglavnom ne verujem</c:v>
                </c:pt>
              </c:strCache>
            </c:strRef>
          </c:tx>
          <c:spPr>
            <a:solidFill>
              <a:schemeClr val="accent3"/>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Poslovna udruženja</c:v>
                </c:pt>
                <c:pt idx="1">
                  <c:v>Privrednici</c:v>
                </c:pt>
                <c:pt idx="2">
                  <c:v>   </c:v>
                </c:pt>
                <c:pt idx="3">
                  <c:v>Javni sektor</c:v>
                </c:pt>
              </c:strCache>
            </c:strRef>
          </c:cat>
          <c:val>
            <c:numRef>
              <c:f>Sheet1!$B$4:$E$4</c:f>
              <c:numCache>
                <c:formatCode>General</c:formatCode>
                <c:ptCount val="4"/>
                <c:pt idx="0">
                  <c:v>43.3</c:v>
                </c:pt>
                <c:pt idx="1">
                  <c:v>36.5</c:v>
                </c:pt>
                <c:pt idx="3">
                  <c:v>15.1</c:v>
                </c:pt>
              </c:numCache>
            </c:numRef>
          </c:val>
          <c:extLst>
            <c:ext xmlns:c16="http://schemas.microsoft.com/office/drawing/2014/chart" uri="{C3380CC4-5D6E-409C-BE32-E72D297353CC}">
              <c16:uniqueId val="{00000002-1E89-4402-8737-27E34FB0064B}"/>
            </c:ext>
          </c:extLst>
        </c:ser>
        <c:ser>
          <c:idx val="3"/>
          <c:order val="3"/>
          <c:tx>
            <c:strRef>
              <c:f>Sheet1!$A$5</c:f>
              <c:strCache>
                <c:ptCount val="1"/>
                <c:pt idx="0">
                  <c:v>Uglavnom verujem</c:v>
                </c:pt>
              </c:strCache>
            </c:strRef>
          </c:tx>
          <c:spPr>
            <a:solidFill>
              <a:srgbClr val="009999"/>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Poslovna udruženja</c:v>
                </c:pt>
                <c:pt idx="1">
                  <c:v>Privrednici</c:v>
                </c:pt>
                <c:pt idx="2">
                  <c:v>   </c:v>
                </c:pt>
                <c:pt idx="3">
                  <c:v>Javni sektor</c:v>
                </c:pt>
              </c:strCache>
            </c:strRef>
          </c:cat>
          <c:val>
            <c:numRef>
              <c:f>Sheet1!$B$5:$E$5</c:f>
              <c:numCache>
                <c:formatCode>General</c:formatCode>
                <c:ptCount val="4"/>
                <c:pt idx="0">
                  <c:v>43.3</c:v>
                </c:pt>
                <c:pt idx="1">
                  <c:v>36</c:v>
                </c:pt>
                <c:pt idx="3">
                  <c:v>66</c:v>
                </c:pt>
              </c:numCache>
            </c:numRef>
          </c:val>
          <c:extLst>
            <c:ext xmlns:c16="http://schemas.microsoft.com/office/drawing/2014/chart" uri="{C3380CC4-5D6E-409C-BE32-E72D297353CC}">
              <c16:uniqueId val="{00000003-1E89-4402-8737-27E34FB0064B}"/>
            </c:ext>
          </c:extLst>
        </c:ser>
        <c:ser>
          <c:idx val="4"/>
          <c:order val="4"/>
          <c:tx>
            <c:strRef>
              <c:f>Sheet1!$A$6</c:f>
              <c:strCache>
                <c:ptCount val="1"/>
                <c:pt idx="0">
                  <c:v>U potpunosti verujem</c:v>
                </c:pt>
              </c:strCache>
            </c:strRef>
          </c:tx>
          <c:spPr>
            <a:solidFill>
              <a:srgbClr val="006666"/>
            </a:solidFill>
            <a:ln>
              <a:solidFill>
                <a:schemeClr val="bg1"/>
              </a:solidFill>
            </a:ln>
          </c:spPr>
          <c:invertIfNegative val="0"/>
          <c:dLbls>
            <c:dLbl>
              <c:idx val="0"/>
              <c:numFmt formatCode="#&quot;%&quot;" sourceLinked="0"/>
              <c:spPr>
                <a:noFill/>
                <a:ln>
                  <a:noFill/>
                </a:ln>
                <a:effectLst/>
              </c:spPr>
              <c:txPr>
                <a:bodyPr wrap="square" lIns="38100" tIns="19050" rIns="38100" bIns="19050" anchor="ctr">
                  <a:spAutoFit/>
                </a:bodyPr>
                <a:lstStyle/>
                <a:p>
                  <a:pPr algn="ctr" rtl="0">
                    <a:defRPr lang="en-US" sz="16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1F3D-4E4C-ACE7-2CC4528AC562}"/>
                </c:ext>
              </c:extLst>
            </c:dLbl>
            <c:dLbl>
              <c:idx val="1"/>
              <c:numFmt formatCode="#&quot;%&quot;" sourceLinked="0"/>
              <c:spPr>
                <a:noFill/>
                <a:ln>
                  <a:noFill/>
                </a:ln>
                <a:effectLst/>
              </c:spPr>
              <c:txPr>
                <a:bodyPr wrap="square" lIns="38100" tIns="19050" rIns="38100" bIns="19050" anchor="ctr">
                  <a:spAutoFit/>
                </a:bodyPr>
                <a:lstStyle/>
                <a:p>
                  <a:pPr>
                    <a:defRPr sz="16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2-1F3D-4E4C-ACE7-2CC4528AC562}"/>
                </c:ext>
              </c:extLst>
            </c:dLbl>
            <c:numFmt formatCode="#&quot;%&quot;" sourceLinked="0"/>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Sheet1!$B$1:$E$1</c:f>
              <c:strCache>
                <c:ptCount val="4"/>
                <c:pt idx="0">
                  <c:v>Poslovna udruženja</c:v>
                </c:pt>
                <c:pt idx="1">
                  <c:v>Privrednici</c:v>
                </c:pt>
                <c:pt idx="2">
                  <c:v>   </c:v>
                </c:pt>
                <c:pt idx="3">
                  <c:v>Javni sektor</c:v>
                </c:pt>
              </c:strCache>
            </c:strRef>
          </c:cat>
          <c:val>
            <c:numRef>
              <c:f>Sheet1!$B$6:$E$6</c:f>
              <c:numCache>
                <c:formatCode>General</c:formatCode>
                <c:ptCount val="4"/>
                <c:pt idx="0">
                  <c:v>6.7</c:v>
                </c:pt>
                <c:pt idx="1">
                  <c:v>7.5</c:v>
                </c:pt>
                <c:pt idx="3">
                  <c:v>7.5</c:v>
                </c:pt>
              </c:numCache>
            </c:numRef>
          </c:val>
          <c:extLst>
            <c:ext xmlns:c16="http://schemas.microsoft.com/office/drawing/2014/chart" uri="{C3380CC4-5D6E-409C-BE32-E72D297353CC}">
              <c16:uniqueId val="{00000004-1E89-4402-8737-27E34FB0064B}"/>
            </c:ext>
          </c:extLst>
        </c:ser>
        <c:dLbls>
          <c:showLegendKey val="0"/>
          <c:showVal val="0"/>
          <c:showCatName val="0"/>
          <c:showSerName val="0"/>
          <c:showPercent val="0"/>
          <c:showBubbleSize val="0"/>
        </c:dLbls>
        <c:gapWidth val="50"/>
        <c:overlap val="100"/>
        <c:axId val="222228480"/>
        <c:axId val="222230016"/>
      </c:barChart>
      <c:catAx>
        <c:axId val="222228480"/>
        <c:scaling>
          <c:orientation val="minMax"/>
        </c:scaling>
        <c:delete val="0"/>
        <c:axPos val="b"/>
        <c:numFmt formatCode="General" sourceLinked="0"/>
        <c:majorTickMark val="out"/>
        <c:minorTickMark val="none"/>
        <c:tickLblPos val="nextTo"/>
        <c:spPr>
          <a:ln>
            <a:noFill/>
          </a:ln>
        </c:spPr>
        <c:txPr>
          <a:bodyPr/>
          <a:lstStyle/>
          <a:p>
            <a:pPr>
              <a:defRPr sz="2000" b="1" baseline="0">
                <a:solidFill>
                  <a:schemeClr val="tx1"/>
                </a:solidFill>
                <a:latin typeface="Calibri" panose="020F0502020204030204" pitchFamily="34" charset="0"/>
              </a:defRPr>
            </a:pPr>
            <a:endParaRPr lang="en-US"/>
          </a:p>
        </c:txPr>
        <c:crossAx val="222230016"/>
        <c:crosses val="autoZero"/>
        <c:auto val="1"/>
        <c:lblAlgn val="ctr"/>
        <c:lblOffset val="100"/>
        <c:noMultiLvlLbl val="0"/>
      </c:catAx>
      <c:valAx>
        <c:axId val="222230016"/>
        <c:scaling>
          <c:orientation val="minMax"/>
          <c:max val="100"/>
          <c:min val="0"/>
        </c:scaling>
        <c:delete val="1"/>
        <c:axPos val="r"/>
        <c:numFmt formatCode="0%" sourceLinked="0"/>
        <c:majorTickMark val="out"/>
        <c:minorTickMark val="none"/>
        <c:tickLblPos val="nextTo"/>
        <c:crossAx val="222228480"/>
        <c:crosses val="max"/>
        <c:crossBetween val="between"/>
        <c:majorUnit val="20"/>
        <c:minorUnit val="3"/>
      </c:valAx>
    </c:plotArea>
    <c:legend>
      <c:legendPos val="r"/>
      <c:layout>
        <c:manualLayout>
          <c:xMode val="edge"/>
          <c:yMode val="edge"/>
          <c:x val="2.8253186389631074E-2"/>
          <c:y val="7.1622586774762603E-3"/>
          <c:w val="0.24627270289994391"/>
          <c:h val="0.85210164677623157"/>
        </c:manualLayout>
      </c:layout>
      <c:overlay val="0"/>
      <c:txPr>
        <a:bodyPr/>
        <a:lstStyle/>
        <a:p>
          <a:pPr>
            <a:defRPr sz="20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2018</c:v>
                </c:pt>
              </c:strCache>
            </c:strRef>
          </c:tx>
          <c:spPr>
            <a:solidFill>
              <a:srgbClr val="007681"/>
            </a:solidFill>
            <a:ln>
              <a:solidFill>
                <a:schemeClr val="bg1"/>
              </a:solidFill>
            </a:ln>
            <a:effectLst/>
          </c:spPr>
          <c:invertIfNegative val="0"/>
          <c:dLbls>
            <c:dLbl>
              <c:idx val="4"/>
              <c:numFmt formatCode="#&quot;%&quot;" sourceLinked="0"/>
              <c:spPr>
                <a:solidFill>
                  <a:srgbClr val="007681"/>
                </a:solid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9A52-4638-A4EC-BB7C65C45D0B}"/>
                </c:ext>
              </c:extLst>
            </c:dLbl>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 potpunosti imam poverenje</c:v>
                </c:pt>
                <c:pt idx="1">
                  <c:v>Uglavnom imam poverenje</c:v>
                </c:pt>
                <c:pt idx="2">
                  <c:v>Uglavnom nemam poverenje</c:v>
                </c:pt>
                <c:pt idx="3">
                  <c:v>Uopšte nema poverenje</c:v>
                </c:pt>
                <c:pt idx="4">
                  <c:v>Ne zna</c:v>
                </c:pt>
              </c:strCache>
            </c:strRef>
          </c:cat>
          <c:val>
            <c:numRef>
              <c:f>Sheet1!$B$2:$B$6</c:f>
              <c:numCache>
                <c:formatCode>General</c:formatCode>
                <c:ptCount val="5"/>
                <c:pt idx="0">
                  <c:v>7.6</c:v>
                </c:pt>
                <c:pt idx="1">
                  <c:v>41.1</c:v>
                </c:pt>
                <c:pt idx="2">
                  <c:v>34</c:v>
                </c:pt>
                <c:pt idx="3">
                  <c:v>14.3</c:v>
                </c:pt>
                <c:pt idx="4">
                  <c:v>3.1</c:v>
                </c:pt>
              </c:numCache>
            </c:numRef>
          </c:val>
          <c:extLst>
            <c:ext xmlns:c16="http://schemas.microsoft.com/office/drawing/2014/chart" uri="{C3380CC4-5D6E-409C-BE32-E72D297353CC}">
              <c16:uniqueId val="{00000000-9A52-4638-A4EC-BB7C65C45D0B}"/>
            </c:ext>
          </c:extLst>
        </c:ser>
        <c:ser>
          <c:idx val="1"/>
          <c:order val="1"/>
          <c:tx>
            <c:strRef>
              <c:f>Sheet1!$C$1</c:f>
              <c:strCache>
                <c:ptCount val="1"/>
                <c:pt idx="0">
                  <c:v>2019</c:v>
                </c:pt>
              </c:strCache>
            </c:strRef>
          </c:tx>
          <c:spPr>
            <a:solidFill>
              <a:srgbClr val="FF585D"/>
            </a:solidFill>
            <a:ln>
              <a:solidFill>
                <a:schemeClr val="bg1"/>
              </a:solidFill>
            </a:ln>
            <a:effectLst/>
          </c:spPr>
          <c:invertIfNegative val="0"/>
          <c:dLbls>
            <c:dLbl>
              <c:idx val="4"/>
              <c:numFmt formatCode="#&quot;%&quot;" sourceLinked="0"/>
              <c:spPr>
                <a:solidFill>
                  <a:srgbClr val="FF585D"/>
                </a:solidFill>
                <a:ln>
                  <a:noFill/>
                </a:ln>
                <a:effectLst/>
              </c:spPr>
              <c:txPr>
                <a:bodyPr rot="0" spcFirstLastPara="1" vertOverflow="ellipsis" vert="horz" wrap="square" lIns="38100" tIns="19050" rIns="38100" bIns="19050" anchor="ctr" anchorCtr="0">
                  <a:spAutoFit/>
                </a:bodyPr>
                <a:lstStyle/>
                <a:p>
                  <a:pPr algn="ctr">
                    <a:defRPr lang="en-US" sz="11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4-9A52-4638-A4EC-BB7C65C45D0B}"/>
                </c:ext>
              </c:extLst>
            </c:dLbl>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 potpunosti imam poverenje</c:v>
                </c:pt>
                <c:pt idx="1">
                  <c:v>Uglavnom imam poverenje</c:v>
                </c:pt>
                <c:pt idx="2">
                  <c:v>Uglavnom nemam poverenje</c:v>
                </c:pt>
                <c:pt idx="3">
                  <c:v>Uopšte nema poverenje</c:v>
                </c:pt>
                <c:pt idx="4">
                  <c:v>Ne zna</c:v>
                </c:pt>
              </c:strCache>
            </c:strRef>
          </c:cat>
          <c:val>
            <c:numRef>
              <c:f>Sheet1!$C$2:$C$6</c:f>
              <c:numCache>
                <c:formatCode>General</c:formatCode>
                <c:ptCount val="5"/>
                <c:pt idx="0">
                  <c:v>7.5</c:v>
                </c:pt>
                <c:pt idx="1">
                  <c:v>36</c:v>
                </c:pt>
                <c:pt idx="2">
                  <c:v>36.5</c:v>
                </c:pt>
                <c:pt idx="3">
                  <c:v>17.7</c:v>
                </c:pt>
                <c:pt idx="4">
                  <c:v>2.4</c:v>
                </c:pt>
              </c:numCache>
            </c:numRef>
          </c:val>
          <c:extLst>
            <c:ext xmlns:c16="http://schemas.microsoft.com/office/drawing/2014/chart" uri="{C3380CC4-5D6E-409C-BE32-E72D297353CC}">
              <c16:uniqueId val="{00000001-9A52-4638-A4EC-BB7C65C45D0B}"/>
            </c:ext>
          </c:extLst>
        </c:ser>
        <c:dLbls>
          <c:dLblPos val="ctr"/>
          <c:showLegendKey val="0"/>
          <c:showVal val="1"/>
          <c:showCatName val="0"/>
          <c:showSerName val="0"/>
          <c:showPercent val="0"/>
          <c:showBubbleSize val="0"/>
        </c:dLbls>
        <c:gapWidth val="40"/>
        <c:axId val="981072720"/>
        <c:axId val="981080264"/>
      </c:barChart>
      <c:catAx>
        <c:axId val="981072720"/>
        <c:scaling>
          <c:orientation val="maxMin"/>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981080264"/>
        <c:crosses val="autoZero"/>
        <c:auto val="1"/>
        <c:lblAlgn val="ctr"/>
        <c:lblOffset val="100"/>
        <c:noMultiLvlLbl val="0"/>
      </c:catAx>
      <c:valAx>
        <c:axId val="981080264"/>
        <c:scaling>
          <c:orientation val="minMax"/>
        </c:scaling>
        <c:delete val="1"/>
        <c:axPos val="t"/>
        <c:numFmt formatCode="General" sourceLinked="1"/>
        <c:majorTickMark val="none"/>
        <c:minorTickMark val="none"/>
        <c:tickLblPos val="nextTo"/>
        <c:crossAx val="981072720"/>
        <c:crosses val="autoZero"/>
        <c:crossBetween val="between"/>
      </c:valAx>
      <c:spPr>
        <a:noFill/>
        <a:ln>
          <a:noFill/>
        </a:ln>
        <a:effectLst/>
      </c:spPr>
    </c:plotArea>
    <c:legend>
      <c:legendPos val="r"/>
      <c:layout>
        <c:manualLayout>
          <c:xMode val="edge"/>
          <c:yMode val="edge"/>
          <c:x val="0.85414067097697954"/>
          <c:y val="0.37965190950554806"/>
          <c:w val="0.14585932902302046"/>
          <c:h val="0.24934171413011413"/>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2018</c:v>
                </c:pt>
              </c:strCache>
            </c:strRef>
          </c:tx>
          <c:spPr>
            <a:solidFill>
              <a:srgbClr val="00768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 potpunosti imam poverenje</c:v>
                </c:pt>
                <c:pt idx="1">
                  <c:v>Uglavnom imam poverenje</c:v>
                </c:pt>
                <c:pt idx="2">
                  <c:v>Uglavnom nemam poverenje</c:v>
                </c:pt>
                <c:pt idx="3">
                  <c:v>Uopšte nema poverenje</c:v>
                </c:pt>
              </c:strCache>
            </c:strRef>
          </c:cat>
          <c:val>
            <c:numRef>
              <c:f>Sheet1!$B$2:$B$5</c:f>
              <c:numCache>
                <c:formatCode>General</c:formatCode>
                <c:ptCount val="4"/>
                <c:pt idx="0">
                  <c:v>10</c:v>
                </c:pt>
                <c:pt idx="1">
                  <c:v>40</c:v>
                </c:pt>
                <c:pt idx="2">
                  <c:v>40</c:v>
                </c:pt>
                <c:pt idx="3">
                  <c:v>10</c:v>
                </c:pt>
              </c:numCache>
            </c:numRef>
          </c:val>
          <c:extLst>
            <c:ext xmlns:c16="http://schemas.microsoft.com/office/drawing/2014/chart" uri="{C3380CC4-5D6E-409C-BE32-E72D297353CC}">
              <c16:uniqueId val="{00000000-F9A3-4D2D-B087-BF63254F9237}"/>
            </c:ext>
          </c:extLst>
        </c:ser>
        <c:ser>
          <c:idx val="1"/>
          <c:order val="1"/>
          <c:tx>
            <c:strRef>
              <c:f>Sheet1!$C$1</c:f>
              <c:strCache>
                <c:ptCount val="1"/>
                <c:pt idx="0">
                  <c:v>2019</c:v>
                </c:pt>
              </c:strCache>
            </c:strRef>
          </c:tx>
          <c:spPr>
            <a:solidFill>
              <a:srgbClr val="FF585D"/>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U potpunosti imam poverenje</c:v>
                </c:pt>
                <c:pt idx="1">
                  <c:v>Uglavnom imam poverenje</c:v>
                </c:pt>
                <c:pt idx="2">
                  <c:v>Uglavnom nemam poverenje</c:v>
                </c:pt>
                <c:pt idx="3">
                  <c:v>Uopšte nema poverenje</c:v>
                </c:pt>
              </c:strCache>
            </c:strRef>
          </c:cat>
          <c:val>
            <c:numRef>
              <c:f>Sheet1!$C$2:$C$5</c:f>
              <c:numCache>
                <c:formatCode>General</c:formatCode>
                <c:ptCount val="4"/>
                <c:pt idx="0">
                  <c:v>6.7</c:v>
                </c:pt>
                <c:pt idx="1">
                  <c:v>43.3</c:v>
                </c:pt>
                <c:pt idx="2">
                  <c:v>43.3</c:v>
                </c:pt>
                <c:pt idx="3">
                  <c:v>6.7</c:v>
                </c:pt>
              </c:numCache>
            </c:numRef>
          </c:val>
          <c:extLst>
            <c:ext xmlns:c16="http://schemas.microsoft.com/office/drawing/2014/chart" uri="{C3380CC4-5D6E-409C-BE32-E72D297353CC}">
              <c16:uniqueId val="{00000001-F9A3-4D2D-B087-BF63254F9237}"/>
            </c:ext>
          </c:extLst>
        </c:ser>
        <c:dLbls>
          <c:dLblPos val="ctr"/>
          <c:showLegendKey val="0"/>
          <c:showVal val="1"/>
          <c:showCatName val="0"/>
          <c:showSerName val="0"/>
          <c:showPercent val="0"/>
          <c:showBubbleSize val="0"/>
        </c:dLbls>
        <c:gapWidth val="40"/>
        <c:axId val="1087070624"/>
        <c:axId val="1087077512"/>
      </c:barChart>
      <c:catAx>
        <c:axId val="1087070624"/>
        <c:scaling>
          <c:orientation val="maxMin"/>
        </c:scaling>
        <c:delete val="0"/>
        <c:axPos val="l"/>
        <c:numFmt formatCode="General" sourceLinked="1"/>
        <c:majorTickMark val="none"/>
        <c:minorTickMark val="none"/>
        <c:tickLblPos val="nextTo"/>
        <c:spPr>
          <a:noFill/>
          <a:ln w="9525" cap="flat" cmpd="sng" algn="ctr">
            <a:solidFill>
              <a:schemeClr val="bg1"/>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087077512"/>
        <c:crosses val="autoZero"/>
        <c:auto val="1"/>
        <c:lblAlgn val="ctr"/>
        <c:lblOffset val="100"/>
        <c:noMultiLvlLbl val="0"/>
      </c:catAx>
      <c:valAx>
        <c:axId val="1087077512"/>
        <c:scaling>
          <c:orientation val="minMax"/>
        </c:scaling>
        <c:delete val="1"/>
        <c:axPos val="t"/>
        <c:numFmt formatCode="General" sourceLinked="1"/>
        <c:majorTickMark val="none"/>
        <c:minorTickMark val="none"/>
        <c:tickLblPos val="nextTo"/>
        <c:crossAx val="108707062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Sheet1!$B$1</c:f>
              <c:strCache>
                <c:ptCount val="1"/>
                <c:pt idx="0">
                  <c:v>U potpunosti imam poverenje</c:v>
                </c:pt>
              </c:strCache>
            </c:strRef>
          </c:tx>
          <c:spPr>
            <a:solidFill>
              <a:srgbClr val="006666"/>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2018</c:v>
                </c:pt>
              </c:numCache>
            </c:numRef>
          </c:cat>
          <c:val>
            <c:numRef>
              <c:f>Sheet1!$B$2:$B$3</c:f>
              <c:numCache>
                <c:formatCode>General</c:formatCode>
                <c:ptCount val="2"/>
                <c:pt idx="0">
                  <c:v>7.5</c:v>
                </c:pt>
                <c:pt idx="1">
                  <c:v>12</c:v>
                </c:pt>
              </c:numCache>
            </c:numRef>
          </c:val>
          <c:extLst>
            <c:ext xmlns:c16="http://schemas.microsoft.com/office/drawing/2014/chart" uri="{C3380CC4-5D6E-409C-BE32-E72D297353CC}">
              <c16:uniqueId val="{00000000-6F56-4CEC-972E-DD773683562E}"/>
            </c:ext>
          </c:extLst>
        </c:ser>
        <c:ser>
          <c:idx val="1"/>
          <c:order val="1"/>
          <c:tx>
            <c:strRef>
              <c:f>Sheet1!$C$1</c:f>
              <c:strCache>
                <c:ptCount val="1"/>
                <c:pt idx="0">
                  <c:v>Uglavnom imam poverenje</c:v>
                </c:pt>
              </c:strCache>
            </c:strRef>
          </c:tx>
          <c:spPr>
            <a:solidFill>
              <a:srgbClr val="00768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2018</c:v>
                </c:pt>
              </c:numCache>
            </c:numRef>
          </c:cat>
          <c:val>
            <c:numRef>
              <c:f>Sheet1!$C$2:$C$3</c:f>
              <c:numCache>
                <c:formatCode>General</c:formatCode>
                <c:ptCount val="2"/>
                <c:pt idx="0">
                  <c:v>66</c:v>
                </c:pt>
                <c:pt idx="1">
                  <c:v>56</c:v>
                </c:pt>
              </c:numCache>
            </c:numRef>
          </c:val>
          <c:extLst>
            <c:ext xmlns:c16="http://schemas.microsoft.com/office/drawing/2014/chart" uri="{C3380CC4-5D6E-409C-BE32-E72D297353CC}">
              <c16:uniqueId val="{00000001-6F56-4CEC-972E-DD773683562E}"/>
            </c:ext>
          </c:extLst>
        </c:ser>
        <c:ser>
          <c:idx val="2"/>
          <c:order val="2"/>
          <c:tx>
            <c:strRef>
              <c:f>Sheet1!$D$1</c:f>
              <c:strCache>
                <c:ptCount val="1"/>
                <c:pt idx="0">
                  <c:v>Uglavnom nemam poverenje</c:v>
                </c:pt>
              </c:strCache>
            </c:strRef>
          </c:tx>
          <c:spPr>
            <a:solidFill>
              <a:schemeClr val="accent3"/>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2018</c:v>
                </c:pt>
              </c:numCache>
            </c:numRef>
          </c:cat>
          <c:val>
            <c:numRef>
              <c:f>Sheet1!$D$2:$D$3</c:f>
              <c:numCache>
                <c:formatCode>General</c:formatCode>
                <c:ptCount val="2"/>
                <c:pt idx="0">
                  <c:v>15.1</c:v>
                </c:pt>
                <c:pt idx="1">
                  <c:v>16</c:v>
                </c:pt>
              </c:numCache>
            </c:numRef>
          </c:val>
          <c:extLst>
            <c:ext xmlns:c16="http://schemas.microsoft.com/office/drawing/2014/chart" uri="{C3380CC4-5D6E-409C-BE32-E72D297353CC}">
              <c16:uniqueId val="{00000002-6F56-4CEC-972E-DD773683562E}"/>
            </c:ext>
          </c:extLst>
        </c:ser>
        <c:ser>
          <c:idx val="3"/>
          <c:order val="3"/>
          <c:tx>
            <c:strRef>
              <c:f>Sheet1!$E$1</c:f>
              <c:strCache>
                <c:ptCount val="1"/>
                <c:pt idx="0">
                  <c:v>Uopšte nema poverenje</c:v>
                </c:pt>
              </c:strCache>
            </c:strRef>
          </c:tx>
          <c:spPr>
            <a:solidFill>
              <a:srgbClr val="CB333B"/>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2018</c:v>
                </c:pt>
              </c:numCache>
            </c:numRef>
          </c:cat>
          <c:val>
            <c:numRef>
              <c:f>Sheet1!$E$2:$E$3</c:f>
              <c:numCache>
                <c:formatCode>General</c:formatCode>
                <c:ptCount val="2"/>
                <c:pt idx="1">
                  <c:v>2</c:v>
                </c:pt>
              </c:numCache>
            </c:numRef>
          </c:val>
          <c:extLst>
            <c:ext xmlns:c16="http://schemas.microsoft.com/office/drawing/2014/chart" uri="{C3380CC4-5D6E-409C-BE32-E72D297353CC}">
              <c16:uniqueId val="{00000003-6F56-4CEC-972E-DD773683562E}"/>
            </c:ext>
          </c:extLst>
        </c:ser>
        <c:ser>
          <c:idx val="4"/>
          <c:order val="4"/>
          <c:tx>
            <c:strRef>
              <c:f>Sheet1!$F$1</c:f>
              <c:strCache>
                <c:ptCount val="1"/>
                <c:pt idx="0">
                  <c:v>Ne zna</c:v>
                </c:pt>
              </c:strCache>
            </c:strRef>
          </c:tx>
          <c:spPr>
            <a:solidFill>
              <a:schemeClr val="accent5"/>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Sheet1!$A$2:$A$3</c:f>
              <c:numCache>
                <c:formatCode>General</c:formatCode>
                <c:ptCount val="2"/>
                <c:pt idx="0">
                  <c:v>2019</c:v>
                </c:pt>
                <c:pt idx="1">
                  <c:v>2018</c:v>
                </c:pt>
              </c:numCache>
            </c:numRef>
          </c:cat>
          <c:val>
            <c:numRef>
              <c:f>Sheet1!$F$2:$F$3</c:f>
              <c:numCache>
                <c:formatCode>General</c:formatCode>
                <c:ptCount val="2"/>
                <c:pt idx="0">
                  <c:v>11.3</c:v>
                </c:pt>
                <c:pt idx="1">
                  <c:v>14</c:v>
                </c:pt>
              </c:numCache>
            </c:numRef>
          </c:val>
          <c:extLst>
            <c:ext xmlns:c16="http://schemas.microsoft.com/office/drawing/2014/chart" uri="{C3380CC4-5D6E-409C-BE32-E72D297353CC}">
              <c16:uniqueId val="{00000004-6F56-4CEC-972E-DD773683562E}"/>
            </c:ext>
          </c:extLst>
        </c:ser>
        <c:dLbls>
          <c:dLblPos val="ctr"/>
          <c:showLegendKey val="0"/>
          <c:showVal val="1"/>
          <c:showCatName val="0"/>
          <c:showSerName val="0"/>
          <c:showPercent val="0"/>
          <c:showBubbleSize val="0"/>
        </c:dLbls>
        <c:gapWidth val="50"/>
        <c:overlap val="100"/>
        <c:axId val="627348488"/>
        <c:axId val="627349472"/>
      </c:barChart>
      <c:catAx>
        <c:axId val="627348488"/>
        <c:scaling>
          <c:orientation val="minMax"/>
        </c:scaling>
        <c:delete val="0"/>
        <c:axPos val="l"/>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mn-lt"/>
                <a:ea typeface="+mn-ea"/>
                <a:cs typeface="+mn-cs"/>
              </a:defRPr>
            </a:pPr>
            <a:endParaRPr lang="en-US"/>
          </a:p>
        </c:txPr>
        <c:crossAx val="627349472"/>
        <c:crosses val="autoZero"/>
        <c:auto val="1"/>
        <c:lblAlgn val="ctr"/>
        <c:lblOffset val="100"/>
        <c:noMultiLvlLbl val="0"/>
      </c:catAx>
      <c:valAx>
        <c:axId val="627349472"/>
        <c:scaling>
          <c:orientation val="minMax"/>
        </c:scaling>
        <c:delete val="1"/>
        <c:axPos val="b"/>
        <c:numFmt formatCode="0%" sourceLinked="1"/>
        <c:majorTickMark val="none"/>
        <c:minorTickMark val="none"/>
        <c:tickLblPos val="nextTo"/>
        <c:crossAx val="627348488"/>
        <c:crosses val="autoZero"/>
        <c:crossBetween val="between"/>
      </c:valAx>
      <c:spPr>
        <a:noFill/>
        <a:ln>
          <a:noFill/>
        </a:ln>
        <a:effectLst/>
      </c:spPr>
    </c:plotArea>
    <c:legend>
      <c:legendPos val="t"/>
      <c:layout>
        <c:manualLayout>
          <c:xMode val="edge"/>
          <c:yMode val="edge"/>
          <c:x val="0"/>
          <c:y val="1.8024781946264862E-2"/>
          <c:w val="1"/>
          <c:h val="0.10743006585668688"/>
        </c:manualLayout>
      </c:layout>
      <c:overlay val="0"/>
      <c:spPr>
        <a:noFill/>
        <a:ln>
          <a:noFill/>
        </a:ln>
        <a:effectLst/>
      </c:spPr>
      <c:txPr>
        <a:bodyPr rot="0" spcFirstLastPara="1" vertOverflow="ellipsis" vert="horz" wrap="square" anchor="ctr" anchorCtr="1"/>
        <a:lstStyle/>
        <a:p>
          <a:pPr>
            <a:defRPr sz="16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39197697071167"/>
          <c:y val="1.2166294220950431E-3"/>
          <c:w val="0.63705032420318475"/>
          <c:h val="0.99878350401720928"/>
        </c:manualLayout>
      </c:layout>
      <c:barChart>
        <c:barDir val="bar"/>
        <c:grouping val="clustered"/>
        <c:varyColors val="0"/>
        <c:ser>
          <c:idx val="0"/>
          <c:order val="0"/>
          <c:tx>
            <c:strRef>
              <c:f>Sheet1!$B$1</c:f>
              <c:strCache>
                <c:ptCount val="1"/>
                <c:pt idx="0">
                  <c:v>Javni sektor</c:v>
                </c:pt>
              </c:strCache>
            </c:strRef>
          </c:tx>
          <c:spPr>
            <a:solidFill>
              <a:srgbClr val="007681"/>
            </a:solidFill>
            <a:ln>
              <a:solidFill>
                <a:schemeClr val="bg1"/>
              </a:solidFill>
            </a:ln>
            <a:effectLst/>
          </c:spPr>
          <c:invertIfNegative val="0"/>
          <c:dPt>
            <c:idx val="0"/>
            <c:invertIfNegative val="0"/>
            <c:bubble3D val="0"/>
            <c:extLst>
              <c:ext xmlns:c16="http://schemas.microsoft.com/office/drawing/2014/chart" uri="{C3380CC4-5D6E-409C-BE32-E72D297353CC}">
                <c16:uniqueId val="{00000000-D7A3-4025-B6F0-5A1870055F94}"/>
              </c:ext>
            </c:extLst>
          </c:dPt>
          <c:dPt>
            <c:idx val="1"/>
            <c:invertIfNegative val="0"/>
            <c:bubble3D val="0"/>
            <c:extLst>
              <c:ext xmlns:c16="http://schemas.microsoft.com/office/drawing/2014/chart" uri="{C3380CC4-5D6E-409C-BE32-E72D297353CC}">
                <c16:uniqueId val="{00000001-D7A3-4025-B6F0-5A1870055F94}"/>
              </c:ext>
            </c:extLst>
          </c:dPt>
          <c:dPt>
            <c:idx val="2"/>
            <c:invertIfNegative val="0"/>
            <c:bubble3D val="0"/>
            <c:spPr>
              <a:solidFill>
                <a:srgbClr val="FF585D"/>
              </a:solidFill>
              <a:ln>
                <a:solidFill>
                  <a:schemeClr val="bg1"/>
                </a:solidFill>
              </a:ln>
              <a:effectLst/>
            </c:spPr>
            <c:extLst>
              <c:ext xmlns:c16="http://schemas.microsoft.com/office/drawing/2014/chart" uri="{C3380CC4-5D6E-409C-BE32-E72D297353CC}">
                <c16:uniqueId val="{00000002-D7A3-4025-B6F0-5A1870055F94}"/>
              </c:ext>
            </c:extLst>
          </c:dPt>
          <c:dPt>
            <c:idx val="3"/>
            <c:invertIfNegative val="0"/>
            <c:bubble3D val="0"/>
            <c:spPr>
              <a:solidFill>
                <a:srgbClr val="FF585D"/>
              </a:solidFill>
              <a:ln>
                <a:solidFill>
                  <a:schemeClr val="bg1"/>
                </a:solidFill>
              </a:ln>
              <a:effectLst/>
            </c:spPr>
            <c:extLst>
              <c:ext xmlns:c16="http://schemas.microsoft.com/office/drawing/2014/chart" uri="{C3380CC4-5D6E-409C-BE32-E72D297353CC}">
                <c16:uniqueId val="{00000004-D7A3-4025-B6F0-5A1870055F94}"/>
              </c:ext>
            </c:extLst>
          </c:dPt>
          <c:dPt>
            <c:idx val="4"/>
            <c:invertIfNegative val="0"/>
            <c:bubble3D val="0"/>
            <c:spPr>
              <a:solidFill>
                <a:srgbClr val="C00000"/>
              </a:solidFill>
              <a:ln>
                <a:solidFill>
                  <a:schemeClr val="bg1"/>
                </a:solidFill>
              </a:ln>
              <a:effectLst/>
            </c:spPr>
            <c:extLst>
              <c:ext xmlns:c16="http://schemas.microsoft.com/office/drawing/2014/chart" uri="{C3380CC4-5D6E-409C-BE32-E72D297353CC}">
                <c16:uniqueId val="{00000006-D7A3-4025-B6F0-5A1870055F94}"/>
              </c:ext>
            </c:extLst>
          </c:dPt>
          <c:dPt>
            <c:idx val="5"/>
            <c:invertIfNegative val="0"/>
            <c:bubble3D val="0"/>
            <c:spPr>
              <a:solidFill>
                <a:srgbClr val="79797C"/>
              </a:solidFill>
              <a:ln>
                <a:solidFill>
                  <a:schemeClr val="bg1"/>
                </a:solidFill>
              </a:ln>
              <a:effectLst/>
            </c:spPr>
            <c:extLst>
              <c:ext xmlns:c16="http://schemas.microsoft.com/office/drawing/2014/chart" uri="{C3380CC4-5D6E-409C-BE32-E72D297353CC}">
                <c16:uniqueId val="{00000008-D7A3-4025-B6F0-5A1870055F94}"/>
              </c:ext>
            </c:extLst>
          </c:dPt>
          <c:dPt>
            <c:idx val="6"/>
            <c:invertIfNegative val="0"/>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A-D7A3-4025-B6F0-5A1870055F94}"/>
              </c:ext>
            </c:extLst>
          </c:dPt>
          <c:dPt>
            <c:idx val="7"/>
            <c:invertIfNegative val="0"/>
            <c:bubble3D val="0"/>
            <c:extLst>
              <c:ext xmlns:c16="http://schemas.microsoft.com/office/drawing/2014/chart" uri="{C3380CC4-5D6E-409C-BE32-E72D297353CC}">
                <c16:uniqueId val="{0000000B-D7A3-4025-B6F0-5A1870055F94}"/>
              </c:ext>
            </c:extLst>
          </c:dPt>
          <c:dLbls>
            <c:numFmt formatCode="0&quot;%&quot;" sourceLinked="0"/>
            <c:spPr>
              <a:noFill/>
              <a:ln>
                <a:noFill/>
              </a:ln>
              <a:effectLst/>
            </c:spPr>
            <c:txPr>
              <a:bodyPr/>
              <a:lstStyle/>
              <a:p>
                <a:pPr>
                  <a:defRPr sz="24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Gotovo uvek </c:v>
                </c:pt>
                <c:pt idx="1">
                  <c:v>Uglavom </c:v>
                </c:pt>
                <c:pt idx="2">
                  <c:v>Uglavnom ne</c:v>
                </c:pt>
                <c:pt idx="3">
                  <c:v>Uopšte ne</c:v>
                </c:pt>
                <c:pt idx="4">
                  <c:v>PKS ne dostavlja mišljenje privrede</c:v>
                </c:pt>
                <c:pt idx="5">
                  <c:v>Ne znam</c:v>
                </c:pt>
              </c:strCache>
            </c:strRef>
          </c:cat>
          <c:val>
            <c:numRef>
              <c:f>Sheet1!$B$2:$B$7</c:f>
              <c:numCache>
                <c:formatCode>General</c:formatCode>
                <c:ptCount val="6"/>
                <c:pt idx="0">
                  <c:v>17</c:v>
                </c:pt>
                <c:pt idx="1">
                  <c:v>58.5</c:v>
                </c:pt>
                <c:pt idx="2">
                  <c:v>1.9</c:v>
                </c:pt>
                <c:pt idx="4">
                  <c:v>5.7</c:v>
                </c:pt>
                <c:pt idx="5">
                  <c:v>17</c:v>
                </c:pt>
              </c:numCache>
            </c:numRef>
          </c:val>
          <c:extLst>
            <c:ext xmlns:c16="http://schemas.microsoft.com/office/drawing/2014/chart" uri="{C3380CC4-5D6E-409C-BE32-E72D297353CC}">
              <c16:uniqueId val="{0000000C-D7A3-4025-B6F0-5A1870055F94}"/>
            </c:ext>
          </c:extLst>
        </c:ser>
        <c:dLbls>
          <c:showLegendKey val="0"/>
          <c:showVal val="0"/>
          <c:showCatName val="0"/>
          <c:showSerName val="0"/>
          <c:showPercent val="0"/>
          <c:showBubbleSize val="0"/>
        </c:dLbls>
        <c:gapWidth val="20"/>
        <c:axId val="241334528"/>
        <c:axId val="241340416"/>
      </c:barChart>
      <c:catAx>
        <c:axId val="241334528"/>
        <c:scaling>
          <c:orientation val="maxMin"/>
        </c:scaling>
        <c:delete val="0"/>
        <c:axPos val="l"/>
        <c:numFmt formatCode="General" sourceLinked="0"/>
        <c:majorTickMark val="out"/>
        <c:minorTickMark val="none"/>
        <c:tickLblPos val="nextTo"/>
        <c:spPr>
          <a:ln>
            <a:noFill/>
          </a:ln>
        </c:spPr>
        <c:txPr>
          <a:bodyPr/>
          <a:lstStyle/>
          <a:p>
            <a:pPr>
              <a:defRPr sz="2000" cap="none" baseline="0">
                <a:latin typeface="Calibri" panose="020F0502020204030204" pitchFamily="34" charset="0"/>
              </a:defRPr>
            </a:pPr>
            <a:endParaRPr lang="en-US"/>
          </a:p>
        </c:txPr>
        <c:crossAx val="241340416"/>
        <c:crosses val="autoZero"/>
        <c:auto val="1"/>
        <c:lblAlgn val="ctr"/>
        <c:lblOffset val="100"/>
        <c:noMultiLvlLbl val="0"/>
      </c:catAx>
      <c:valAx>
        <c:axId val="241340416"/>
        <c:scaling>
          <c:orientation val="minMax"/>
        </c:scaling>
        <c:delete val="1"/>
        <c:axPos val="b"/>
        <c:numFmt formatCode="General" sourceLinked="1"/>
        <c:majorTickMark val="out"/>
        <c:minorTickMark val="none"/>
        <c:tickLblPos val="nextTo"/>
        <c:crossAx val="241334528"/>
        <c:crosses val="max"/>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9701499059422392"/>
          <c:y val="0.41216967955941408"/>
          <c:w val="0.77586259862265461"/>
          <c:h val="0.49812362118494768"/>
        </c:manualLayout>
      </c:layout>
      <c:barChart>
        <c:barDir val="bar"/>
        <c:grouping val="stacked"/>
        <c:varyColors val="0"/>
        <c:ser>
          <c:idx val="0"/>
          <c:order val="0"/>
          <c:tx>
            <c:strRef>
              <c:f>Sheet1!$A$2</c:f>
              <c:strCache>
                <c:ptCount val="1"/>
                <c:pt idx="0">
                  <c:v>Da, javno-privatni dijalog je razvijeniji sa institucijama na republičkom nivou</c:v>
                </c:pt>
              </c:strCache>
            </c:strRef>
          </c:tx>
          <c:spPr>
            <a:solidFill>
              <a:srgbClr val="006666"/>
            </a:solidFill>
            <a:ln>
              <a:solidFill>
                <a:sysClr val="window" lastClr="FFFFFF"/>
              </a:solidFill>
            </a:ln>
          </c:spPr>
          <c:invertIfNegative val="0"/>
          <c:dLbls>
            <c:numFmt formatCode="0&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Privrednici</c:v>
                </c:pt>
                <c:pt idx="1">
                  <c:v>Poslovna udruženja</c:v>
                </c:pt>
              </c:strCache>
            </c:strRef>
          </c:cat>
          <c:val>
            <c:numRef>
              <c:f>Sheet1!$B$2:$C$2</c:f>
              <c:numCache>
                <c:formatCode>General</c:formatCode>
                <c:ptCount val="2"/>
                <c:pt idx="0">
                  <c:v>32</c:v>
                </c:pt>
                <c:pt idx="1">
                  <c:v>30</c:v>
                </c:pt>
              </c:numCache>
            </c:numRef>
          </c:val>
          <c:extLst>
            <c:ext xmlns:c16="http://schemas.microsoft.com/office/drawing/2014/chart" uri="{C3380CC4-5D6E-409C-BE32-E72D297353CC}">
              <c16:uniqueId val="{00000001-CA99-4083-BF28-6EFBE287541D}"/>
            </c:ext>
          </c:extLst>
        </c:ser>
        <c:ser>
          <c:idx val="1"/>
          <c:order val="1"/>
          <c:tx>
            <c:strRef>
              <c:f>Sheet1!$A$3</c:f>
              <c:strCache>
                <c:ptCount val="1"/>
                <c:pt idx="0">
                  <c:v>Da, javno-privatni dijalog je razvijeniji sa institucijama na pokrajinskom nivou</c:v>
                </c:pt>
              </c:strCache>
            </c:strRef>
          </c:tx>
          <c:spPr>
            <a:solidFill>
              <a:srgbClr val="009999"/>
            </a:solidFill>
            <a:ln>
              <a:solidFill>
                <a:sysClr val="window" lastClr="FFFFFF"/>
              </a:solidFill>
            </a:ln>
          </c:spPr>
          <c:invertIfNegative val="0"/>
          <c:dLbls>
            <c:numFmt formatCode="0&quot;%&quot;" sourceLinked="0"/>
            <c:spPr>
              <a:noFill/>
              <a:ln>
                <a:noFill/>
              </a:ln>
              <a:effectLst/>
            </c:spPr>
            <c:txPr>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Privrednici</c:v>
                </c:pt>
                <c:pt idx="1">
                  <c:v>Poslovna udruženja</c:v>
                </c:pt>
              </c:strCache>
            </c:strRef>
          </c:cat>
          <c:val>
            <c:numRef>
              <c:f>Sheet1!$B$3:$C$3</c:f>
              <c:numCache>
                <c:formatCode>General</c:formatCode>
                <c:ptCount val="2"/>
                <c:pt idx="0">
                  <c:v>5.6</c:v>
                </c:pt>
                <c:pt idx="1">
                  <c:v>13.3</c:v>
                </c:pt>
              </c:numCache>
            </c:numRef>
          </c:val>
          <c:extLst>
            <c:ext xmlns:c16="http://schemas.microsoft.com/office/drawing/2014/chart" uri="{C3380CC4-5D6E-409C-BE32-E72D297353CC}">
              <c16:uniqueId val="{00000002-CA99-4083-BF28-6EFBE287541D}"/>
            </c:ext>
          </c:extLst>
        </c:ser>
        <c:ser>
          <c:idx val="2"/>
          <c:order val="2"/>
          <c:tx>
            <c:strRef>
              <c:f>Sheet1!$A$4</c:f>
              <c:strCache>
                <c:ptCount val="1"/>
                <c:pt idx="0">
                  <c:v>Da, javno-privatni dijalog je razvijeniji sa institucijama na lokalnom nivou</c:v>
                </c:pt>
              </c:strCache>
            </c:strRef>
          </c:tx>
          <c:spPr>
            <a:solidFill>
              <a:srgbClr val="FF585D"/>
            </a:solidFill>
            <a:ln>
              <a:solidFill>
                <a:sysClr val="window" lastClr="FFFFFF"/>
              </a:solidFill>
            </a:ln>
          </c:spPr>
          <c:invertIfNegative val="0"/>
          <c:dLbls>
            <c:numFmt formatCode="0&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Privrednici</c:v>
                </c:pt>
                <c:pt idx="1">
                  <c:v>Poslovna udruženja</c:v>
                </c:pt>
              </c:strCache>
            </c:strRef>
          </c:cat>
          <c:val>
            <c:numRef>
              <c:f>Sheet1!$B$4:$C$4</c:f>
              <c:numCache>
                <c:formatCode>General</c:formatCode>
                <c:ptCount val="2"/>
                <c:pt idx="0">
                  <c:v>18.3</c:v>
                </c:pt>
                <c:pt idx="1">
                  <c:v>33.299999999999997</c:v>
                </c:pt>
              </c:numCache>
            </c:numRef>
          </c:val>
          <c:extLst>
            <c:ext xmlns:c16="http://schemas.microsoft.com/office/drawing/2014/chart" uri="{C3380CC4-5D6E-409C-BE32-E72D297353CC}">
              <c16:uniqueId val="{00000003-CA99-4083-BF28-6EFBE287541D}"/>
            </c:ext>
          </c:extLst>
        </c:ser>
        <c:ser>
          <c:idx val="3"/>
          <c:order val="3"/>
          <c:tx>
            <c:strRef>
              <c:f>Sheet1!$A$5</c:f>
              <c:strCache>
                <c:ptCount val="1"/>
                <c:pt idx="0">
                  <c:v>Ne, nema razlike u razvijenosti javno-privatnog dijaloga sa institucijama na različitim nivoima</c:v>
                </c:pt>
              </c:strCache>
            </c:strRef>
          </c:tx>
          <c:spPr>
            <a:solidFill>
              <a:srgbClr val="CB333B"/>
            </a:solidFill>
            <a:ln>
              <a:solidFill>
                <a:sysClr val="window" lastClr="FFFFFF"/>
              </a:solidFill>
            </a:ln>
          </c:spPr>
          <c:invertIfNegative val="0"/>
          <c:dLbls>
            <c:numFmt formatCode="0&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Privrednici</c:v>
                </c:pt>
                <c:pt idx="1">
                  <c:v>Poslovna udruženja</c:v>
                </c:pt>
              </c:strCache>
            </c:strRef>
          </c:cat>
          <c:val>
            <c:numRef>
              <c:f>Sheet1!$B$5:$C$5</c:f>
              <c:numCache>
                <c:formatCode>General</c:formatCode>
                <c:ptCount val="2"/>
                <c:pt idx="0">
                  <c:v>32.1</c:v>
                </c:pt>
                <c:pt idx="1">
                  <c:v>13.3</c:v>
                </c:pt>
              </c:numCache>
            </c:numRef>
          </c:val>
          <c:extLst>
            <c:ext xmlns:c16="http://schemas.microsoft.com/office/drawing/2014/chart" uri="{C3380CC4-5D6E-409C-BE32-E72D297353CC}">
              <c16:uniqueId val="{00000004-CA99-4083-BF28-6EFBE287541D}"/>
            </c:ext>
          </c:extLst>
        </c:ser>
        <c:ser>
          <c:idx val="4"/>
          <c:order val="4"/>
          <c:tx>
            <c:strRef>
              <c:f>Sheet1!$A$6</c:f>
              <c:strCache>
                <c:ptCount val="1"/>
                <c:pt idx="0">
                  <c:v>Ne znam</c:v>
                </c:pt>
              </c:strCache>
            </c:strRef>
          </c:tx>
          <c:spPr>
            <a:ln>
              <a:solidFill>
                <a:sysClr val="window" lastClr="FFFFFF"/>
              </a:solidFill>
            </a:ln>
          </c:spPr>
          <c:invertIfNegative val="0"/>
          <c:dLbls>
            <c:numFmt formatCode="#&quot;%&quot;" sourceLinked="0"/>
            <c:spPr>
              <a:noFill/>
              <a:ln>
                <a:noFill/>
              </a:ln>
              <a:effectLst/>
            </c:spPr>
            <c:txPr>
              <a:bodyPr/>
              <a:lstStyle/>
              <a:p>
                <a:pPr algn="ctr">
                  <a:defRPr lang="en-US" sz="2000" b="1" i="0" u="none" strike="noStrike" kern="1200" baseline="0">
                    <a:solidFill>
                      <a:prstClr val="white"/>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Privrednici</c:v>
                </c:pt>
                <c:pt idx="1">
                  <c:v>Poslovna udruženja</c:v>
                </c:pt>
              </c:strCache>
            </c:strRef>
          </c:cat>
          <c:val>
            <c:numRef>
              <c:f>Sheet1!$B$6:$C$6</c:f>
              <c:numCache>
                <c:formatCode>General</c:formatCode>
                <c:ptCount val="2"/>
                <c:pt idx="0">
                  <c:v>12</c:v>
                </c:pt>
                <c:pt idx="1">
                  <c:v>10</c:v>
                </c:pt>
              </c:numCache>
            </c:numRef>
          </c:val>
          <c:extLst>
            <c:ext xmlns:c16="http://schemas.microsoft.com/office/drawing/2014/chart" uri="{C3380CC4-5D6E-409C-BE32-E72D297353CC}">
              <c16:uniqueId val="{00000000-E1FB-45F2-9905-5D0AC2478FF6}"/>
            </c:ext>
          </c:extLst>
        </c:ser>
        <c:dLbls>
          <c:showLegendKey val="0"/>
          <c:showVal val="1"/>
          <c:showCatName val="0"/>
          <c:showSerName val="0"/>
          <c:showPercent val="0"/>
          <c:showBubbleSize val="0"/>
        </c:dLbls>
        <c:gapWidth val="20"/>
        <c:overlap val="100"/>
        <c:axId val="222398336"/>
        <c:axId val="222399872"/>
      </c:barChart>
      <c:catAx>
        <c:axId val="222398336"/>
        <c:scaling>
          <c:orientation val="maxMin"/>
        </c:scaling>
        <c:delete val="0"/>
        <c:axPos val="l"/>
        <c:numFmt formatCode="General" sourceLinked="0"/>
        <c:majorTickMark val="none"/>
        <c:minorTickMark val="none"/>
        <c:tickLblPos val="nextTo"/>
        <c:spPr>
          <a:ln>
            <a:noFill/>
          </a:ln>
        </c:spPr>
        <c:txPr>
          <a:bodyPr/>
          <a:lstStyle/>
          <a:p>
            <a:pPr>
              <a:defRPr sz="2000">
                <a:latin typeface="Calibri" panose="020F0502020204030204" pitchFamily="34" charset="0"/>
              </a:defRPr>
            </a:pPr>
            <a:endParaRPr lang="en-US"/>
          </a:p>
        </c:txPr>
        <c:crossAx val="222399872"/>
        <c:crosses val="autoZero"/>
        <c:auto val="1"/>
        <c:lblAlgn val="ctr"/>
        <c:lblOffset val="100"/>
        <c:noMultiLvlLbl val="0"/>
      </c:catAx>
      <c:valAx>
        <c:axId val="222399872"/>
        <c:scaling>
          <c:orientation val="minMax"/>
          <c:max val="100"/>
          <c:min val="0"/>
        </c:scaling>
        <c:delete val="1"/>
        <c:axPos val="t"/>
        <c:numFmt formatCode="General" sourceLinked="1"/>
        <c:majorTickMark val="out"/>
        <c:minorTickMark val="none"/>
        <c:tickLblPos val="nextTo"/>
        <c:crossAx val="222398336"/>
        <c:crosses val="autoZero"/>
        <c:crossBetween val="between"/>
      </c:valAx>
      <c:spPr>
        <a:noFill/>
        <a:ln w="25400">
          <a:noFill/>
        </a:ln>
      </c:spPr>
    </c:plotArea>
    <c:legend>
      <c:legendPos val="b"/>
      <c:layout>
        <c:manualLayout>
          <c:xMode val="edge"/>
          <c:yMode val="edge"/>
          <c:x val="6.0634030296603525E-2"/>
          <c:y val="3.2313869887472951E-3"/>
          <c:w val="0.92258391642683346"/>
          <c:h val="0.37630640246321839"/>
        </c:manualLayout>
      </c:layout>
      <c:overlay val="0"/>
      <c:spPr>
        <a:ln>
          <a:noFill/>
        </a:ln>
      </c:spPr>
      <c:txPr>
        <a:bodyPr/>
        <a:lstStyle/>
        <a:p>
          <a:pPr>
            <a:defRPr sz="2000" b="0">
              <a:solidFill>
                <a:sysClr val="windowText" lastClr="000000"/>
              </a:solidFill>
              <a:latin typeface="Calibri" panose="020F0502020204030204" pitchFamily="34" charset="0"/>
            </a:defRPr>
          </a:pPr>
          <a:endParaRPr lang="en-US"/>
        </a:p>
      </c:txPr>
    </c:legend>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26899153106161E-2"/>
          <c:y val="0"/>
          <c:w val="0.81033231916667892"/>
          <c:h val="1"/>
        </c:manualLayout>
      </c:layout>
      <c:doughnutChart>
        <c:varyColors val="1"/>
        <c:ser>
          <c:idx val="0"/>
          <c:order val="0"/>
          <c:tx>
            <c:strRef>
              <c:f>Sheet1!$B$1</c:f>
              <c:strCache>
                <c:ptCount val="1"/>
                <c:pt idx="0">
                  <c:v>Series 1</c:v>
                </c:pt>
              </c:strCache>
            </c:strRef>
          </c:tx>
          <c:spPr>
            <a:ln>
              <a:solidFill>
                <a:schemeClr val="bg1"/>
              </a:solidFill>
            </a:ln>
          </c:spPr>
          <c:dPt>
            <c:idx val="0"/>
            <c:bubble3D val="0"/>
            <c:spPr>
              <a:solidFill>
                <a:srgbClr val="006666"/>
              </a:solidFill>
              <a:ln>
                <a:solidFill>
                  <a:schemeClr val="bg1"/>
                </a:solidFill>
              </a:ln>
            </c:spPr>
            <c:extLst>
              <c:ext xmlns:c16="http://schemas.microsoft.com/office/drawing/2014/chart" uri="{C3380CC4-5D6E-409C-BE32-E72D297353CC}">
                <c16:uniqueId val="{00000001-8DB9-46F1-A3F4-11DECADC533B}"/>
              </c:ext>
            </c:extLst>
          </c:dPt>
          <c:dPt>
            <c:idx val="1"/>
            <c:bubble3D val="0"/>
            <c:spPr>
              <a:solidFill>
                <a:srgbClr val="3D87A1"/>
              </a:solidFill>
              <a:ln>
                <a:solidFill>
                  <a:schemeClr val="bg1"/>
                </a:solidFill>
              </a:ln>
            </c:spPr>
            <c:extLst>
              <c:ext xmlns:c16="http://schemas.microsoft.com/office/drawing/2014/chart" uri="{C3380CC4-5D6E-409C-BE32-E72D297353CC}">
                <c16:uniqueId val="{00000003-8DB9-46F1-A3F4-11DECADC533B}"/>
              </c:ext>
            </c:extLst>
          </c:dPt>
          <c:dPt>
            <c:idx val="2"/>
            <c:bubble3D val="0"/>
            <c:spPr>
              <a:solidFill>
                <a:schemeClr val="bg1">
                  <a:lumMod val="65000"/>
                </a:schemeClr>
              </a:solidFill>
              <a:ln>
                <a:solidFill>
                  <a:schemeClr val="bg1"/>
                </a:solidFill>
              </a:ln>
            </c:spPr>
            <c:extLst>
              <c:ext xmlns:c16="http://schemas.microsoft.com/office/drawing/2014/chart" uri="{C3380CC4-5D6E-409C-BE32-E72D297353CC}">
                <c16:uniqueId val="{00000005-8DB9-46F1-A3F4-11DECADC533B}"/>
              </c:ext>
            </c:extLst>
          </c:dPt>
          <c:dPt>
            <c:idx val="3"/>
            <c:bubble3D val="0"/>
            <c:spPr>
              <a:solidFill>
                <a:schemeClr val="accent1"/>
              </a:solidFill>
              <a:ln>
                <a:solidFill>
                  <a:schemeClr val="bg1"/>
                </a:solidFill>
              </a:ln>
            </c:spPr>
            <c:extLst>
              <c:ext xmlns:c16="http://schemas.microsoft.com/office/drawing/2014/chart" uri="{C3380CC4-5D6E-409C-BE32-E72D297353CC}">
                <c16:uniqueId val="{00000007-8DB9-46F1-A3F4-11DECADC533B}"/>
              </c:ext>
            </c:extLst>
          </c:dPt>
          <c:dPt>
            <c:idx val="4"/>
            <c:bubble3D val="0"/>
            <c:spPr>
              <a:solidFill>
                <a:schemeClr val="accent1">
                  <a:lumMod val="75000"/>
                </a:schemeClr>
              </a:solidFill>
              <a:ln>
                <a:solidFill>
                  <a:schemeClr val="bg1"/>
                </a:solidFill>
              </a:ln>
            </c:spPr>
            <c:extLst>
              <c:ext xmlns:c16="http://schemas.microsoft.com/office/drawing/2014/chart" uri="{C3380CC4-5D6E-409C-BE32-E72D297353CC}">
                <c16:uniqueId val="{00000009-8DB9-46F1-A3F4-11DECADC533B}"/>
              </c:ext>
            </c:extLst>
          </c:dPt>
          <c:dPt>
            <c:idx val="5"/>
            <c:bubble3D val="0"/>
            <c:spPr>
              <a:solidFill>
                <a:schemeClr val="tx1"/>
              </a:solidFill>
              <a:ln>
                <a:solidFill>
                  <a:schemeClr val="bg1"/>
                </a:solidFill>
              </a:ln>
            </c:spPr>
            <c:extLst>
              <c:ext xmlns:c16="http://schemas.microsoft.com/office/drawing/2014/chart" uri="{C3380CC4-5D6E-409C-BE32-E72D297353CC}">
                <c16:uniqueId val="{0000000B-8DB9-46F1-A3F4-11DECADC533B}"/>
              </c:ext>
            </c:extLst>
          </c:dPt>
          <c:dLbls>
            <c:dLbl>
              <c:idx val="1"/>
              <c:layout>
                <c:manualLayout>
                  <c:x val="-5.0723949012358733E-3"/>
                  <c:y val="-1.2295396233467245E-3"/>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DB9-46F1-A3F4-11DECADC533B}"/>
                </c:ext>
              </c:extLst>
            </c:dLbl>
            <c:dLbl>
              <c:idx val="2"/>
              <c:layout>
                <c:manualLayout>
                  <c:x val="-4.6496876283237673E-17"/>
                  <c:y val="-3.0311020243273042E-2"/>
                </c:manualLayout>
              </c:layout>
              <c:showLegendKey val="0"/>
              <c:showVal val="0"/>
              <c:showCatName val="0"/>
              <c:showSerName val="0"/>
              <c:showPercent val="1"/>
              <c:showBubbleSize val="0"/>
              <c:extLst>
                <c:ext xmlns:c15="http://schemas.microsoft.com/office/drawing/2012/chart" uri="{CE6537A1-D6FC-4f65-9D91-7224C49458BB}">
                  <c15:layout>
                    <c:manualLayout>
                      <c:w val="8.8387355872163995E-2"/>
                      <c:h val="0.10401509000136669"/>
                    </c:manualLayout>
                  </c15:layout>
                </c:ext>
                <c:ext xmlns:c16="http://schemas.microsoft.com/office/drawing/2014/chart" uri="{C3380CC4-5D6E-409C-BE32-E72D297353CC}">
                  <c16:uniqueId val="{00000005-8DB9-46F1-A3F4-11DECADC533B}"/>
                </c:ext>
              </c:extLst>
            </c:dLbl>
            <c:spPr>
              <a:noFill/>
              <a:ln>
                <a:noFill/>
              </a:ln>
              <a:effectLst/>
            </c:spPr>
            <c:txPr>
              <a:bodyPr/>
              <a:lstStyle/>
              <a:p>
                <a:pPr>
                  <a:defRPr sz="2000" b="1">
                    <a:solidFill>
                      <a:schemeClr val="bg1"/>
                    </a:solidFill>
                    <a:effectLst/>
                    <a:latin typeface="Calibri" panose="020F0502020204030204" pitchFamily="34" charset="0"/>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Da, jednog</c:v>
                </c:pt>
                <c:pt idx="1">
                  <c:v>Da, više njih</c:v>
                </c:pt>
                <c:pt idx="2">
                  <c:v>Ne</c:v>
                </c:pt>
              </c:strCache>
            </c:strRef>
          </c:cat>
          <c:val>
            <c:numRef>
              <c:f>Sheet1!$B$2:$B$4</c:f>
              <c:numCache>
                <c:formatCode>General</c:formatCode>
                <c:ptCount val="3"/>
                <c:pt idx="0">
                  <c:v>32.9</c:v>
                </c:pt>
                <c:pt idx="1">
                  <c:v>6.8</c:v>
                </c:pt>
                <c:pt idx="2">
                  <c:v>60.3</c:v>
                </c:pt>
              </c:numCache>
            </c:numRef>
          </c:val>
          <c:extLst>
            <c:ext xmlns:c16="http://schemas.microsoft.com/office/drawing/2014/chart" uri="{C3380CC4-5D6E-409C-BE32-E72D297353CC}">
              <c16:uniqueId val="{0000000C-8DB9-46F1-A3F4-11DECADC533B}"/>
            </c:ext>
          </c:extLst>
        </c:ser>
        <c:ser>
          <c:idx val="1"/>
          <c:order val="1"/>
          <c:tx>
            <c:v>Labels</c:v>
          </c:tx>
          <c:spPr>
            <a:noFill/>
            <a:ln>
              <a:noFill/>
            </a:ln>
          </c:spPr>
          <c:dLbls>
            <c:dLbl>
              <c:idx val="0"/>
              <c:layout>
                <c:manualLayout>
                  <c:x val="5.4876947413408469E-2"/>
                  <c:y val="6.115018357367847E-3"/>
                </c:manualLayout>
              </c:layout>
              <c:spPr/>
              <c:txPr>
                <a:bodyPr rot="0" vert="horz" lIns="38100" tIns="19050" rIns="38100" bIns="19050">
                  <a:spAutoFit/>
                </a:bodyPr>
                <a:lstStyle/>
                <a:p>
                  <a:pPr>
                    <a:defRPr sz="2000">
                      <a:latin typeface="Calibri" panose="020F0502020204030204"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DB9-46F1-A3F4-11DECADC533B}"/>
                </c:ext>
              </c:extLst>
            </c:dLbl>
            <c:dLbl>
              <c:idx val="1"/>
              <c:layout>
                <c:manualLayout>
                  <c:x val="5.3563827580068078E-2"/>
                  <c:y val="4.2981664435279843E-2"/>
                </c:manualLayout>
              </c:layout>
              <c:spPr/>
              <c:txPr>
                <a:bodyPr rot="0" vert="horz" lIns="38100" tIns="19050" rIns="38100" bIns="19050">
                  <a:spAutoFit/>
                </a:bodyPr>
                <a:lstStyle/>
                <a:p>
                  <a:pPr>
                    <a:defRPr sz="2000">
                      <a:latin typeface="Calibri" panose="020F0502020204030204"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DB9-46F1-A3F4-11DECADC533B}"/>
                </c:ext>
              </c:extLst>
            </c:dLbl>
            <c:dLbl>
              <c:idx val="2"/>
              <c:layout>
                <c:manualLayout>
                  <c:x val="1.9283279483537172E-2"/>
                  <c:y val="-1.3236662593357835E-2"/>
                </c:manualLayout>
              </c:layout>
              <c:spPr>
                <a:noFill/>
                <a:ln>
                  <a:noFill/>
                </a:ln>
                <a:effectLst/>
              </c:spPr>
              <c:txPr>
                <a:bodyPr rot="0" vert="horz" lIns="38100" tIns="19050" rIns="38100" bIns="19050">
                  <a:noAutofit/>
                </a:bodyPr>
                <a:lstStyle/>
                <a:p>
                  <a:pPr>
                    <a:defRPr sz="2000">
                      <a:latin typeface="Calibri" panose="020F0502020204030204"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30121437131536288"/>
                      <c:h val="8.3594949633000237E-2"/>
                    </c:manualLayout>
                  </c15:layout>
                </c:ext>
                <c:ext xmlns:c16="http://schemas.microsoft.com/office/drawing/2014/chart" uri="{C3380CC4-5D6E-409C-BE32-E72D297353CC}">
                  <c16:uniqueId val="{0000000F-8DB9-46F1-A3F4-11DECADC533B}"/>
                </c:ext>
              </c:extLst>
            </c:dLbl>
            <c:dLbl>
              <c:idx val="3"/>
              <c:layout>
                <c:manualLayout>
                  <c:x val="-4.4504383007417402E-2"/>
                  <c:y val="-2.49006770909786E-17"/>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DB9-46F1-A3F4-11DECADC533B}"/>
                </c:ext>
              </c:extLst>
            </c:dLbl>
            <c:dLbl>
              <c:idx val="4"/>
              <c:layout>
                <c:manualLayout>
                  <c:x val="-6.8779501011463295E-2"/>
                  <c:y val="-1.0865875525406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DB9-46F1-A3F4-11DECADC533B}"/>
                </c:ext>
              </c:extLst>
            </c:dLbl>
            <c:dLbl>
              <c:idx val="5"/>
              <c:layout>
                <c:manualLayout>
                  <c:x val="-1.34861766689146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DB9-46F1-A3F4-11DECADC533B}"/>
                </c:ext>
              </c:extLst>
            </c:dLbl>
            <c:spPr>
              <a:noFill/>
              <a:ln>
                <a:noFill/>
              </a:ln>
              <a:effectLst/>
            </c:spPr>
            <c:txPr>
              <a:bodyPr rot="0" vert="horz" lIns="38100" tIns="19050" rIns="38100" bIns="19050">
                <a:spAutoFit/>
              </a:bodyPr>
              <a:lstStyle/>
              <a:p>
                <a:pPr>
                  <a:defRPr sz="2000">
                    <a:latin typeface="Calibri" panose="020F0502020204030204" pitchFamily="34" charset="0"/>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Sheet1!$A$2:$A$4</c:f>
              <c:strCache>
                <c:ptCount val="3"/>
                <c:pt idx="0">
                  <c:v>Da, jednog</c:v>
                </c:pt>
                <c:pt idx="1">
                  <c:v>Da, više njih</c:v>
                </c:pt>
                <c:pt idx="2">
                  <c:v>Ne</c:v>
                </c:pt>
              </c:strCache>
            </c:strRef>
          </c:cat>
          <c:val>
            <c:numRef>
              <c:f>Sheet1!$GL$2:$GL$7</c:f>
              <c:numCache>
                <c:formatCode>General</c:formatCode>
                <c:ptCount val="6"/>
                <c:pt idx="0">
                  <c:v>32.9</c:v>
                </c:pt>
                <c:pt idx="1">
                  <c:v>6.8</c:v>
                </c:pt>
                <c:pt idx="2">
                  <c:v>60.3</c:v>
                </c:pt>
                <c:pt idx="3">
                  <c:v>0</c:v>
                </c:pt>
                <c:pt idx="4">
                  <c:v>0</c:v>
                </c:pt>
                <c:pt idx="5">
                  <c:v>0</c:v>
                </c:pt>
              </c:numCache>
            </c:numRef>
          </c:val>
          <c:extLst>
            <c:ext xmlns:c16="http://schemas.microsoft.com/office/drawing/2014/chart" uri="{C3380CC4-5D6E-409C-BE32-E72D297353CC}">
              <c16:uniqueId val="{00000013-8DB9-46F1-A3F4-11DECADC533B}"/>
            </c:ext>
          </c:extLst>
        </c:ser>
        <c:dLbls>
          <c:showLegendKey val="0"/>
          <c:showVal val="0"/>
          <c:showCatName val="0"/>
          <c:showSerName val="0"/>
          <c:showPercent val="1"/>
          <c:showBubbleSize val="0"/>
          <c:showLeaderLines val="0"/>
        </c:dLbls>
        <c:firstSliceAng val="0"/>
        <c:holeSize val="30"/>
      </c:doughnutChart>
    </c:plotArea>
    <c:plotVisOnly val="1"/>
    <c:dispBlanksAs val="gap"/>
    <c:showDLblsOverMax val="0"/>
  </c:chart>
  <c:txPr>
    <a:bodyPr/>
    <a:lstStyle/>
    <a:p>
      <a:pPr>
        <a:defRPr sz="1800"/>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
          <c:y val="0"/>
          <c:w val="1"/>
          <c:h val="0.99352051510851558"/>
        </c:manualLayout>
      </c:layout>
      <c:barChart>
        <c:barDir val="col"/>
        <c:grouping val="clustered"/>
        <c:varyColors val="0"/>
        <c:ser>
          <c:idx val="0"/>
          <c:order val="0"/>
          <c:tx>
            <c:strRef>
              <c:f>Sheet1!$B$1</c:f>
              <c:strCache>
                <c:ptCount val="1"/>
                <c:pt idx="0">
                  <c:v>Series 1</c:v>
                </c:pt>
              </c:strCache>
            </c:strRef>
          </c:tx>
          <c:spPr>
            <a:solidFill>
              <a:srgbClr val="007681"/>
            </a:solidFill>
            <a:ln>
              <a:solidFill>
                <a:schemeClr val="bg1"/>
              </a:solidFill>
            </a:ln>
            <a:effectLst/>
          </c:spPr>
          <c:invertIfNegative val="0"/>
          <c:dPt>
            <c:idx val="0"/>
            <c:invertIfNegative val="0"/>
            <c:bubble3D val="0"/>
            <c:spPr>
              <a:solidFill>
                <a:srgbClr val="C00000"/>
              </a:solidFill>
              <a:ln>
                <a:solidFill>
                  <a:schemeClr val="bg1"/>
                </a:solidFill>
              </a:ln>
              <a:effectLst/>
            </c:spPr>
            <c:extLst>
              <c:ext xmlns:c16="http://schemas.microsoft.com/office/drawing/2014/chart" uri="{C3380CC4-5D6E-409C-BE32-E72D297353CC}">
                <c16:uniqueId val="{0000000B-68DF-45F0-8885-ECCCADCC2AA7}"/>
              </c:ext>
            </c:extLst>
          </c:dPt>
          <c:dPt>
            <c:idx val="2"/>
            <c:invertIfNegative val="0"/>
            <c:bubble3D val="0"/>
            <c:spPr>
              <a:solidFill>
                <a:srgbClr val="FF585D"/>
              </a:solidFill>
              <a:ln>
                <a:solidFill>
                  <a:schemeClr val="bg1"/>
                </a:solidFill>
              </a:ln>
              <a:effectLst/>
            </c:spPr>
            <c:extLst>
              <c:ext xmlns:c16="http://schemas.microsoft.com/office/drawing/2014/chart" uri="{C3380CC4-5D6E-409C-BE32-E72D297353CC}">
                <c16:uniqueId val="{00000001-581F-463F-ABA7-F5A0B6D05008}"/>
              </c:ext>
            </c:extLst>
          </c:dPt>
          <c:dPt>
            <c:idx val="3"/>
            <c:invertIfNegative val="0"/>
            <c:bubble3D val="0"/>
            <c:spPr>
              <a:solidFill>
                <a:srgbClr val="FF585D"/>
              </a:solidFill>
              <a:ln>
                <a:solidFill>
                  <a:schemeClr val="bg1"/>
                </a:solidFill>
              </a:ln>
              <a:effectLst/>
            </c:spPr>
            <c:extLst>
              <c:ext xmlns:c16="http://schemas.microsoft.com/office/drawing/2014/chart" uri="{C3380CC4-5D6E-409C-BE32-E72D297353CC}">
                <c16:uniqueId val="{00000003-581F-463F-ABA7-F5A0B6D05008}"/>
              </c:ext>
            </c:extLst>
          </c:dPt>
          <c:dPt>
            <c:idx val="4"/>
            <c:invertIfNegative val="0"/>
            <c:bubble3D val="0"/>
            <c:spPr>
              <a:solidFill>
                <a:srgbClr val="FF585D"/>
              </a:solidFill>
              <a:ln>
                <a:solidFill>
                  <a:schemeClr val="bg1"/>
                </a:solidFill>
              </a:ln>
              <a:effectLst/>
            </c:spPr>
            <c:extLst>
              <c:ext xmlns:c16="http://schemas.microsoft.com/office/drawing/2014/chart" uri="{C3380CC4-5D6E-409C-BE32-E72D297353CC}">
                <c16:uniqueId val="{00000005-581F-463F-ABA7-F5A0B6D05008}"/>
              </c:ext>
            </c:extLst>
          </c:dPt>
          <c:dPt>
            <c:idx val="5"/>
            <c:invertIfNegative val="0"/>
            <c:bubble3D val="0"/>
            <c:spPr>
              <a:solidFill>
                <a:sysClr val="window" lastClr="FFFFFF">
                  <a:lumMod val="65000"/>
                </a:sysClr>
              </a:solidFill>
              <a:ln>
                <a:solidFill>
                  <a:schemeClr val="bg1"/>
                </a:solidFill>
              </a:ln>
              <a:effectLst/>
            </c:spPr>
            <c:extLst>
              <c:ext xmlns:c16="http://schemas.microsoft.com/office/drawing/2014/chart" uri="{C3380CC4-5D6E-409C-BE32-E72D297353CC}">
                <c16:uniqueId val="{00000007-581F-463F-ABA7-F5A0B6D05008}"/>
              </c:ext>
            </c:extLst>
          </c:dPt>
          <c:dPt>
            <c:idx val="7"/>
            <c:invertIfNegative val="0"/>
            <c:bubble3D val="0"/>
            <c:spPr>
              <a:solidFill>
                <a:sysClr val="window" lastClr="FFFFFF">
                  <a:lumMod val="50000"/>
                </a:sysClr>
              </a:solidFill>
              <a:ln>
                <a:solidFill>
                  <a:schemeClr val="bg1"/>
                </a:solidFill>
              </a:ln>
              <a:effectLst/>
            </c:spPr>
            <c:extLst>
              <c:ext xmlns:c16="http://schemas.microsoft.com/office/drawing/2014/chart" uri="{C3380CC4-5D6E-409C-BE32-E72D297353CC}">
                <c16:uniqueId val="{00000009-581F-463F-ABA7-F5A0B6D05008}"/>
              </c:ext>
            </c:extLst>
          </c:dPt>
          <c:dPt>
            <c:idx val="9"/>
            <c:invertIfNegative val="0"/>
            <c:bubble3D val="0"/>
            <c:extLst>
              <c:ext xmlns:c16="http://schemas.microsoft.com/office/drawing/2014/chart" uri="{C3380CC4-5D6E-409C-BE32-E72D297353CC}">
                <c16:uniqueId val="{0000000A-581F-463F-ABA7-F5A0B6D05008}"/>
              </c:ext>
            </c:extLst>
          </c:dPt>
          <c:dLbls>
            <c:numFmt formatCode="#&quot;%&quot;" sourceLinked="0"/>
            <c:spPr>
              <a:noFill/>
              <a:ln>
                <a:noFill/>
              </a:ln>
              <a:effectLst/>
            </c:spPr>
            <c:txPr>
              <a:bodyPr/>
              <a:lstStyle/>
              <a:p>
                <a:pPr>
                  <a:defRPr sz="2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Privredna komora Srbije</c:v>
                </c:pt>
                <c:pt idx="1">
                  <c:v>Neko  drugo udruženje</c:v>
                </c:pt>
              </c:strCache>
            </c:strRef>
          </c:cat>
          <c:val>
            <c:numRef>
              <c:f>Sheet1!$B$2:$B$3</c:f>
              <c:numCache>
                <c:formatCode>General</c:formatCode>
                <c:ptCount val="2"/>
                <c:pt idx="0">
                  <c:v>29</c:v>
                </c:pt>
                <c:pt idx="1">
                  <c:v>19</c:v>
                </c:pt>
              </c:numCache>
            </c:numRef>
          </c:val>
          <c:extLst>
            <c:ext xmlns:c16="http://schemas.microsoft.com/office/drawing/2014/chart" uri="{C3380CC4-5D6E-409C-BE32-E72D297353CC}">
              <c16:uniqueId val="{0000000B-581F-463F-ABA7-F5A0B6D05008}"/>
            </c:ext>
          </c:extLst>
        </c:ser>
        <c:dLbls>
          <c:showLegendKey val="0"/>
          <c:showVal val="0"/>
          <c:showCatName val="0"/>
          <c:showSerName val="0"/>
          <c:showPercent val="0"/>
          <c:showBubbleSize val="0"/>
        </c:dLbls>
        <c:gapWidth val="20"/>
        <c:axId val="222607616"/>
        <c:axId val="222617600"/>
      </c:barChart>
      <c:catAx>
        <c:axId val="222607616"/>
        <c:scaling>
          <c:orientation val="minMax"/>
        </c:scaling>
        <c:delete val="0"/>
        <c:axPos val="b"/>
        <c:numFmt formatCode="General" sourceLinked="0"/>
        <c:majorTickMark val="out"/>
        <c:minorTickMark val="none"/>
        <c:tickLblPos val="nextTo"/>
        <c:spPr>
          <a:ln>
            <a:noFill/>
          </a:ln>
        </c:spPr>
        <c:txPr>
          <a:bodyPr/>
          <a:lstStyle/>
          <a:p>
            <a:pPr>
              <a:defRPr sz="2000"/>
            </a:pPr>
            <a:endParaRPr lang="en-US"/>
          </a:p>
        </c:txPr>
        <c:crossAx val="222617600"/>
        <c:crosses val="autoZero"/>
        <c:auto val="1"/>
        <c:lblAlgn val="ctr"/>
        <c:lblOffset val="100"/>
        <c:noMultiLvlLbl val="0"/>
      </c:catAx>
      <c:valAx>
        <c:axId val="222617600"/>
        <c:scaling>
          <c:orientation val="minMax"/>
        </c:scaling>
        <c:delete val="1"/>
        <c:axPos val="r"/>
        <c:numFmt formatCode="General" sourceLinked="1"/>
        <c:majorTickMark val="out"/>
        <c:minorTickMark val="none"/>
        <c:tickLblPos val="nextTo"/>
        <c:crossAx val="222607616"/>
        <c:crosses val="max"/>
        <c:crossBetween val="between"/>
      </c:valAx>
    </c:plotArea>
    <c:plotVisOnly val="1"/>
    <c:dispBlanksAs val="gap"/>
    <c:showDLblsOverMax val="0"/>
  </c:chart>
  <c:txPr>
    <a:bodyPr/>
    <a:lstStyle/>
    <a:p>
      <a:pPr>
        <a:defRPr sz="1800">
          <a:latin typeface="Calibri" panose="020F0502020204030204" pitchFamily="34" charset="0"/>
        </a:defRPr>
      </a:pPr>
      <a:endParaRPr lang="en-US"/>
    </a:p>
  </c:txPr>
  <c:externalData r:id="rId2">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1"/>
          <c:h val="1"/>
        </c:manualLayout>
      </c:layout>
      <c:barChart>
        <c:barDir val="bar"/>
        <c:grouping val="clustered"/>
        <c:varyColors val="0"/>
        <c:ser>
          <c:idx val="1"/>
          <c:order val="1"/>
          <c:tx>
            <c:strRef>
              <c:f>Sheet1!$A$3</c:f>
              <c:strCache>
                <c:ptCount val="1"/>
                <c:pt idx="0">
                  <c:v>Value 2</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Sheet1!$B$3:$K$3</c:f>
              <c:numCache>
                <c:formatCode>0%</c:formatCode>
                <c:ptCount val="10"/>
                <c:pt idx="1">
                  <c:v>0.1</c:v>
                </c:pt>
              </c:numCache>
            </c:numRef>
          </c:val>
          <c:extLst>
            <c:ext xmlns:c16="http://schemas.microsoft.com/office/drawing/2014/chart" uri="{C3380CC4-5D6E-409C-BE32-E72D297353CC}">
              <c16:uniqueId val="{00000000-31B4-405C-8CC4-0A4F4881BAE6}"/>
            </c:ext>
          </c:extLst>
        </c:ser>
        <c:ser>
          <c:idx val="2"/>
          <c:order val="2"/>
          <c:tx>
            <c:strRef>
              <c:f>Sheet1!$A$4</c:f>
              <c:strCache>
                <c:ptCount val="1"/>
                <c:pt idx="0">
                  <c:v>Value 3</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Sheet1!$B$4:$K$4</c:f>
              <c:numCache>
                <c:formatCode>General</c:formatCode>
                <c:ptCount val="10"/>
                <c:pt idx="2" formatCode="0%">
                  <c:v>0.1</c:v>
                </c:pt>
              </c:numCache>
            </c:numRef>
          </c:val>
          <c:extLst>
            <c:ext xmlns:c16="http://schemas.microsoft.com/office/drawing/2014/chart" uri="{C3380CC4-5D6E-409C-BE32-E72D297353CC}">
              <c16:uniqueId val="{00000001-31B4-405C-8CC4-0A4F4881BAE6}"/>
            </c:ext>
          </c:extLst>
        </c:ser>
        <c:ser>
          <c:idx val="3"/>
          <c:order val="3"/>
          <c:tx>
            <c:strRef>
              <c:f>Sheet1!$A$5</c:f>
              <c:strCache>
                <c:ptCount val="1"/>
                <c:pt idx="0">
                  <c:v>Value 4</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Sheet1!$B$5:$K$5</c:f>
              <c:numCache>
                <c:formatCode>General</c:formatCode>
                <c:ptCount val="10"/>
                <c:pt idx="3" formatCode="0%">
                  <c:v>0.1</c:v>
                </c:pt>
              </c:numCache>
            </c:numRef>
          </c:val>
          <c:extLst>
            <c:ext xmlns:c16="http://schemas.microsoft.com/office/drawing/2014/chart" uri="{C3380CC4-5D6E-409C-BE32-E72D297353CC}">
              <c16:uniqueId val="{00000002-31B4-405C-8CC4-0A4F4881BAE6}"/>
            </c:ext>
          </c:extLst>
        </c:ser>
        <c:ser>
          <c:idx val="4"/>
          <c:order val="4"/>
          <c:tx>
            <c:strRef>
              <c:f>Sheet1!$A$6</c:f>
              <c:strCache>
                <c:ptCount val="1"/>
                <c:pt idx="0">
                  <c:v>Value 5</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Sheet1!$B$6:$K$6</c:f>
              <c:numCache>
                <c:formatCode>General</c:formatCode>
                <c:ptCount val="10"/>
                <c:pt idx="4" formatCode="0%">
                  <c:v>0.1</c:v>
                </c:pt>
              </c:numCache>
            </c:numRef>
          </c:val>
          <c:extLst>
            <c:ext xmlns:c16="http://schemas.microsoft.com/office/drawing/2014/chart" uri="{C3380CC4-5D6E-409C-BE32-E72D297353CC}">
              <c16:uniqueId val="{00000003-31B4-405C-8CC4-0A4F4881BAE6}"/>
            </c:ext>
          </c:extLst>
        </c:ser>
        <c:ser>
          <c:idx val="5"/>
          <c:order val="5"/>
          <c:tx>
            <c:strRef>
              <c:f>Sheet1!$A$7</c:f>
              <c:strCache>
                <c:ptCount val="1"/>
                <c:pt idx="0">
                  <c:v>Value 6</c:v>
                </c:pt>
              </c:strCache>
            </c:strRef>
          </c:tx>
          <c:spPr>
            <a:solidFill>
              <a:srgbClr val="FF585D"/>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Sheet1!$B$7:$K$7</c:f>
              <c:numCache>
                <c:formatCode>General</c:formatCode>
                <c:ptCount val="10"/>
                <c:pt idx="5" formatCode="0%">
                  <c:v>0.1</c:v>
                </c:pt>
              </c:numCache>
            </c:numRef>
          </c:val>
          <c:extLst>
            <c:ext xmlns:c16="http://schemas.microsoft.com/office/drawing/2014/chart" uri="{C3380CC4-5D6E-409C-BE32-E72D297353CC}">
              <c16:uniqueId val="{00000004-31B4-405C-8CC4-0A4F4881BAE6}"/>
            </c:ext>
          </c:extLst>
        </c:ser>
        <c:ser>
          <c:idx val="6"/>
          <c:order val="6"/>
          <c:tx>
            <c:strRef>
              <c:f>Sheet1!$A$8</c:f>
              <c:strCache>
                <c:ptCount val="1"/>
                <c:pt idx="0">
                  <c:v>Value 7</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Sheet1!$B$8:$K$8</c:f>
              <c:numCache>
                <c:formatCode>General</c:formatCode>
                <c:ptCount val="10"/>
                <c:pt idx="6" formatCode="0%">
                  <c:v>0.1</c:v>
                </c:pt>
              </c:numCache>
            </c:numRef>
          </c:val>
          <c:extLst>
            <c:ext xmlns:c16="http://schemas.microsoft.com/office/drawing/2014/chart" uri="{C3380CC4-5D6E-409C-BE32-E72D297353CC}">
              <c16:uniqueId val="{00000005-31B4-405C-8CC4-0A4F4881BAE6}"/>
            </c:ext>
          </c:extLst>
        </c:ser>
        <c:ser>
          <c:idx val="7"/>
          <c:order val="7"/>
          <c:tx>
            <c:strRef>
              <c:f>Sheet1!$A$9</c:f>
              <c:strCache>
                <c:ptCount val="1"/>
                <c:pt idx="0">
                  <c:v>Value 8</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Sheet1!$B$9:$K$9</c:f>
              <c:numCache>
                <c:formatCode>General</c:formatCode>
                <c:ptCount val="10"/>
                <c:pt idx="7" formatCode="0%">
                  <c:v>7.0000000000000007E-2</c:v>
                </c:pt>
              </c:numCache>
            </c:numRef>
          </c:val>
          <c:extLst>
            <c:ext xmlns:c16="http://schemas.microsoft.com/office/drawing/2014/chart" uri="{C3380CC4-5D6E-409C-BE32-E72D297353CC}">
              <c16:uniqueId val="{00000006-31B4-405C-8CC4-0A4F4881BAE6}"/>
            </c:ext>
          </c:extLst>
        </c:ser>
        <c:ser>
          <c:idx val="8"/>
          <c:order val="8"/>
          <c:tx>
            <c:strRef>
              <c:f>Sheet1!$A$10</c:f>
              <c:strCache>
                <c:ptCount val="1"/>
                <c:pt idx="0">
                  <c:v>Value 9</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Sheet1!$B$10:$K$10</c:f>
              <c:numCache>
                <c:formatCode>General</c:formatCode>
                <c:ptCount val="10"/>
                <c:pt idx="8" formatCode="0%">
                  <c:v>0</c:v>
                </c:pt>
              </c:numCache>
            </c:numRef>
          </c:val>
          <c:extLst>
            <c:ext xmlns:c16="http://schemas.microsoft.com/office/drawing/2014/chart" uri="{C3380CC4-5D6E-409C-BE32-E72D297353CC}">
              <c16:uniqueId val="{00000007-31B4-405C-8CC4-0A4F4881BAE6}"/>
            </c:ext>
          </c:extLst>
        </c:ser>
        <c:ser>
          <c:idx val="9"/>
          <c:order val="9"/>
          <c:tx>
            <c:strRef>
              <c:f>Sheet1!$A$11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Sheet1!$B$11:$K$11</c:f>
              <c:numCache>
                <c:formatCode>General</c:formatCode>
                <c:ptCount val="10"/>
                <c:pt idx="9" formatCode="0%">
                  <c:v>0</c:v>
                </c:pt>
              </c:numCache>
            </c:numRef>
          </c:val>
          <c:extLst>
            <c:ext xmlns:c16="http://schemas.microsoft.com/office/drawing/2014/chart" uri="{C3380CC4-5D6E-409C-BE32-E72D297353CC}">
              <c16:uniqueId val="{00000008-31B4-405C-8CC4-0A4F4881BAE6}"/>
            </c:ext>
          </c:extLst>
        </c:ser>
        <c:ser>
          <c:idx val="0"/>
          <c:order val="0"/>
          <c:tx>
            <c:strRef>
              <c:f>Sheet1!$A$2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Sheet1!$B$2:$K$2</c:f>
              <c:numCache>
                <c:formatCode>General</c:formatCode>
                <c:ptCount val="10"/>
                <c:pt idx="0" formatCode="0%">
                  <c:v>0.1</c:v>
                </c:pt>
              </c:numCache>
            </c:numRef>
          </c:val>
          <c:extLst>
            <c:ext xmlns:c16="http://schemas.microsoft.com/office/drawing/2014/chart" uri="{C3380CC4-5D6E-409C-BE32-E72D297353CC}">
              <c16:uniqueId val="{00000009-31B4-405C-8CC4-0A4F4881BAE6}"/>
            </c:ext>
          </c:extLst>
        </c:ser>
        <c:dLbls>
          <c:showLegendKey val="0"/>
          <c:showVal val="0"/>
          <c:showCatName val="0"/>
          <c:showSerName val="0"/>
          <c:showPercent val="0"/>
          <c:showBubbleSize val="0"/>
        </c:dLbls>
        <c:gapWidth val="0"/>
        <c:overlap val="100"/>
        <c:axId val="223291264"/>
        <c:axId val="223292800"/>
      </c:barChart>
      <c:barChart>
        <c:barDir val="bar"/>
        <c:grouping val="clustered"/>
        <c:varyColors val="0"/>
        <c:ser>
          <c:idx val="10"/>
          <c:order val="10"/>
          <c:tx>
            <c:strRef>
              <c:f>Sheet1!$A$12</c:f>
              <c:strCache>
                <c:ptCount val="1"/>
                <c:pt idx="0">
                  <c:v>Value 1</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Sheet1!$B$12:$K$12</c:f>
              <c:numCache>
                <c:formatCode>General</c:formatCode>
                <c:ptCount val="10"/>
                <c:pt idx="0" formatCode="0%">
                  <c:v>0</c:v>
                </c:pt>
              </c:numCache>
            </c:numRef>
          </c:val>
          <c:extLst>
            <c:ext xmlns:c16="http://schemas.microsoft.com/office/drawing/2014/chart" uri="{C3380CC4-5D6E-409C-BE32-E72D297353CC}">
              <c16:uniqueId val="{0000000A-31B4-405C-8CC4-0A4F4881BAE6}"/>
            </c:ext>
          </c:extLst>
        </c:ser>
        <c:ser>
          <c:idx val="11"/>
          <c:order val="11"/>
          <c:tx>
            <c:strRef>
              <c:f>Sheet1!$A$13</c:f>
              <c:strCache>
                <c:ptCount val="1"/>
                <c:pt idx="0">
                  <c:v>Value 2</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Sheet1!$B$13:$K$13</c:f>
              <c:numCache>
                <c:formatCode>0%</c:formatCode>
                <c:ptCount val="10"/>
                <c:pt idx="1">
                  <c:v>0</c:v>
                </c:pt>
              </c:numCache>
            </c:numRef>
          </c:val>
          <c:extLst>
            <c:ext xmlns:c16="http://schemas.microsoft.com/office/drawing/2014/chart" uri="{C3380CC4-5D6E-409C-BE32-E72D297353CC}">
              <c16:uniqueId val="{0000000B-31B4-405C-8CC4-0A4F4881BAE6}"/>
            </c:ext>
          </c:extLst>
        </c:ser>
        <c:ser>
          <c:idx val="12"/>
          <c:order val="12"/>
          <c:tx>
            <c:strRef>
              <c:f>Sheet1!$A$14</c:f>
              <c:strCache>
                <c:ptCount val="1"/>
                <c:pt idx="0">
                  <c:v>Value 3</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Sheet1!$B$14:$K$14</c:f>
              <c:numCache>
                <c:formatCode>General</c:formatCode>
                <c:ptCount val="10"/>
                <c:pt idx="2" formatCode="0%">
                  <c:v>0</c:v>
                </c:pt>
              </c:numCache>
            </c:numRef>
          </c:val>
          <c:extLst>
            <c:ext xmlns:c16="http://schemas.microsoft.com/office/drawing/2014/chart" uri="{C3380CC4-5D6E-409C-BE32-E72D297353CC}">
              <c16:uniqueId val="{0000000C-31B4-405C-8CC4-0A4F4881BAE6}"/>
            </c:ext>
          </c:extLst>
        </c:ser>
        <c:ser>
          <c:idx val="13"/>
          <c:order val="13"/>
          <c:tx>
            <c:strRef>
              <c:f>Sheet1!$A$15</c:f>
              <c:strCache>
                <c:ptCount val="1"/>
                <c:pt idx="0">
                  <c:v>Value 4</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Sheet1!$B$15:$K$15</c:f>
              <c:numCache>
                <c:formatCode>General</c:formatCode>
                <c:ptCount val="10"/>
                <c:pt idx="3" formatCode="0%">
                  <c:v>0</c:v>
                </c:pt>
              </c:numCache>
            </c:numRef>
          </c:val>
          <c:extLst>
            <c:ext xmlns:c16="http://schemas.microsoft.com/office/drawing/2014/chart" uri="{C3380CC4-5D6E-409C-BE32-E72D297353CC}">
              <c16:uniqueId val="{0000000D-31B4-405C-8CC4-0A4F4881BAE6}"/>
            </c:ext>
          </c:extLst>
        </c:ser>
        <c:ser>
          <c:idx val="14"/>
          <c:order val="14"/>
          <c:tx>
            <c:strRef>
              <c:f>Sheet1!$A$16</c:f>
              <c:strCache>
                <c:ptCount val="1"/>
                <c:pt idx="0">
                  <c:v>Value 5</c:v>
                </c:pt>
              </c:strCache>
            </c:strRef>
          </c:tx>
          <c:spPr>
            <a:solidFill>
              <a:srgbClr val="007681"/>
            </a:solidFill>
          </c:spPr>
          <c:invertIfNegative val="0"/>
          <c:dPt>
            <c:idx val="4"/>
            <c:invertIfNegative val="0"/>
            <c:bubble3D val="0"/>
            <c:extLst>
              <c:ext xmlns:c16="http://schemas.microsoft.com/office/drawing/2014/chart" uri="{C3380CC4-5D6E-409C-BE32-E72D297353CC}">
                <c16:uniqueId val="{0000000E-31B4-405C-8CC4-0A4F4881BAE6}"/>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Sheet1!$B$16:$K$16</c:f>
              <c:numCache>
                <c:formatCode>General</c:formatCode>
                <c:ptCount val="10"/>
                <c:pt idx="4" formatCode="0%">
                  <c:v>0</c:v>
                </c:pt>
              </c:numCache>
            </c:numRef>
          </c:val>
          <c:extLst>
            <c:ext xmlns:c16="http://schemas.microsoft.com/office/drawing/2014/chart" uri="{C3380CC4-5D6E-409C-BE32-E72D297353CC}">
              <c16:uniqueId val="{0000000F-31B4-405C-8CC4-0A4F4881BAE6}"/>
            </c:ext>
          </c:extLst>
        </c:ser>
        <c:ser>
          <c:idx val="15"/>
          <c:order val="15"/>
          <c:tx>
            <c:strRef>
              <c:f>Sheet1!$A$17</c:f>
              <c:strCache>
                <c:ptCount val="1"/>
                <c:pt idx="0">
                  <c:v>Value 6</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Sheet1!$B$17:$K$17</c:f>
              <c:numCache>
                <c:formatCode>General</c:formatCode>
                <c:ptCount val="10"/>
                <c:pt idx="5" formatCode="0%">
                  <c:v>0</c:v>
                </c:pt>
              </c:numCache>
            </c:numRef>
          </c:val>
          <c:extLst>
            <c:ext xmlns:c16="http://schemas.microsoft.com/office/drawing/2014/chart" uri="{C3380CC4-5D6E-409C-BE32-E72D297353CC}">
              <c16:uniqueId val="{00000010-31B4-405C-8CC4-0A4F4881BAE6}"/>
            </c:ext>
          </c:extLst>
        </c:ser>
        <c:ser>
          <c:idx val="16"/>
          <c:order val="16"/>
          <c:tx>
            <c:strRef>
              <c:f>Sheet1!$A$18</c:f>
              <c:strCache>
                <c:ptCount val="1"/>
                <c:pt idx="0">
                  <c:v>Value 7</c:v>
                </c:pt>
              </c:strCache>
            </c:strRef>
          </c:tx>
          <c:spPr>
            <a:solidFill>
              <a:srgbClr val="007681"/>
            </a:solidFill>
          </c:spPr>
          <c:invertIfNegative val="0"/>
          <c:dPt>
            <c:idx val="6"/>
            <c:invertIfNegative val="0"/>
            <c:bubble3D val="0"/>
            <c:extLst>
              <c:ext xmlns:c16="http://schemas.microsoft.com/office/drawing/2014/chart" uri="{C3380CC4-5D6E-409C-BE32-E72D297353CC}">
                <c16:uniqueId val="{00000011-31B4-405C-8CC4-0A4F4881BAE6}"/>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Sheet1!$B$18:$K$18</c:f>
              <c:numCache>
                <c:formatCode>General</c:formatCode>
                <c:ptCount val="10"/>
                <c:pt idx="6" formatCode="0%">
                  <c:v>0</c:v>
                </c:pt>
              </c:numCache>
            </c:numRef>
          </c:val>
          <c:extLst>
            <c:ext xmlns:c16="http://schemas.microsoft.com/office/drawing/2014/chart" uri="{C3380CC4-5D6E-409C-BE32-E72D297353CC}">
              <c16:uniqueId val="{00000012-31B4-405C-8CC4-0A4F4881BAE6}"/>
            </c:ext>
          </c:extLst>
        </c:ser>
        <c:ser>
          <c:idx val="17"/>
          <c:order val="17"/>
          <c:tx>
            <c:strRef>
              <c:f>Sheet1!$A$19</c:f>
              <c:strCache>
                <c:ptCount val="1"/>
                <c:pt idx="0">
                  <c:v>Value 8</c:v>
                </c:pt>
              </c:strCache>
            </c:strRef>
          </c:tx>
          <c:spPr>
            <a:solidFill>
              <a:srgbClr val="007681"/>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Sheet1!$B$19:$K$19</c:f>
              <c:numCache>
                <c:formatCode>General</c:formatCode>
                <c:ptCount val="10"/>
                <c:pt idx="7" formatCode="0%">
                  <c:v>0</c:v>
                </c:pt>
              </c:numCache>
            </c:numRef>
          </c:val>
          <c:extLst>
            <c:ext xmlns:c16="http://schemas.microsoft.com/office/drawing/2014/chart" uri="{C3380CC4-5D6E-409C-BE32-E72D297353CC}">
              <c16:uniqueId val="{00000013-31B4-405C-8CC4-0A4F4881BAE6}"/>
            </c:ext>
          </c:extLst>
        </c:ser>
        <c:ser>
          <c:idx val="18"/>
          <c:order val="18"/>
          <c:tx>
            <c:strRef>
              <c:f>Sheet1!$A$20</c:f>
              <c:strCache>
                <c:ptCount val="1"/>
                <c:pt idx="0">
                  <c:v>Value 9</c:v>
                </c:pt>
              </c:strCache>
            </c:strRef>
          </c:tx>
          <c:spPr>
            <a:solidFill>
              <a:srgbClr val="007681"/>
            </a:solidFill>
          </c:spPr>
          <c:invertIfNegative val="0"/>
          <c:dPt>
            <c:idx val="8"/>
            <c:invertIfNegative val="0"/>
            <c:bubble3D val="0"/>
            <c:extLst>
              <c:ext xmlns:c16="http://schemas.microsoft.com/office/drawing/2014/chart" uri="{C3380CC4-5D6E-409C-BE32-E72D297353CC}">
                <c16:uniqueId val="{00000014-31B4-405C-8CC4-0A4F4881BAE6}"/>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Sheet1!$B$20:$K$20</c:f>
              <c:numCache>
                <c:formatCode>General</c:formatCode>
                <c:ptCount val="10"/>
                <c:pt idx="8" formatCode="0%">
                  <c:v>0</c:v>
                </c:pt>
              </c:numCache>
            </c:numRef>
          </c:val>
          <c:extLst>
            <c:ext xmlns:c16="http://schemas.microsoft.com/office/drawing/2014/chart" uri="{C3380CC4-5D6E-409C-BE32-E72D297353CC}">
              <c16:uniqueId val="{00000015-31B4-405C-8CC4-0A4F4881BAE6}"/>
            </c:ext>
          </c:extLst>
        </c:ser>
        <c:ser>
          <c:idx val="19"/>
          <c:order val="19"/>
          <c:tx>
            <c:strRef>
              <c:f>Sheet1!$A$21</c:f>
              <c:strCache>
                <c:ptCount val="1"/>
                <c:pt idx="0">
                  <c:v>Value 10</c:v>
                </c:pt>
              </c:strCache>
            </c:strRef>
          </c:tx>
          <c:spPr>
            <a:solidFill>
              <a:srgbClr val="007681"/>
            </a:solidFill>
          </c:spPr>
          <c:invertIfNegative val="0"/>
          <c:dPt>
            <c:idx val="9"/>
            <c:invertIfNegative val="0"/>
            <c:bubble3D val="0"/>
            <c:extLst>
              <c:ext xmlns:c16="http://schemas.microsoft.com/office/drawing/2014/chart" uri="{C3380CC4-5D6E-409C-BE32-E72D297353CC}">
                <c16:uniqueId val="{00000016-31B4-405C-8CC4-0A4F4881BAE6}"/>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Sheet1!$B$21:$K$21</c:f>
              <c:numCache>
                <c:formatCode>General</c:formatCode>
                <c:ptCount val="10"/>
                <c:pt idx="9" formatCode="0%">
                  <c:v>0</c:v>
                </c:pt>
              </c:numCache>
            </c:numRef>
          </c:val>
          <c:extLst>
            <c:ext xmlns:c16="http://schemas.microsoft.com/office/drawing/2014/chart" uri="{C3380CC4-5D6E-409C-BE32-E72D297353CC}">
              <c16:uniqueId val="{00000017-31B4-405C-8CC4-0A4F4881BAE6}"/>
            </c:ext>
          </c:extLst>
        </c:ser>
        <c:ser>
          <c:idx val="20"/>
          <c:order val="20"/>
          <c:tx>
            <c:strRef>
              <c:f>Sheet1!$A$22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Sheet1!$B$22:$K$22</c:f>
              <c:numCache>
                <c:formatCode>General</c:formatCode>
                <c:ptCount val="10"/>
                <c:pt idx="0" formatCode="0%">
                  <c:v>0</c:v>
                </c:pt>
              </c:numCache>
            </c:numRef>
          </c:val>
          <c:extLst>
            <c:ext xmlns:c16="http://schemas.microsoft.com/office/drawing/2014/chart" uri="{C3380CC4-5D6E-409C-BE32-E72D297353CC}">
              <c16:uniqueId val="{00000018-31B4-405C-8CC4-0A4F4881BAE6}"/>
            </c:ext>
          </c:extLst>
        </c:ser>
        <c:ser>
          <c:idx val="21"/>
          <c:order val="21"/>
          <c:tx>
            <c:strRef>
              <c:f>Sheet1!$A$23</c:f>
              <c:strCache>
                <c:ptCount val="1"/>
                <c:pt idx="0">
                  <c:v>Value 2</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Sheet1!$B$23:$K$23</c:f>
              <c:numCache>
                <c:formatCode>0%</c:formatCode>
                <c:ptCount val="10"/>
                <c:pt idx="1">
                  <c:v>0</c:v>
                </c:pt>
              </c:numCache>
            </c:numRef>
          </c:val>
          <c:extLst>
            <c:ext xmlns:c16="http://schemas.microsoft.com/office/drawing/2014/chart" uri="{C3380CC4-5D6E-409C-BE32-E72D297353CC}">
              <c16:uniqueId val="{00000019-31B4-405C-8CC4-0A4F4881BAE6}"/>
            </c:ext>
          </c:extLst>
        </c:ser>
        <c:ser>
          <c:idx val="22"/>
          <c:order val="22"/>
          <c:tx>
            <c:strRef>
              <c:f>Sheet1!$A$24</c:f>
              <c:strCache>
                <c:ptCount val="1"/>
                <c:pt idx="0">
                  <c:v>Value 3</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Sheet1!$B$24:$K$24</c:f>
              <c:numCache>
                <c:formatCode>General</c:formatCode>
                <c:ptCount val="10"/>
                <c:pt idx="2" formatCode="0%">
                  <c:v>0</c:v>
                </c:pt>
              </c:numCache>
            </c:numRef>
          </c:val>
          <c:extLst>
            <c:ext xmlns:c16="http://schemas.microsoft.com/office/drawing/2014/chart" uri="{C3380CC4-5D6E-409C-BE32-E72D297353CC}">
              <c16:uniqueId val="{0000001A-31B4-405C-8CC4-0A4F4881BAE6}"/>
            </c:ext>
          </c:extLst>
        </c:ser>
        <c:ser>
          <c:idx val="23"/>
          <c:order val="23"/>
          <c:tx>
            <c:strRef>
              <c:f>Sheet1!$A$25</c:f>
              <c:strCache>
                <c:ptCount val="1"/>
                <c:pt idx="0">
                  <c:v>Value 4</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Sheet1!$B$25:$K$25</c:f>
              <c:numCache>
                <c:formatCode>General</c:formatCode>
                <c:ptCount val="10"/>
                <c:pt idx="3" formatCode="0%">
                  <c:v>0</c:v>
                </c:pt>
              </c:numCache>
            </c:numRef>
          </c:val>
          <c:extLst>
            <c:ext xmlns:c16="http://schemas.microsoft.com/office/drawing/2014/chart" uri="{C3380CC4-5D6E-409C-BE32-E72D297353CC}">
              <c16:uniqueId val="{0000001B-31B4-405C-8CC4-0A4F4881BAE6}"/>
            </c:ext>
          </c:extLst>
        </c:ser>
        <c:ser>
          <c:idx val="24"/>
          <c:order val="24"/>
          <c:tx>
            <c:strRef>
              <c:f>Sheet1!$A$26</c:f>
              <c:strCache>
                <c:ptCount val="1"/>
                <c:pt idx="0">
                  <c:v>Value 5</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Sheet1!$B$26:$K$26</c:f>
              <c:numCache>
                <c:formatCode>General</c:formatCode>
                <c:ptCount val="10"/>
                <c:pt idx="4" formatCode="0%">
                  <c:v>0</c:v>
                </c:pt>
              </c:numCache>
            </c:numRef>
          </c:val>
          <c:extLst>
            <c:ext xmlns:c16="http://schemas.microsoft.com/office/drawing/2014/chart" uri="{C3380CC4-5D6E-409C-BE32-E72D297353CC}">
              <c16:uniqueId val="{0000001C-31B4-405C-8CC4-0A4F4881BAE6}"/>
            </c:ext>
          </c:extLst>
        </c:ser>
        <c:ser>
          <c:idx val="25"/>
          <c:order val="25"/>
          <c:tx>
            <c:strRef>
              <c:f>Sheet1!$A$27</c:f>
              <c:strCache>
                <c:ptCount val="1"/>
                <c:pt idx="0">
                  <c:v>Value 6</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Sheet1!$B$27:$K$27</c:f>
              <c:numCache>
                <c:formatCode>General</c:formatCode>
                <c:ptCount val="10"/>
                <c:pt idx="5" formatCode="0%">
                  <c:v>0</c:v>
                </c:pt>
              </c:numCache>
            </c:numRef>
          </c:val>
          <c:extLst>
            <c:ext xmlns:c16="http://schemas.microsoft.com/office/drawing/2014/chart" uri="{C3380CC4-5D6E-409C-BE32-E72D297353CC}">
              <c16:uniqueId val="{0000001D-31B4-405C-8CC4-0A4F4881BAE6}"/>
            </c:ext>
          </c:extLst>
        </c:ser>
        <c:ser>
          <c:idx val="26"/>
          <c:order val="26"/>
          <c:tx>
            <c:strRef>
              <c:f>Sheet1!$A$28</c:f>
              <c:strCache>
                <c:ptCount val="1"/>
                <c:pt idx="0">
                  <c:v>Value 7</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Sheet1!$B$28:$K$28</c:f>
              <c:numCache>
                <c:formatCode>General</c:formatCode>
                <c:ptCount val="10"/>
                <c:pt idx="6" formatCode="0%">
                  <c:v>0</c:v>
                </c:pt>
              </c:numCache>
            </c:numRef>
          </c:val>
          <c:extLst>
            <c:ext xmlns:c16="http://schemas.microsoft.com/office/drawing/2014/chart" uri="{C3380CC4-5D6E-409C-BE32-E72D297353CC}">
              <c16:uniqueId val="{0000001E-31B4-405C-8CC4-0A4F4881BAE6}"/>
            </c:ext>
          </c:extLst>
        </c:ser>
        <c:ser>
          <c:idx val="27"/>
          <c:order val="27"/>
          <c:tx>
            <c:strRef>
              <c:f>Sheet1!$A$29</c:f>
              <c:strCache>
                <c:ptCount val="1"/>
                <c:pt idx="0">
                  <c:v>Value 8</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Sheet1!$B$29:$K$29</c:f>
              <c:numCache>
                <c:formatCode>General</c:formatCode>
                <c:ptCount val="10"/>
                <c:pt idx="7" formatCode="0%">
                  <c:v>0</c:v>
                </c:pt>
              </c:numCache>
            </c:numRef>
          </c:val>
          <c:extLst>
            <c:ext xmlns:c16="http://schemas.microsoft.com/office/drawing/2014/chart" uri="{C3380CC4-5D6E-409C-BE32-E72D297353CC}">
              <c16:uniqueId val="{0000001F-31B4-405C-8CC4-0A4F4881BAE6}"/>
            </c:ext>
          </c:extLst>
        </c:ser>
        <c:ser>
          <c:idx val="28"/>
          <c:order val="28"/>
          <c:tx>
            <c:strRef>
              <c:f>Sheet1!$A$30</c:f>
              <c:strCache>
                <c:ptCount val="1"/>
                <c:pt idx="0">
                  <c:v>Value 9</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Sheet1!$B$30:$K$30</c:f>
              <c:numCache>
                <c:formatCode>General</c:formatCode>
                <c:ptCount val="10"/>
                <c:pt idx="8" formatCode="0%">
                  <c:v>0</c:v>
                </c:pt>
              </c:numCache>
            </c:numRef>
          </c:val>
          <c:extLst>
            <c:ext xmlns:c16="http://schemas.microsoft.com/office/drawing/2014/chart" uri="{C3380CC4-5D6E-409C-BE32-E72D297353CC}">
              <c16:uniqueId val="{00000020-31B4-405C-8CC4-0A4F4881BAE6}"/>
            </c:ext>
          </c:extLst>
        </c:ser>
        <c:ser>
          <c:idx val="29"/>
          <c:order val="29"/>
          <c:tx>
            <c:strRef>
              <c:f>Sheet1!$A$31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Sheet1!$B$31:$K$31</c:f>
              <c:numCache>
                <c:formatCode>General</c:formatCode>
                <c:ptCount val="10"/>
                <c:pt idx="9" formatCode="0%">
                  <c:v>0</c:v>
                </c:pt>
              </c:numCache>
            </c:numRef>
          </c:val>
          <c:extLst>
            <c:ext xmlns:c16="http://schemas.microsoft.com/office/drawing/2014/chart" uri="{C3380CC4-5D6E-409C-BE32-E72D297353CC}">
              <c16:uniqueId val="{00000021-31B4-405C-8CC4-0A4F4881BAE6}"/>
            </c:ext>
          </c:extLst>
        </c:ser>
        <c:ser>
          <c:idx val="30"/>
          <c:order val="30"/>
          <c:tx>
            <c:strRef>
              <c:f>Sheet1!$A$32</c:f>
              <c:strCache>
                <c:ptCount val="1"/>
                <c:pt idx="0">
                  <c:v>Value 1</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Sheet1!$B$32:$K$32</c:f>
              <c:numCache>
                <c:formatCode>General</c:formatCode>
                <c:ptCount val="10"/>
                <c:pt idx="0" formatCode="0%">
                  <c:v>0</c:v>
                </c:pt>
              </c:numCache>
            </c:numRef>
          </c:val>
          <c:extLst>
            <c:ext xmlns:c16="http://schemas.microsoft.com/office/drawing/2014/chart" uri="{C3380CC4-5D6E-409C-BE32-E72D297353CC}">
              <c16:uniqueId val="{00000022-31B4-405C-8CC4-0A4F4881BAE6}"/>
            </c:ext>
          </c:extLst>
        </c:ser>
        <c:ser>
          <c:idx val="31"/>
          <c:order val="31"/>
          <c:tx>
            <c:strRef>
              <c:f>Sheet1!$A$33</c:f>
              <c:strCache>
                <c:ptCount val="1"/>
                <c:pt idx="0">
                  <c:v>Value 2</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Sheet1!$B$33:$K$33</c:f>
              <c:numCache>
                <c:formatCode>0%</c:formatCode>
                <c:ptCount val="10"/>
                <c:pt idx="1">
                  <c:v>0</c:v>
                </c:pt>
              </c:numCache>
            </c:numRef>
          </c:val>
          <c:extLst>
            <c:ext xmlns:c16="http://schemas.microsoft.com/office/drawing/2014/chart" uri="{C3380CC4-5D6E-409C-BE32-E72D297353CC}">
              <c16:uniqueId val="{00000023-31B4-405C-8CC4-0A4F4881BAE6}"/>
            </c:ext>
          </c:extLst>
        </c:ser>
        <c:ser>
          <c:idx val="32"/>
          <c:order val="32"/>
          <c:tx>
            <c:strRef>
              <c:f>Sheet1!$A$34</c:f>
              <c:strCache>
                <c:ptCount val="1"/>
                <c:pt idx="0">
                  <c:v>Value 3</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Sheet1!$B$34:$K$34</c:f>
              <c:numCache>
                <c:formatCode>General</c:formatCode>
                <c:ptCount val="10"/>
                <c:pt idx="2" formatCode="0%">
                  <c:v>0</c:v>
                </c:pt>
              </c:numCache>
            </c:numRef>
          </c:val>
          <c:extLst>
            <c:ext xmlns:c16="http://schemas.microsoft.com/office/drawing/2014/chart" uri="{C3380CC4-5D6E-409C-BE32-E72D297353CC}">
              <c16:uniqueId val="{00000024-31B4-405C-8CC4-0A4F4881BAE6}"/>
            </c:ext>
          </c:extLst>
        </c:ser>
        <c:ser>
          <c:idx val="33"/>
          <c:order val="33"/>
          <c:tx>
            <c:strRef>
              <c:f>Sheet1!$A$35</c:f>
              <c:strCache>
                <c:ptCount val="1"/>
                <c:pt idx="0">
                  <c:v>Value 4</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Sheet1!$B$35:$K$35</c:f>
              <c:numCache>
                <c:formatCode>General</c:formatCode>
                <c:ptCount val="10"/>
                <c:pt idx="3" formatCode="0%">
                  <c:v>0</c:v>
                </c:pt>
              </c:numCache>
            </c:numRef>
          </c:val>
          <c:extLst>
            <c:ext xmlns:c16="http://schemas.microsoft.com/office/drawing/2014/chart" uri="{C3380CC4-5D6E-409C-BE32-E72D297353CC}">
              <c16:uniqueId val="{00000025-31B4-405C-8CC4-0A4F4881BAE6}"/>
            </c:ext>
          </c:extLst>
        </c:ser>
        <c:ser>
          <c:idx val="34"/>
          <c:order val="34"/>
          <c:tx>
            <c:strRef>
              <c:f>Sheet1!$A$36</c:f>
              <c:strCache>
                <c:ptCount val="1"/>
                <c:pt idx="0">
                  <c:v>Value 5</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Sheet1!$B$36:$K$36</c:f>
              <c:numCache>
                <c:formatCode>General</c:formatCode>
                <c:ptCount val="10"/>
                <c:pt idx="4" formatCode="0%">
                  <c:v>0</c:v>
                </c:pt>
              </c:numCache>
            </c:numRef>
          </c:val>
          <c:extLst>
            <c:ext xmlns:c16="http://schemas.microsoft.com/office/drawing/2014/chart" uri="{C3380CC4-5D6E-409C-BE32-E72D297353CC}">
              <c16:uniqueId val="{00000026-31B4-405C-8CC4-0A4F4881BAE6}"/>
            </c:ext>
          </c:extLst>
        </c:ser>
        <c:ser>
          <c:idx val="35"/>
          <c:order val="35"/>
          <c:tx>
            <c:strRef>
              <c:f>Sheet1!$A$37</c:f>
              <c:strCache>
                <c:ptCount val="1"/>
                <c:pt idx="0">
                  <c:v>Value 6</c:v>
                </c:pt>
              </c:strCache>
            </c:strRef>
          </c:tx>
          <c:spPr>
            <a:solidFill>
              <a:srgbClr val="C8C9C7"/>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Sheet1!$B$37:$K$37</c:f>
              <c:numCache>
                <c:formatCode>General</c:formatCode>
                <c:ptCount val="10"/>
                <c:pt idx="5" formatCode="0%">
                  <c:v>0</c:v>
                </c:pt>
              </c:numCache>
            </c:numRef>
          </c:val>
          <c:extLst>
            <c:ext xmlns:c16="http://schemas.microsoft.com/office/drawing/2014/chart" uri="{C3380CC4-5D6E-409C-BE32-E72D297353CC}">
              <c16:uniqueId val="{00000027-31B4-405C-8CC4-0A4F4881BAE6}"/>
            </c:ext>
          </c:extLst>
        </c:ser>
        <c:ser>
          <c:idx val="36"/>
          <c:order val="36"/>
          <c:tx>
            <c:strRef>
              <c:f>Sheet1!$A$38</c:f>
              <c:strCache>
                <c:ptCount val="1"/>
                <c:pt idx="0">
                  <c:v>Value 7</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Sheet1!$B$38:$K$38</c:f>
              <c:numCache>
                <c:formatCode>General</c:formatCode>
                <c:ptCount val="10"/>
                <c:pt idx="6" formatCode="0%">
                  <c:v>0</c:v>
                </c:pt>
              </c:numCache>
            </c:numRef>
          </c:val>
          <c:extLst>
            <c:ext xmlns:c16="http://schemas.microsoft.com/office/drawing/2014/chart" uri="{C3380CC4-5D6E-409C-BE32-E72D297353CC}">
              <c16:uniqueId val="{00000028-31B4-405C-8CC4-0A4F4881BAE6}"/>
            </c:ext>
          </c:extLst>
        </c:ser>
        <c:ser>
          <c:idx val="37"/>
          <c:order val="37"/>
          <c:tx>
            <c:strRef>
              <c:f>Sheet1!$A$39</c:f>
              <c:strCache>
                <c:ptCount val="1"/>
                <c:pt idx="0">
                  <c:v>Value 8</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Sheet1!$B$39:$K$39</c:f>
              <c:numCache>
                <c:formatCode>General</c:formatCode>
                <c:ptCount val="10"/>
                <c:pt idx="7" formatCode="0%">
                  <c:v>0</c:v>
                </c:pt>
              </c:numCache>
            </c:numRef>
          </c:val>
          <c:extLst>
            <c:ext xmlns:c16="http://schemas.microsoft.com/office/drawing/2014/chart" uri="{C3380CC4-5D6E-409C-BE32-E72D297353CC}">
              <c16:uniqueId val="{00000029-31B4-405C-8CC4-0A4F4881BAE6}"/>
            </c:ext>
          </c:extLst>
        </c:ser>
        <c:ser>
          <c:idx val="38"/>
          <c:order val="38"/>
          <c:tx>
            <c:strRef>
              <c:f>Sheet1!$A$40</c:f>
              <c:strCache>
                <c:ptCount val="1"/>
                <c:pt idx="0">
                  <c:v>Value 9</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Sheet1!$B$40:$K$40</c:f>
              <c:numCache>
                <c:formatCode>General</c:formatCode>
                <c:ptCount val="10"/>
                <c:pt idx="8" formatCode="0%">
                  <c:v>0</c:v>
                </c:pt>
              </c:numCache>
            </c:numRef>
          </c:val>
          <c:extLst>
            <c:ext xmlns:c16="http://schemas.microsoft.com/office/drawing/2014/chart" uri="{C3380CC4-5D6E-409C-BE32-E72D297353CC}">
              <c16:uniqueId val="{0000002A-31B4-405C-8CC4-0A4F4881BAE6}"/>
            </c:ext>
          </c:extLst>
        </c:ser>
        <c:ser>
          <c:idx val="39"/>
          <c:order val="39"/>
          <c:tx>
            <c:strRef>
              <c:f>Sheet1!$A$41</c:f>
              <c:strCache>
                <c:ptCount val="1"/>
                <c:pt idx="0">
                  <c:v>Value 10</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Sheet1!$B$41:$K$41</c:f>
              <c:numCache>
                <c:formatCode>General</c:formatCode>
                <c:ptCount val="10"/>
                <c:pt idx="9" formatCode="0%">
                  <c:v>0</c:v>
                </c:pt>
              </c:numCache>
            </c:numRef>
          </c:val>
          <c:extLst>
            <c:ext xmlns:c16="http://schemas.microsoft.com/office/drawing/2014/chart" uri="{C3380CC4-5D6E-409C-BE32-E72D297353CC}">
              <c16:uniqueId val="{0000002B-31B4-405C-8CC4-0A4F4881BAE6}"/>
            </c:ext>
          </c:extLst>
        </c:ser>
        <c:ser>
          <c:idx val="40"/>
          <c:order val="40"/>
          <c:tx>
            <c:strRef>
              <c:f>Sheet1!$A$42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Sheet1!$B$42:$K$42</c:f>
              <c:numCache>
                <c:formatCode>General</c:formatCode>
                <c:ptCount val="10"/>
                <c:pt idx="0" formatCode="0%">
                  <c:v>0</c:v>
                </c:pt>
              </c:numCache>
            </c:numRef>
          </c:val>
          <c:extLst>
            <c:ext xmlns:c16="http://schemas.microsoft.com/office/drawing/2014/chart" uri="{C3380CC4-5D6E-409C-BE32-E72D297353CC}">
              <c16:uniqueId val="{0000002C-31B4-405C-8CC4-0A4F4881BAE6}"/>
            </c:ext>
          </c:extLst>
        </c:ser>
        <c:ser>
          <c:idx val="41"/>
          <c:order val="41"/>
          <c:tx>
            <c:strRef>
              <c:f>Sheet1!$A$43</c:f>
              <c:strCache>
                <c:ptCount val="1"/>
                <c:pt idx="0">
                  <c:v>Value 2</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Sheet1!$B$43:$K$43</c:f>
              <c:numCache>
                <c:formatCode>0%</c:formatCode>
                <c:ptCount val="10"/>
                <c:pt idx="1">
                  <c:v>0</c:v>
                </c:pt>
              </c:numCache>
            </c:numRef>
          </c:val>
          <c:extLst>
            <c:ext xmlns:c16="http://schemas.microsoft.com/office/drawing/2014/chart" uri="{C3380CC4-5D6E-409C-BE32-E72D297353CC}">
              <c16:uniqueId val="{0000002D-31B4-405C-8CC4-0A4F4881BAE6}"/>
            </c:ext>
          </c:extLst>
        </c:ser>
        <c:ser>
          <c:idx val="42"/>
          <c:order val="42"/>
          <c:tx>
            <c:strRef>
              <c:f>Sheet1!$A$44</c:f>
              <c:strCache>
                <c:ptCount val="1"/>
                <c:pt idx="0">
                  <c:v>Value 3</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Sheet1!$B$44:$K$44</c:f>
              <c:numCache>
                <c:formatCode>General</c:formatCode>
                <c:ptCount val="10"/>
                <c:pt idx="2" formatCode="0%">
                  <c:v>0</c:v>
                </c:pt>
              </c:numCache>
            </c:numRef>
          </c:val>
          <c:extLst>
            <c:ext xmlns:c16="http://schemas.microsoft.com/office/drawing/2014/chart" uri="{C3380CC4-5D6E-409C-BE32-E72D297353CC}">
              <c16:uniqueId val="{0000002E-31B4-405C-8CC4-0A4F4881BAE6}"/>
            </c:ext>
          </c:extLst>
        </c:ser>
        <c:ser>
          <c:idx val="43"/>
          <c:order val="43"/>
          <c:tx>
            <c:strRef>
              <c:f>Sheet1!$A$45</c:f>
              <c:strCache>
                <c:ptCount val="1"/>
                <c:pt idx="0">
                  <c:v>Value 4</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Sheet1!$B$45:$K$45</c:f>
              <c:numCache>
                <c:formatCode>General</c:formatCode>
                <c:ptCount val="10"/>
                <c:pt idx="3" formatCode="0%">
                  <c:v>0</c:v>
                </c:pt>
              </c:numCache>
            </c:numRef>
          </c:val>
          <c:extLst>
            <c:ext xmlns:c16="http://schemas.microsoft.com/office/drawing/2014/chart" uri="{C3380CC4-5D6E-409C-BE32-E72D297353CC}">
              <c16:uniqueId val="{0000002F-31B4-405C-8CC4-0A4F4881BAE6}"/>
            </c:ext>
          </c:extLst>
        </c:ser>
        <c:ser>
          <c:idx val="44"/>
          <c:order val="44"/>
          <c:tx>
            <c:strRef>
              <c:f>Sheet1!$A$46</c:f>
              <c:strCache>
                <c:ptCount val="1"/>
                <c:pt idx="0">
                  <c:v>Value 5</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Sheet1!$B$46:$K$46</c:f>
              <c:numCache>
                <c:formatCode>General</c:formatCode>
                <c:ptCount val="10"/>
                <c:pt idx="4" formatCode="0%">
                  <c:v>0</c:v>
                </c:pt>
              </c:numCache>
            </c:numRef>
          </c:val>
          <c:extLst>
            <c:ext xmlns:c16="http://schemas.microsoft.com/office/drawing/2014/chart" uri="{C3380CC4-5D6E-409C-BE32-E72D297353CC}">
              <c16:uniqueId val="{00000030-31B4-405C-8CC4-0A4F4881BAE6}"/>
            </c:ext>
          </c:extLst>
        </c:ser>
        <c:ser>
          <c:idx val="45"/>
          <c:order val="45"/>
          <c:tx>
            <c:strRef>
              <c:f>Sheet1!$A$47</c:f>
              <c:strCache>
                <c:ptCount val="1"/>
                <c:pt idx="0">
                  <c:v>Value 6</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Sheet1!$B$47:$K$47</c:f>
              <c:numCache>
                <c:formatCode>General</c:formatCode>
                <c:ptCount val="10"/>
                <c:pt idx="5" formatCode="0%">
                  <c:v>0</c:v>
                </c:pt>
              </c:numCache>
            </c:numRef>
          </c:val>
          <c:extLst>
            <c:ext xmlns:c16="http://schemas.microsoft.com/office/drawing/2014/chart" uri="{C3380CC4-5D6E-409C-BE32-E72D297353CC}">
              <c16:uniqueId val="{00000031-31B4-405C-8CC4-0A4F4881BAE6}"/>
            </c:ext>
          </c:extLst>
        </c:ser>
        <c:ser>
          <c:idx val="46"/>
          <c:order val="46"/>
          <c:tx>
            <c:strRef>
              <c:f>Sheet1!$A$48</c:f>
              <c:strCache>
                <c:ptCount val="1"/>
                <c:pt idx="0">
                  <c:v>Value 7</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Sheet1!$B$48:$K$48</c:f>
              <c:numCache>
                <c:formatCode>General</c:formatCode>
                <c:ptCount val="10"/>
                <c:pt idx="6" formatCode="0%">
                  <c:v>0</c:v>
                </c:pt>
              </c:numCache>
            </c:numRef>
          </c:val>
          <c:extLst>
            <c:ext xmlns:c16="http://schemas.microsoft.com/office/drawing/2014/chart" uri="{C3380CC4-5D6E-409C-BE32-E72D297353CC}">
              <c16:uniqueId val="{00000032-31B4-405C-8CC4-0A4F4881BAE6}"/>
            </c:ext>
          </c:extLst>
        </c:ser>
        <c:ser>
          <c:idx val="47"/>
          <c:order val="47"/>
          <c:tx>
            <c:strRef>
              <c:f>Sheet1!$A$49</c:f>
              <c:strCache>
                <c:ptCount val="1"/>
                <c:pt idx="0">
                  <c:v>Value 8</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Sheet1!$B$49:$K$49</c:f>
              <c:numCache>
                <c:formatCode>General</c:formatCode>
                <c:ptCount val="10"/>
                <c:pt idx="7" formatCode="0%">
                  <c:v>0</c:v>
                </c:pt>
              </c:numCache>
            </c:numRef>
          </c:val>
          <c:extLst>
            <c:ext xmlns:c16="http://schemas.microsoft.com/office/drawing/2014/chart" uri="{C3380CC4-5D6E-409C-BE32-E72D297353CC}">
              <c16:uniqueId val="{00000033-31B4-405C-8CC4-0A4F4881BAE6}"/>
            </c:ext>
          </c:extLst>
        </c:ser>
        <c:ser>
          <c:idx val="48"/>
          <c:order val="48"/>
          <c:tx>
            <c:strRef>
              <c:f>Sheet1!$A$50</c:f>
              <c:strCache>
                <c:ptCount val="1"/>
                <c:pt idx="0">
                  <c:v>Value 9</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Sheet1!$B$50:$K$50</c:f>
              <c:numCache>
                <c:formatCode>General</c:formatCode>
                <c:ptCount val="10"/>
                <c:pt idx="8" formatCode="0%">
                  <c:v>0</c:v>
                </c:pt>
              </c:numCache>
            </c:numRef>
          </c:val>
          <c:extLst>
            <c:ext xmlns:c16="http://schemas.microsoft.com/office/drawing/2014/chart" uri="{C3380CC4-5D6E-409C-BE32-E72D297353CC}">
              <c16:uniqueId val="{00000034-31B4-405C-8CC4-0A4F4881BAE6}"/>
            </c:ext>
          </c:extLst>
        </c:ser>
        <c:ser>
          <c:idx val="49"/>
          <c:order val="49"/>
          <c:tx>
            <c:strRef>
              <c:f>Sheet1!$A$51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Sheet1!$B$51:$K$51</c:f>
              <c:numCache>
                <c:formatCode>General</c:formatCode>
                <c:ptCount val="10"/>
                <c:pt idx="9" formatCode="0%">
                  <c:v>0</c:v>
                </c:pt>
              </c:numCache>
            </c:numRef>
          </c:val>
          <c:extLst>
            <c:ext xmlns:c16="http://schemas.microsoft.com/office/drawing/2014/chart" uri="{C3380CC4-5D6E-409C-BE32-E72D297353CC}">
              <c16:uniqueId val="{00000035-31B4-405C-8CC4-0A4F4881BAE6}"/>
            </c:ext>
          </c:extLst>
        </c:ser>
        <c:ser>
          <c:idx val="50"/>
          <c:order val="50"/>
          <c:tx>
            <c:strRef>
              <c:f>Sheet1!$A$52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Sheet1!$B$52:$K$52</c:f>
              <c:numCache>
                <c:formatCode>General</c:formatCode>
                <c:ptCount val="10"/>
                <c:pt idx="0" formatCode="0%">
                  <c:v>0</c:v>
                </c:pt>
              </c:numCache>
            </c:numRef>
          </c:val>
          <c:extLst>
            <c:ext xmlns:c16="http://schemas.microsoft.com/office/drawing/2014/chart" uri="{C3380CC4-5D6E-409C-BE32-E72D297353CC}">
              <c16:uniqueId val="{00000036-31B4-405C-8CC4-0A4F4881BAE6}"/>
            </c:ext>
          </c:extLst>
        </c:ser>
        <c:ser>
          <c:idx val="51"/>
          <c:order val="51"/>
          <c:tx>
            <c:strRef>
              <c:f>Sheet1!$A$53</c:f>
              <c:strCache>
                <c:ptCount val="1"/>
                <c:pt idx="0">
                  <c:v>Value 2</c:v>
                </c:pt>
              </c:strCache>
            </c:strRef>
          </c:tx>
          <c:spPr>
            <a:solidFill>
              <a:srgbClr val="FF585D"/>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Sheet1!$B$53:$K$53</c:f>
              <c:numCache>
                <c:formatCode>0%</c:formatCode>
                <c:ptCount val="10"/>
                <c:pt idx="1">
                  <c:v>0</c:v>
                </c:pt>
              </c:numCache>
            </c:numRef>
          </c:val>
          <c:extLst>
            <c:ext xmlns:c16="http://schemas.microsoft.com/office/drawing/2014/chart" uri="{C3380CC4-5D6E-409C-BE32-E72D297353CC}">
              <c16:uniqueId val="{00000037-31B4-405C-8CC4-0A4F4881BAE6}"/>
            </c:ext>
          </c:extLst>
        </c:ser>
        <c:ser>
          <c:idx val="52"/>
          <c:order val="52"/>
          <c:tx>
            <c:strRef>
              <c:f>Sheet1!$A$54</c:f>
              <c:strCache>
                <c:ptCount val="1"/>
                <c:pt idx="0">
                  <c:v>Value 3</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Sheet1!$B$54:$K$54</c:f>
              <c:numCache>
                <c:formatCode>General</c:formatCode>
                <c:ptCount val="10"/>
                <c:pt idx="2" formatCode="0%">
                  <c:v>0</c:v>
                </c:pt>
              </c:numCache>
            </c:numRef>
          </c:val>
          <c:extLst>
            <c:ext xmlns:c16="http://schemas.microsoft.com/office/drawing/2014/chart" uri="{C3380CC4-5D6E-409C-BE32-E72D297353CC}">
              <c16:uniqueId val="{00000038-31B4-405C-8CC4-0A4F4881BAE6}"/>
            </c:ext>
          </c:extLst>
        </c:ser>
        <c:ser>
          <c:idx val="53"/>
          <c:order val="53"/>
          <c:tx>
            <c:strRef>
              <c:f>Sheet1!$A$55</c:f>
              <c:strCache>
                <c:ptCount val="1"/>
                <c:pt idx="0">
                  <c:v>Value 4</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Sheet1!$B$55:$K$55</c:f>
              <c:numCache>
                <c:formatCode>General</c:formatCode>
                <c:ptCount val="10"/>
                <c:pt idx="3" formatCode="0%">
                  <c:v>0</c:v>
                </c:pt>
              </c:numCache>
            </c:numRef>
          </c:val>
          <c:extLst>
            <c:ext xmlns:c16="http://schemas.microsoft.com/office/drawing/2014/chart" uri="{C3380CC4-5D6E-409C-BE32-E72D297353CC}">
              <c16:uniqueId val="{00000039-31B4-405C-8CC4-0A4F4881BAE6}"/>
            </c:ext>
          </c:extLst>
        </c:ser>
        <c:ser>
          <c:idx val="54"/>
          <c:order val="54"/>
          <c:tx>
            <c:strRef>
              <c:f>Sheet1!$A$56</c:f>
              <c:strCache>
                <c:ptCount val="1"/>
                <c:pt idx="0">
                  <c:v>Value 5</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Sheet1!$B$56:$K$56</c:f>
              <c:numCache>
                <c:formatCode>General</c:formatCode>
                <c:ptCount val="10"/>
                <c:pt idx="4" formatCode="0%">
                  <c:v>0</c:v>
                </c:pt>
              </c:numCache>
            </c:numRef>
          </c:val>
          <c:extLst>
            <c:ext xmlns:c16="http://schemas.microsoft.com/office/drawing/2014/chart" uri="{C3380CC4-5D6E-409C-BE32-E72D297353CC}">
              <c16:uniqueId val="{0000003A-31B4-405C-8CC4-0A4F4881BAE6}"/>
            </c:ext>
          </c:extLst>
        </c:ser>
        <c:ser>
          <c:idx val="55"/>
          <c:order val="55"/>
          <c:tx>
            <c:strRef>
              <c:f>Sheet1!$A$57</c:f>
              <c:strCache>
                <c:ptCount val="1"/>
                <c:pt idx="0">
                  <c:v>Value 6</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Sheet1!$B$57:$K$57</c:f>
              <c:numCache>
                <c:formatCode>General</c:formatCode>
                <c:ptCount val="10"/>
                <c:pt idx="5" formatCode="0%">
                  <c:v>0</c:v>
                </c:pt>
              </c:numCache>
            </c:numRef>
          </c:val>
          <c:extLst>
            <c:ext xmlns:c16="http://schemas.microsoft.com/office/drawing/2014/chart" uri="{C3380CC4-5D6E-409C-BE32-E72D297353CC}">
              <c16:uniqueId val="{0000003B-31B4-405C-8CC4-0A4F4881BAE6}"/>
            </c:ext>
          </c:extLst>
        </c:ser>
        <c:ser>
          <c:idx val="56"/>
          <c:order val="56"/>
          <c:tx>
            <c:strRef>
              <c:f>Sheet1!$A$58</c:f>
              <c:strCache>
                <c:ptCount val="1"/>
                <c:pt idx="0">
                  <c:v>Value 7</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Sheet1!$B$58:$K$58</c:f>
              <c:numCache>
                <c:formatCode>General</c:formatCode>
                <c:ptCount val="10"/>
                <c:pt idx="6" formatCode="0%">
                  <c:v>0</c:v>
                </c:pt>
              </c:numCache>
            </c:numRef>
          </c:val>
          <c:extLst>
            <c:ext xmlns:c16="http://schemas.microsoft.com/office/drawing/2014/chart" uri="{C3380CC4-5D6E-409C-BE32-E72D297353CC}">
              <c16:uniqueId val="{0000003C-31B4-405C-8CC4-0A4F4881BAE6}"/>
            </c:ext>
          </c:extLst>
        </c:ser>
        <c:ser>
          <c:idx val="57"/>
          <c:order val="57"/>
          <c:tx>
            <c:strRef>
              <c:f>Sheet1!$A$59</c:f>
              <c:strCache>
                <c:ptCount val="1"/>
                <c:pt idx="0">
                  <c:v>Value 8</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Sheet1!$B$59:$K$59</c:f>
              <c:numCache>
                <c:formatCode>General</c:formatCode>
                <c:ptCount val="10"/>
                <c:pt idx="7" formatCode="0%">
                  <c:v>0</c:v>
                </c:pt>
              </c:numCache>
            </c:numRef>
          </c:val>
          <c:extLst>
            <c:ext xmlns:c16="http://schemas.microsoft.com/office/drawing/2014/chart" uri="{C3380CC4-5D6E-409C-BE32-E72D297353CC}">
              <c16:uniqueId val="{0000003D-31B4-405C-8CC4-0A4F4881BAE6}"/>
            </c:ext>
          </c:extLst>
        </c:ser>
        <c:ser>
          <c:idx val="58"/>
          <c:order val="58"/>
          <c:tx>
            <c:strRef>
              <c:f>Sheet1!$A$60</c:f>
              <c:strCache>
                <c:ptCount val="1"/>
                <c:pt idx="0">
                  <c:v>Value 9</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Sheet1!$B$60:$K$60</c:f>
              <c:numCache>
                <c:formatCode>General</c:formatCode>
                <c:ptCount val="10"/>
                <c:pt idx="8" formatCode="0%">
                  <c:v>0</c:v>
                </c:pt>
              </c:numCache>
            </c:numRef>
          </c:val>
          <c:extLst>
            <c:ext xmlns:c16="http://schemas.microsoft.com/office/drawing/2014/chart" uri="{C3380CC4-5D6E-409C-BE32-E72D297353CC}">
              <c16:uniqueId val="{0000003E-31B4-405C-8CC4-0A4F4881BAE6}"/>
            </c:ext>
          </c:extLst>
        </c:ser>
        <c:ser>
          <c:idx val="59"/>
          <c:order val="59"/>
          <c:tx>
            <c:strRef>
              <c:f>Sheet1!$A$61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Sheet1!$B$61:$K$61</c:f>
              <c:numCache>
                <c:formatCode>General</c:formatCode>
                <c:ptCount val="10"/>
                <c:pt idx="9" formatCode="0%">
                  <c:v>0</c:v>
                </c:pt>
              </c:numCache>
            </c:numRef>
          </c:val>
          <c:extLst>
            <c:ext xmlns:c16="http://schemas.microsoft.com/office/drawing/2014/chart" uri="{C3380CC4-5D6E-409C-BE32-E72D297353CC}">
              <c16:uniqueId val="{0000003F-31B4-405C-8CC4-0A4F4881BAE6}"/>
            </c:ext>
          </c:extLst>
        </c:ser>
        <c:dLbls>
          <c:showLegendKey val="0"/>
          <c:showVal val="0"/>
          <c:showCatName val="0"/>
          <c:showSerName val="0"/>
          <c:showPercent val="0"/>
          <c:showBubbleSize val="0"/>
        </c:dLbls>
        <c:gapWidth val="0"/>
        <c:overlap val="100"/>
        <c:axId val="223300224"/>
        <c:axId val="223298688"/>
      </c:barChart>
      <c:catAx>
        <c:axId val="223291264"/>
        <c:scaling>
          <c:orientation val="minMax"/>
        </c:scaling>
        <c:delete val="1"/>
        <c:axPos val="l"/>
        <c:numFmt formatCode="General" sourceLinked="0"/>
        <c:majorTickMark val="out"/>
        <c:minorTickMark val="none"/>
        <c:tickLblPos val="nextTo"/>
        <c:crossAx val="223292800"/>
        <c:crosses val="autoZero"/>
        <c:auto val="1"/>
        <c:lblAlgn val="ctr"/>
        <c:lblOffset val="100"/>
        <c:noMultiLvlLbl val="0"/>
      </c:catAx>
      <c:valAx>
        <c:axId val="223292800"/>
        <c:scaling>
          <c:orientation val="minMax"/>
          <c:max val="0.1"/>
          <c:min val="0"/>
        </c:scaling>
        <c:delete val="1"/>
        <c:axPos val="b"/>
        <c:numFmt formatCode="0%" sourceLinked="1"/>
        <c:majorTickMark val="out"/>
        <c:minorTickMark val="none"/>
        <c:tickLblPos val="nextTo"/>
        <c:crossAx val="223291264"/>
        <c:crosses val="autoZero"/>
        <c:crossBetween val="between"/>
      </c:valAx>
      <c:valAx>
        <c:axId val="223298688"/>
        <c:scaling>
          <c:orientation val="minMax"/>
          <c:max val="0.1"/>
          <c:min val="0"/>
        </c:scaling>
        <c:delete val="1"/>
        <c:axPos val="t"/>
        <c:numFmt formatCode="0%" sourceLinked="1"/>
        <c:majorTickMark val="out"/>
        <c:minorTickMark val="none"/>
        <c:tickLblPos val="nextTo"/>
        <c:crossAx val="223300224"/>
        <c:crosses val="max"/>
        <c:crossBetween val="between"/>
        <c:majorUnit val="0.1"/>
        <c:minorUnit val="4.0000000000000008E-2"/>
      </c:valAx>
      <c:catAx>
        <c:axId val="223300224"/>
        <c:scaling>
          <c:orientation val="minMax"/>
        </c:scaling>
        <c:delete val="1"/>
        <c:axPos val="l"/>
        <c:numFmt formatCode="General" sourceLinked="0"/>
        <c:majorTickMark val="out"/>
        <c:minorTickMark val="none"/>
        <c:tickLblPos val="nextTo"/>
        <c:crossAx val="223298688"/>
        <c:crosses val="autoZero"/>
        <c:auto val="1"/>
        <c:lblAlgn val="ctr"/>
        <c:lblOffset val="100"/>
        <c:noMultiLvlLbl val="0"/>
      </c:catAx>
      <c:spPr>
        <a:solidFill>
          <a:srgbClr val="C8C9C7"/>
        </a:solidFill>
      </c:spPr>
    </c:plotArea>
    <c:plotVisOnly val="1"/>
    <c:dispBlanksAs val="gap"/>
    <c:showDLblsOverMax val="0"/>
  </c:chart>
  <c:spPr>
    <a:solidFill>
      <a:srgbClr val="74AA50"/>
    </a:solidFill>
    <a:ln>
      <a:noFill/>
    </a:ln>
  </c:spPr>
  <c:txPr>
    <a:bodyPr/>
    <a:lstStyle/>
    <a:p>
      <a:pPr>
        <a:defRPr sz="1800">
          <a:latin typeface="Segoe UI Light" panose="020B0502040204020203" pitchFamily="34" charset="0"/>
        </a:defRPr>
      </a:pPr>
      <a:endParaRPr lang="en-US"/>
    </a:p>
  </c:txPr>
  <c:externalData r:id="rId2">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37499999999999E-2"/>
          <c:y val="4.5681457569038124E-2"/>
          <c:w val="0.97968750000000004"/>
          <c:h val="0.83978029455303782"/>
        </c:manualLayout>
      </c:layout>
      <c:barChart>
        <c:barDir val="col"/>
        <c:grouping val="stacked"/>
        <c:varyColors val="0"/>
        <c:ser>
          <c:idx val="4"/>
          <c:order val="0"/>
          <c:tx>
            <c:strRef>
              <c:f>Sheet1!$A$2</c:f>
              <c:strCache>
                <c:ptCount val="1"/>
                <c:pt idx="0">
                  <c:v>Veoma Loše</c:v>
                </c:pt>
              </c:strCache>
            </c:strRef>
          </c:tx>
          <c:spPr>
            <a:solidFill>
              <a:srgbClr val="FF585D"/>
            </a:solidFill>
            <a:ln w="12628">
              <a:solidFill>
                <a:srgbClr val="FFFFFF"/>
              </a:solidFill>
              <a:prstDash val="solid"/>
            </a:ln>
          </c:spPr>
          <c:invertIfNegative val="0"/>
          <c:dLbls>
            <c:numFmt formatCode="0;0;\-" sourceLinked="0"/>
            <c:spPr>
              <a:noFill/>
              <a:ln w="25257">
                <a:noFill/>
              </a:ln>
            </c:spPr>
            <c:txPr>
              <a:bodyPr/>
              <a:lstStyle/>
              <a:p>
                <a:pPr>
                  <a:defRPr sz="1800" b="1" i="0" u="none" strike="noStrike" baseline="0">
                    <a:solidFill>
                      <a:schemeClr val="bg1"/>
                    </a:solidFill>
                    <a:latin typeface="+mj-lt"/>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Sheet1!$B$2:$D$2</c:f>
              <c:numCache>
                <c:formatCode>General</c:formatCode>
                <c:ptCount val="3"/>
                <c:pt idx="0">
                  <c:v>-23.2</c:v>
                </c:pt>
                <c:pt idx="1">
                  <c:v>-3.3</c:v>
                </c:pt>
              </c:numCache>
            </c:numRef>
          </c:val>
          <c:extLst>
            <c:ext xmlns:c16="http://schemas.microsoft.com/office/drawing/2014/chart" uri="{C3380CC4-5D6E-409C-BE32-E72D297353CC}">
              <c16:uniqueId val="{00000000-26E5-4B38-9ECC-8CBAC1C615FD}"/>
            </c:ext>
          </c:extLst>
        </c:ser>
        <c:ser>
          <c:idx val="0"/>
          <c:order val="1"/>
          <c:tx>
            <c:strRef>
              <c:f>Sheet1!$A$3</c:f>
              <c:strCache>
                <c:ptCount val="1"/>
                <c:pt idx="0">
                  <c:v>Loše</c:v>
                </c:pt>
              </c:strCache>
            </c:strRef>
          </c:tx>
          <c:spPr>
            <a:solidFill>
              <a:srgbClr val="CB333B"/>
            </a:solidFill>
            <a:ln w="12628">
              <a:solidFill>
                <a:srgbClr val="FFFFFF"/>
              </a:solidFill>
              <a:prstDash val="solid"/>
            </a:ln>
          </c:spPr>
          <c:invertIfNegative val="0"/>
          <c:dLbls>
            <c:numFmt formatCode="0;0;\-" sourceLinked="0"/>
            <c:spPr>
              <a:noFill/>
              <a:ln w="25257">
                <a:noFill/>
              </a:ln>
            </c:spPr>
            <c:txPr>
              <a:bodyPr/>
              <a:lstStyle/>
              <a:p>
                <a:pPr>
                  <a:defRPr sz="1800" b="1" i="0" u="none" strike="noStrike" baseline="0">
                    <a:solidFill>
                      <a:srgbClr val="FFFFFF"/>
                    </a:solidFill>
                    <a:latin typeface="+mj-lt"/>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Sheet1!$B$3:$D$3</c:f>
              <c:numCache>
                <c:formatCode>General</c:formatCode>
                <c:ptCount val="3"/>
                <c:pt idx="0">
                  <c:v>-33.5</c:v>
                </c:pt>
                <c:pt idx="1">
                  <c:v>-66.7</c:v>
                </c:pt>
                <c:pt idx="2">
                  <c:v>-9.4</c:v>
                </c:pt>
              </c:numCache>
            </c:numRef>
          </c:val>
          <c:extLst>
            <c:ext xmlns:c16="http://schemas.microsoft.com/office/drawing/2014/chart" uri="{C3380CC4-5D6E-409C-BE32-E72D297353CC}">
              <c16:uniqueId val="{00000001-26E5-4B38-9ECC-8CBAC1C615FD}"/>
            </c:ext>
          </c:extLst>
        </c:ser>
        <c:ser>
          <c:idx val="1"/>
          <c:order val="2"/>
          <c:tx>
            <c:strRef>
              <c:f>Sheet1!$A$4</c:f>
              <c:strCache>
                <c:ptCount val="1"/>
                <c:pt idx="0">
                  <c:v>Bottom 2 Box</c:v>
                </c:pt>
              </c:strCache>
            </c:strRef>
          </c:tx>
          <c:spPr>
            <a:noFill/>
            <a:ln w="25257">
              <a:noFill/>
            </a:ln>
          </c:spPr>
          <c:invertIfNegative val="0"/>
          <c:dLbls>
            <c:numFmt formatCode="0;0;\-" sourceLinked="0"/>
            <c:spPr>
              <a:noFill/>
              <a:ln w="25257">
                <a:noFill/>
              </a:ln>
            </c:spPr>
            <c:txPr>
              <a:bodyPr/>
              <a:lstStyle/>
              <a:p>
                <a:pPr>
                  <a:defRPr sz="1800" b="1" i="0" u="none" strike="noStrike" baseline="0">
                    <a:solidFill>
                      <a:srgbClr val="CB333B"/>
                    </a:solidFill>
                    <a:latin typeface="+mj-lt"/>
                    <a:ea typeface="Calibri"/>
                    <a:cs typeface="Calibri"/>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Sheet1!$B$4:$D$4</c:f>
              <c:numCache>
                <c:formatCode>General</c:formatCode>
                <c:ptCount val="3"/>
                <c:pt idx="0">
                  <c:v>-56.7</c:v>
                </c:pt>
                <c:pt idx="1">
                  <c:v>-70</c:v>
                </c:pt>
                <c:pt idx="2">
                  <c:v>-9.4</c:v>
                </c:pt>
              </c:numCache>
            </c:numRef>
          </c:val>
          <c:extLst>
            <c:ext xmlns:c16="http://schemas.microsoft.com/office/drawing/2014/chart" uri="{C3380CC4-5D6E-409C-BE32-E72D297353CC}">
              <c16:uniqueId val="{00000002-26E5-4B38-9ECC-8CBAC1C615FD}"/>
            </c:ext>
          </c:extLst>
        </c:ser>
        <c:ser>
          <c:idx val="2"/>
          <c:order val="3"/>
          <c:tx>
            <c:strRef>
              <c:f>Sheet1!$A$5</c:f>
              <c:strCache>
                <c:ptCount val="1"/>
                <c:pt idx="0">
                  <c:v>Dobro</c:v>
                </c:pt>
              </c:strCache>
            </c:strRef>
          </c:tx>
          <c:spPr>
            <a:solidFill>
              <a:srgbClr val="9DC482"/>
            </a:solidFill>
            <a:ln w="12628">
              <a:solidFill>
                <a:srgbClr val="FFFFFF"/>
              </a:solidFill>
              <a:prstDash val="solid"/>
            </a:ln>
          </c:spPr>
          <c:invertIfNegative val="0"/>
          <c:dLbls>
            <c:numFmt formatCode="#,##0" sourceLinked="0"/>
            <c:spPr>
              <a:noFill/>
              <a:ln w="25257">
                <a:noFill/>
              </a:ln>
            </c:spPr>
            <c:txPr>
              <a:bodyPr/>
              <a:lstStyle/>
              <a:p>
                <a:pPr>
                  <a:defRPr sz="1800" b="1" i="0" u="none" strike="noStrike" baseline="0">
                    <a:solidFill>
                      <a:schemeClr val="tx1"/>
                    </a:solidFill>
                    <a:latin typeface="+mj-lt"/>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Sheet1!$B$5:$D$5</c:f>
              <c:numCache>
                <c:formatCode>General</c:formatCode>
                <c:ptCount val="3"/>
                <c:pt idx="0">
                  <c:v>34.200000000000003</c:v>
                </c:pt>
                <c:pt idx="1">
                  <c:v>20</c:v>
                </c:pt>
                <c:pt idx="2">
                  <c:v>69.8</c:v>
                </c:pt>
              </c:numCache>
            </c:numRef>
          </c:val>
          <c:extLst>
            <c:ext xmlns:c16="http://schemas.microsoft.com/office/drawing/2014/chart" uri="{C3380CC4-5D6E-409C-BE32-E72D297353CC}">
              <c16:uniqueId val="{00000003-26E5-4B38-9ECC-8CBAC1C615FD}"/>
            </c:ext>
          </c:extLst>
        </c:ser>
        <c:ser>
          <c:idx val="3"/>
          <c:order val="4"/>
          <c:tx>
            <c:strRef>
              <c:f>Sheet1!$A$6</c:f>
              <c:strCache>
                <c:ptCount val="1"/>
                <c:pt idx="0">
                  <c:v>Veoma Dobro</c:v>
                </c:pt>
              </c:strCache>
            </c:strRef>
          </c:tx>
          <c:spPr>
            <a:solidFill>
              <a:srgbClr val="74AA50"/>
            </a:solidFill>
            <a:ln w="12628">
              <a:solidFill>
                <a:srgbClr val="FFFFFF"/>
              </a:solidFill>
              <a:prstDash val="solid"/>
            </a:ln>
          </c:spPr>
          <c:invertIfNegative val="0"/>
          <c:dLbls>
            <c:numFmt formatCode="#,##0" sourceLinked="0"/>
            <c:spPr>
              <a:noFill/>
              <a:ln w="25257">
                <a:noFill/>
              </a:ln>
            </c:spPr>
            <c:txPr>
              <a:bodyPr/>
              <a:lstStyle/>
              <a:p>
                <a:pPr>
                  <a:defRPr sz="1800" b="1" i="0" u="none" strike="noStrike" baseline="0">
                    <a:solidFill>
                      <a:srgbClr val="FFFFFF"/>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Sheet1!$B$6:$D$6</c:f>
              <c:numCache>
                <c:formatCode>General</c:formatCode>
                <c:ptCount val="3"/>
                <c:pt idx="0">
                  <c:v>3.6</c:v>
                </c:pt>
                <c:pt idx="2">
                  <c:v>7.5</c:v>
                </c:pt>
              </c:numCache>
            </c:numRef>
          </c:val>
          <c:extLst>
            <c:ext xmlns:c16="http://schemas.microsoft.com/office/drawing/2014/chart" uri="{C3380CC4-5D6E-409C-BE32-E72D297353CC}">
              <c16:uniqueId val="{00000004-26E5-4B38-9ECC-8CBAC1C615FD}"/>
            </c:ext>
          </c:extLst>
        </c:ser>
        <c:ser>
          <c:idx val="5"/>
          <c:order val="5"/>
          <c:tx>
            <c:strRef>
              <c:f>Sheet1!$A$7</c:f>
              <c:strCache>
                <c:ptCount val="1"/>
                <c:pt idx="0">
                  <c:v>Top 2 Box</c:v>
                </c:pt>
              </c:strCache>
            </c:strRef>
          </c:tx>
          <c:spPr>
            <a:noFill/>
            <a:ln w="25257">
              <a:noFill/>
            </a:ln>
          </c:spPr>
          <c:invertIfNegative val="0"/>
          <c:dLbls>
            <c:numFmt formatCode="#,##0" sourceLinked="0"/>
            <c:spPr>
              <a:noFill/>
              <a:ln w="25257">
                <a:noFill/>
              </a:ln>
            </c:spPr>
            <c:txPr>
              <a:bodyPr/>
              <a:lstStyle/>
              <a:p>
                <a:pPr>
                  <a:defRPr sz="1800" b="1" i="0" u="none" strike="noStrike" baseline="0">
                    <a:solidFill>
                      <a:srgbClr val="74AA50"/>
                    </a:solidFill>
                    <a:latin typeface="+mj-lt"/>
                    <a:ea typeface="Calibri"/>
                    <a:cs typeface="Calibri"/>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Sheet1!$B$7:$D$7</c:f>
              <c:numCache>
                <c:formatCode>General</c:formatCode>
                <c:ptCount val="3"/>
                <c:pt idx="0">
                  <c:v>37.799999999999997</c:v>
                </c:pt>
                <c:pt idx="1">
                  <c:v>20</c:v>
                </c:pt>
                <c:pt idx="2">
                  <c:v>77.400000000000006</c:v>
                </c:pt>
              </c:numCache>
            </c:numRef>
          </c:val>
          <c:extLst>
            <c:ext xmlns:c16="http://schemas.microsoft.com/office/drawing/2014/chart" uri="{C3380CC4-5D6E-409C-BE32-E72D297353CC}">
              <c16:uniqueId val="{00000005-26E5-4B38-9ECC-8CBAC1C615FD}"/>
            </c:ext>
          </c:extLst>
        </c:ser>
        <c:dLbls>
          <c:showLegendKey val="0"/>
          <c:showVal val="0"/>
          <c:showCatName val="0"/>
          <c:showSerName val="0"/>
          <c:showPercent val="0"/>
          <c:showBubbleSize val="0"/>
        </c:dLbls>
        <c:gapWidth val="37"/>
        <c:overlap val="100"/>
        <c:axId val="127023360"/>
        <c:axId val="127037440"/>
      </c:barChart>
      <c:catAx>
        <c:axId val="127023360"/>
        <c:scaling>
          <c:orientation val="minMax"/>
        </c:scaling>
        <c:delete val="0"/>
        <c:axPos val="b"/>
        <c:numFmt formatCode="General" sourceLinked="1"/>
        <c:majorTickMark val="none"/>
        <c:minorTickMark val="none"/>
        <c:tickLblPos val="none"/>
        <c:spPr>
          <a:ln w="25400">
            <a:solidFill>
              <a:schemeClr val="bg1">
                <a:lumMod val="75000"/>
              </a:schemeClr>
            </a:solidFill>
            <a:prstDash val="solid"/>
          </a:ln>
        </c:spPr>
        <c:crossAx val="127037440"/>
        <c:crossesAt val="0"/>
        <c:auto val="1"/>
        <c:lblAlgn val="ctr"/>
        <c:lblOffset val="100"/>
        <c:tickLblSkip val="1"/>
        <c:tickMarkSkip val="1"/>
        <c:noMultiLvlLbl val="0"/>
      </c:catAx>
      <c:valAx>
        <c:axId val="127037440"/>
        <c:scaling>
          <c:orientation val="minMax"/>
          <c:max val="85"/>
          <c:min val="-70"/>
        </c:scaling>
        <c:delete val="1"/>
        <c:axPos val="l"/>
        <c:numFmt formatCode="General" sourceLinked="1"/>
        <c:majorTickMark val="out"/>
        <c:minorTickMark val="none"/>
        <c:tickLblPos val="nextTo"/>
        <c:crossAx val="127023360"/>
        <c:crosses val="autoZero"/>
        <c:crossBetween val="between"/>
        <c:majorUnit val="10"/>
        <c:minorUnit val="5"/>
      </c:valAx>
      <c:spPr>
        <a:noFill/>
        <a:ln w="25257">
          <a:noFill/>
        </a:ln>
      </c:spPr>
    </c:plotArea>
    <c:plotVisOnly val="1"/>
    <c:dispBlanksAs val="gap"/>
    <c:showDLblsOverMax val="0"/>
  </c:chart>
  <c:spPr>
    <a:noFill/>
    <a:ln>
      <a:noFill/>
    </a:ln>
  </c:spPr>
  <c:txPr>
    <a:bodyPr/>
    <a:lstStyle/>
    <a:p>
      <a:pPr>
        <a:defRPr sz="1392" b="1" i="0" u="none" strike="noStrike" baseline="0">
          <a:solidFill>
            <a:schemeClr val="tx1"/>
          </a:solidFill>
          <a:latin typeface="Calibri"/>
          <a:ea typeface="Calibri"/>
          <a:cs typeface="Calibri"/>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1"/>
          <c:h val="1"/>
        </c:manualLayout>
      </c:layout>
      <c:barChart>
        <c:barDir val="bar"/>
        <c:grouping val="clustered"/>
        <c:varyColors val="0"/>
        <c:ser>
          <c:idx val="1"/>
          <c:order val="1"/>
          <c:tx>
            <c:strRef>
              <c:f>Sheet1!$A$3</c:f>
              <c:strCache>
                <c:ptCount val="1"/>
                <c:pt idx="0">
                  <c:v>Value 2</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Sheet1!$B$3:$K$3</c:f>
              <c:numCache>
                <c:formatCode>0%</c:formatCode>
                <c:ptCount val="10"/>
                <c:pt idx="1">
                  <c:v>0.1</c:v>
                </c:pt>
              </c:numCache>
            </c:numRef>
          </c:val>
          <c:extLst>
            <c:ext xmlns:c16="http://schemas.microsoft.com/office/drawing/2014/chart" uri="{C3380CC4-5D6E-409C-BE32-E72D297353CC}">
              <c16:uniqueId val="{00000000-F41B-4D10-8788-741DCDCC5B7F}"/>
            </c:ext>
          </c:extLst>
        </c:ser>
        <c:ser>
          <c:idx val="2"/>
          <c:order val="2"/>
          <c:tx>
            <c:strRef>
              <c:f>Sheet1!$A$4</c:f>
              <c:strCache>
                <c:ptCount val="1"/>
                <c:pt idx="0">
                  <c:v>Value 3</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Sheet1!$B$4:$K$4</c:f>
              <c:numCache>
                <c:formatCode>General</c:formatCode>
                <c:ptCount val="10"/>
                <c:pt idx="2" formatCode="0%">
                  <c:v>0.1</c:v>
                </c:pt>
              </c:numCache>
            </c:numRef>
          </c:val>
          <c:extLst>
            <c:ext xmlns:c16="http://schemas.microsoft.com/office/drawing/2014/chart" uri="{C3380CC4-5D6E-409C-BE32-E72D297353CC}">
              <c16:uniqueId val="{00000001-F41B-4D10-8788-741DCDCC5B7F}"/>
            </c:ext>
          </c:extLst>
        </c:ser>
        <c:ser>
          <c:idx val="3"/>
          <c:order val="3"/>
          <c:tx>
            <c:strRef>
              <c:f>Sheet1!$A$5</c:f>
              <c:strCache>
                <c:ptCount val="1"/>
                <c:pt idx="0">
                  <c:v>Value 4</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Sheet1!$B$5:$K$5</c:f>
              <c:numCache>
                <c:formatCode>General</c:formatCode>
                <c:ptCount val="10"/>
                <c:pt idx="3" formatCode="0%">
                  <c:v>0.1</c:v>
                </c:pt>
              </c:numCache>
            </c:numRef>
          </c:val>
          <c:extLst>
            <c:ext xmlns:c16="http://schemas.microsoft.com/office/drawing/2014/chart" uri="{C3380CC4-5D6E-409C-BE32-E72D297353CC}">
              <c16:uniqueId val="{00000002-F41B-4D10-8788-741DCDCC5B7F}"/>
            </c:ext>
          </c:extLst>
        </c:ser>
        <c:ser>
          <c:idx val="4"/>
          <c:order val="4"/>
          <c:tx>
            <c:strRef>
              <c:f>Sheet1!$A$6</c:f>
              <c:strCache>
                <c:ptCount val="1"/>
                <c:pt idx="0">
                  <c:v>Value 5</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Sheet1!$B$6:$K$6</c:f>
              <c:numCache>
                <c:formatCode>General</c:formatCode>
                <c:ptCount val="10"/>
                <c:pt idx="4" formatCode="0%">
                  <c:v>0.1</c:v>
                </c:pt>
              </c:numCache>
            </c:numRef>
          </c:val>
          <c:extLst>
            <c:ext xmlns:c16="http://schemas.microsoft.com/office/drawing/2014/chart" uri="{C3380CC4-5D6E-409C-BE32-E72D297353CC}">
              <c16:uniqueId val="{00000003-F41B-4D10-8788-741DCDCC5B7F}"/>
            </c:ext>
          </c:extLst>
        </c:ser>
        <c:ser>
          <c:idx val="5"/>
          <c:order val="5"/>
          <c:tx>
            <c:strRef>
              <c:f>Sheet1!$A$7</c:f>
              <c:strCache>
                <c:ptCount val="1"/>
                <c:pt idx="0">
                  <c:v>Value 6</c:v>
                </c:pt>
              </c:strCache>
            </c:strRef>
          </c:tx>
          <c:spPr>
            <a:solidFill>
              <a:srgbClr val="FF585D"/>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Sheet1!$B$7:$K$7</c:f>
              <c:numCache>
                <c:formatCode>General</c:formatCode>
                <c:ptCount val="10"/>
                <c:pt idx="5" formatCode="0%">
                  <c:v>0.1</c:v>
                </c:pt>
              </c:numCache>
            </c:numRef>
          </c:val>
          <c:extLst>
            <c:ext xmlns:c16="http://schemas.microsoft.com/office/drawing/2014/chart" uri="{C3380CC4-5D6E-409C-BE32-E72D297353CC}">
              <c16:uniqueId val="{00000004-F41B-4D10-8788-741DCDCC5B7F}"/>
            </c:ext>
          </c:extLst>
        </c:ser>
        <c:ser>
          <c:idx val="6"/>
          <c:order val="6"/>
          <c:tx>
            <c:strRef>
              <c:f>Sheet1!$A$8</c:f>
              <c:strCache>
                <c:ptCount val="1"/>
                <c:pt idx="0">
                  <c:v>Value 7</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Sheet1!$B$8:$K$8</c:f>
              <c:numCache>
                <c:formatCode>General</c:formatCode>
                <c:ptCount val="10"/>
                <c:pt idx="6" formatCode="0%">
                  <c:v>0.1</c:v>
                </c:pt>
              </c:numCache>
            </c:numRef>
          </c:val>
          <c:extLst>
            <c:ext xmlns:c16="http://schemas.microsoft.com/office/drawing/2014/chart" uri="{C3380CC4-5D6E-409C-BE32-E72D297353CC}">
              <c16:uniqueId val="{00000005-F41B-4D10-8788-741DCDCC5B7F}"/>
            </c:ext>
          </c:extLst>
        </c:ser>
        <c:ser>
          <c:idx val="7"/>
          <c:order val="7"/>
          <c:tx>
            <c:strRef>
              <c:f>Sheet1!$A$9</c:f>
              <c:strCache>
                <c:ptCount val="1"/>
                <c:pt idx="0">
                  <c:v>Value 8</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Sheet1!$B$9:$K$9</c:f>
              <c:numCache>
                <c:formatCode>General</c:formatCode>
                <c:ptCount val="10"/>
                <c:pt idx="7" formatCode="0%">
                  <c:v>0.10000000000000009</c:v>
                </c:pt>
              </c:numCache>
            </c:numRef>
          </c:val>
          <c:extLst>
            <c:ext xmlns:c16="http://schemas.microsoft.com/office/drawing/2014/chart" uri="{C3380CC4-5D6E-409C-BE32-E72D297353CC}">
              <c16:uniqueId val="{00000006-F41B-4D10-8788-741DCDCC5B7F}"/>
            </c:ext>
          </c:extLst>
        </c:ser>
        <c:ser>
          <c:idx val="8"/>
          <c:order val="8"/>
          <c:tx>
            <c:strRef>
              <c:f>Sheet1!$A$10</c:f>
              <c:strCache>
                <c:ptCount val="1"/>
                <c:pt idx="0">
                  <c:v>Value 9</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Sheet1!$B$10:$K$10</c:f>
              <c:numCache>
                <c:formatCode>General</c:formatCode>
                <c:ptCount val="10"/>
                <c:pt idx="8" formatCode="0%">
                  <c:v>0</c:v>
                </c:pt>
              </c:numCache>
            </c:numRef>
          </c:val>
          <c:extLst>
            <c:ext xmlns:c16="http://schemas.microsoft.com/office/drawing/2014/chart" uri="{C3380CC4-5D6E-409C-BE32-E72D297353CC}">
              <c16:uniqueId val="{00000007-F41B-4D10-8788-741DCDCC5B7F}"/>
            </c:ext>
          </c:extLst>
        </c:ser>
        <c:ser>
          <c:idx val="9"/>
          <c:order val="9"/>
          <c:tx>
            <c:strRef>
              <c:f>Sheet1!$A$11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Sheet1!$B$11:$K$11</c:f>
              <c:numCache>
                <c:formatCode>General</c:formatCode>
                <c:ptCount val="10"/>
                <c:pt idx="9" formatCode="0%">
                  <c:v>0</c:v>
                </c:pt>
              </c:numCache>
            </c:numRef>
          </c:val>
          <c:extLst>
            <c:ext xmlns:c16="http://schemas.microsoft.com/office/drawing/2014/chart" uri="{C3380CC4-5D6E-409C-BE32-E72D297353CC}">
              <c16:uniqueId val="{00000008-F41B-4D10-8788-741DCDCC5B7F}"/>
            </c:ext>
          </c:extLst>
        </c:ser>
        <c:ser>
          <c:idx val="0"/>
          <c:order val="0"/>
          <c:tx>
            <c:strRef>
              <c:f>Sheet1!$A$2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Sheet1!$B$2:$K$2</c:f>
              <c:numCache>
                <c:formatCode>General</c:formatCode>
                <c:ptCount val="10"/>
                <c:pt idx="0" formatCode="0%">
                  <c:v>0.1</c:v>
                </c:pt>
              </c:numCache>
            </c:numRef>
          </c:val>
          <c:extLst>
            <c:ext xmlns:c16="http://schemas.microsoft.com/office/drawing/2014/chart" uri="{C3380CC4-5D6E-409C-BE32-E72D297353CC}">
              <c16:uniqueId val="{00000009-F41B-4D10-8788-741DCDCC5B7F}"/>
            </c:ext>
          </c:extLst>
        </c:ser>
        <c:dLbls>
          <c:showLegendKey val="0"/>
          <c:showVal val="0"/>
          <c:showCatName val="0"/>
          <c:showSerName val="0"/>
          <c:showPercent val="0"/>
          <c:showBubbleSize val="0"/>
        </c:dLbls>
        <c:gapWidth val="0"/>
        <c:overlap val="100"/>
        <c:axId val="223678464"/>
        <c:axId val="223680000"/>
      </c:barChart>
      <c:barChart>
        <c:barDir val="bar"/>
        <c:grouping val="clustered"/>
        <c:varyColors val="0"/>
        <c:ser>
          <c:idx val="10"/>
          <c:order val="10"/>
          <c:tx>
            <c:strRef>
              <c:f>Sheet1!$A$12</c:f>
              <c:strCache>
                <c:ptCount val="1"/>
                <c:pt idx="0">
                  <c:v>Value 1</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Sheet1!$B$12:$K$12</c:f>
              <c:numCache>
                <c:formatCode>General</c:formatCode>
                <c:ptCount val="10"/>
                <c:pt idx="0" formatCode="0%">
                  <c:v>0</c:v>
                </c:pt>
              </c:numCache>
            </c:numRef>
          </c:val>
          <c:extLst>
            <c:ext xmlns:c16="http://schemas.microsoft.com/office/drawing/2014/chart" uri="{C3380CC4-5D6E-409C-BE32-E72D297353CC}">
              <c16:uniqueId val="{0000000A-F41B-4D10-8788-741DCDCC5B7F}"/>
            </c:ext>
          </c:extLst>
        </c:ser>
        <c:ser>
          <c:idx val="11"/>
          <c:order val="11"/>
          <c:tx>
            <c:strRef>
              <c:f>Sheet1!$A$13</c:f>
              <c:strCache>
                <c:ptCount val="1"/>
                <c:pt idx="0">
                  <c:v>Value 2</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Sheet1!$B$13:$K$13</c:f>
              <c:numCache>
                <c:formatCode>0%</c:formatCode>
                <c:ptCount val="10"/>
                <c:pt idx="1">
                  <c:v>0</c:v>
                </c:pt>
              </c:numCache>
            </c:numRef>
          </c:val>
          <c:extLst>
            <c:ext xmlns:c16="http://schemas.microsoft.com/office/drawing/2014/chart" uri="{C3380CC4-5D6E-409C-BE32-E72D297353CC}">
              <c16:uniqueId val="{0000000B-F41B-4D10-8788-741DCDCC5B7F}"/>
            </c:ext>
          </c:extLst>
        </c:ser>
        <c:ser>
          <c:idx val="12"/>
          <c:order val="12"/>
          <c:tx>
            <c:strRef>
              <c:f>Sheet1!$A$14</c:f>
              <c:strCache>
                <c:ptCount val="1"/>
                <c:pt idx="0">
                  <c:v>Value 3</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Sheet1!$B$14:$K$14</c:f>
              <c:numCache>
                <c:formatCode>General</c:formatCode>
                <c:ptCount val="10"/>
                <c:pt idx="2" formatCode="0%">
                  <c:v>0</c:v>
                </c:pt>
              </c:numCache>
            </c:numRef>
          </c:val>
          <c:extLst>
            <c:ext xmlns:c16="http://schemas.microsoft.com/office/drawing/2014/chart" uri="{C3380CC4-5D6E-409C-BE32-E72D297353CC}">
              <c16:uniqueId val="{0000000C-F41B-4D10-8788-741DCDCC5B7F}"/>
            </c:ext>
          </c:extLst>
        </c:ser>
        <c:ser>
          <c:idx val="13"/>
          <c:order val="13"/>
          <c:tx>
            <c:strRef>
              <c:f>Sheet1!$A$15</c:f>
              <c:strCache>
                <c:ptCount val="1"/>
                <c:pt idx="0">
                  <c:v>Value 4</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Sheet1!$B$15:$K$15</c:f>
              <c:numCache>
                <c:formatCode>General</c:formatCode>
                <c:ptCount val="10"/>
                <c:pt idx="3" formatCode="0%">
                  <c:v>0</c:v>
                </c:pt>
              </c:numCache>
            </c:numRef>
          </c:val>
          <c:extLst>
            <c:ext xmlns:c16="http://schemas.microsoft.com/office/drawing/2014/chart" uri="{C3380CC4-5D6E-409C-BE32-E72D297353CC}">
              <c16:uniqueId val="{0000000D-F41B-4D10-8788-741DCDCC5B7F}"/>
            </c:ext>
          </c:extLst>
        </c:ser>
        <c:ser>
          <c:idx val="14"/>
          <c:order val="14"/>
          <c:tx>
            <c:strRef>
              <c:f>Sheet1!$A$16</c:f>
              <c:strCache>
                <c:ptCount val="1"/>
                <c:pt idx="0">
                  <c:v>Value 5</c:v>
                </c:pt>
              </c:strCache>
            </c:strRef>
          </c:tx>
          <c:spPr>
            <a:solidFill>
              <a:srgbClr val="007681"/>
            </a:solidFill>
          </c:spPr>
          <c:invertIfNegative val="0"/>
          <c:dPt>
            <c:idx val="4"/>
            <c:invertIfNegative val="0"/>
            <c:bubble3D val="0"/>
            <c:extLst>
              <c:ext xmlns:c16="http://schemas.microsoft.com/office/drawing/2014/chart" uri="{C3380CC4-5D6E-409C-BE32-E72D297353CC}">
                <c16:uniqueId val="{0000000E-F41B-4D10-8788-741DCDCC5B7F}"/>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Sheet1!$B$16:$K$16</c:f>
              <c:numCache>
                <c:formatCode>General</c:formatCode>
                <c:ptCount val="10"/>
                <c:pt idx="4" formatCode="0%">
                  <c:v>0</c:v>
                </c:pt>
              </c:numCache>
            </c:numRef>
          </c:val>
          <c:extLst>
            <c:ext xmlns:c16="http://schemas.microsoft.com/office/drawing/2014/chart" uri="{C3380CC4-5D6E-409C-BE32-E72D297353CC}">
              <c16:uniqueId val="{0000000F-F41B-4D10-8788-741DCDCC5B7F}"/>
            </c:ext>
          </c:extLst>
        </c:ser>
        <c:ser>
          <c:idx val="15"/>
          <c:order val="15"/>
          <c:tx>
            <c:strRef>
              <c:f>Sheet1!$A$17</c:f>
              <c:strCache>
                <c:ptCount val="1"/>
                <c:pt idx="0">
                  <c:v>Value 6</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Sheet1!$B$17:$K$17</c:f>
              <c:numCache>
                <c:formatCode>General</c:formatCode>
                <c:ptCount val="10"/>
                <c:pt idx="5" formatCode="0%">
                  <c:v>0</c:v>
                </c:pt>
              </c:numCache>
            </c:numRef>
          </c:val>
          <c:extLst>
            <c:ext xmlns:c16="http://schemas.microsoft.com/office/drawing/2014/chart" uri="{C3380CC4-5D6E-409C-BE32-E72D297353CC}">
              <c16:uniqueId val="{00000010-F41B-4D10-8788-741DCDCC5B7F}"/>
            </c:ext>
          </c:extLst>
        </c:ser>
        <c:ser>
          <c:idx val="16"/>
          <c:order val="16"/>
          <c:tx>
            <c:strRef>
              <c:f>Sheet1!$A$18</c:f>
              <c:strCache>
                <c:ptCount val="1"/>
                <c:pt idx="0">
                  <c:v>Value 7</c:v>
                </c:pt>
              </c:strCache>
            </c:strRef>
          </c:tx>
          <c:spPr>
            <a:solidFill>
              <a:srgbClr val="007681"/>
            </a:solidFill>
          </c:spPr>
          <c:invertIfNegative val="0"/>
          <c:dPt>
            <c:idx val="6"/>
            <c:invertIfNegative val="0"/>
            <c:bubble3D val="0"/>
            <c:extLst>
              <c:ext xmlns:c16="http://schemas.microsoft.com/office/drawing/2014/chart" uri="{C3380CC4-5D6E-409C-BE32-E72D297353CC}">
                <c16:uniqueId val="{00000011-F41B-4D10-8788-741DCDCC5B7F}"/>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Sheet1!$B$18:$K$18</c:f>
              <c:numCache>
                <c:formatCode>General</c:formatCode>
                <c:ptCount val="10"/>
                <c:pt idx="6" formatCode="0%">
                  <c:v>0</c:v>
                </c:pt>
              </c:numCache>
            </c:numRef>
          </c:val>
          <c:extLst>
            <c:ext xmlns:c16="http://schemas.microsoft.com/office/drawing/2014/chart" uri="{C3380CC4-5D6E-409C-BE32-E72D297353CC}">
              <c16:uniqueId val="{00000012-F41B-4D10-8788-741DCDCC5B7F}"/>
            </c:ext>
          </c:extLst>
        </c:ser>
        <c:ser>
          <c:idx val="17"/>
          <c:order val="17"/>
          <c:tx>
            <c:strRef>
              <c:f>Sheet1!$A$19</c:f>
              <c:strCache>
                <c:ptCount val="1"/>
                <c:pt idx="0">
                  <c:v>Value 8</c:v>
                </c:pt>
              </c:strCache>
            </c:strRef>
          </c:tx>
          <c:spPr>
            <a:solidFill>
              <a:srgbClr val="007681"/>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Sheet1!$B$19:$K$19</c:f>
              <c:numCache>
                <c:formatCode>General</c:formatCode>
                <c:ptCount val="10"/>
                <c:pt idx="7" formatCode="0%">
                  <c:v>0</c:v>
                </c:pt>
              </c:numCache>
            </c:numRef>
          </c:val>
          <c:extLst>
            <c:ext xmlns:c16="http://schemas.microsoft.com/office/drawing/2014/chart" uri="{C3380CC4-5D6E-409C-BE32-E72D297353CC}">
              <c16:uniqueId val="{00000013-F41B-4D10-8788-741DCDCC5B7F}"/>
            </c:ext>
          </c:extLst>
        </c:ser>
        <c:ser>
          <c:idx val="18"/>
          <c:order val="18"/>
          <c:tx>
            <c:strRef>
              <c:f>Sheet1!$A$20</c:f>
              <c:strCache>
                <c:ptCount val="1"/>
                <c:pt idx="0">
                  <c:v>Value 9</c:v>
                </c:pt>
              </c:strCache>
            </c:strRef>
          </c:tx>
          <c:spPr>
            <a:solidFill>
              <a:srgbClr val="007681"/>
            </a:solidFill>
          </c:spPr>
          <c:invertIfNegative val="0"/>
          <c:dPt>
            <c:idx val="8"/>
            <c:invertIfNegative val="0"/>
            <c:bubble3D val="0"/>
            <c:extLst>
              <c:ext xmlns:c16="http://schemas.microsoft.com/office/drawing/2014/chart" uri="{C3380CC4-5D6E-409C-BE32-E72D297353CC}">
                <c16:uniqueId val="{00000014-F41B-4D10-8788-741DCDCC5B7F}"/>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Sheet1!$B$20:$K$20</c:f>
              <c:numCache>
                <c:formatCode>General</c:formatCode>
                <c:ptCount val="10"/>
                <c:pt idx="8" formatCode="0%">
                  <c:v>0</c:v>
                </c:pt>
              </c:numCache>
            </c:numRef>
          </c:val>
          <c:extLst>
            <c:ext xmlns:c16="http://schemas.microsoft.com/office/drawing/2014/chart" uri="{C3380CC4-5D6E-409C-BE32-E72D297353CC}">
              <c16:uniqueId val="{00000015-F41B-4D10-8788-741DCDCC5B7F}"/>
            </c:ext>
          </c:extLst>
        </c:ser>
        <c:ser>
          <c:idx val="19"/>
          <c:order val="19"/>
          <c:tx>
            <c:strRef>
              <c:f>Sheet1!$A$21</c:f>
              <c:strCache>
                <c:ptCount val="1"/>
                <c:pt idx="0">
                  <c:v>Value 10</c:v>
                </c:pt>
              </c:strCache>
            </c:strRef>
          </c:tx>
          <c:spPr>
            <a:solidFill>
              <a:srgbClr val="007681"/>
            </a:solidFill>
          </c:spPr>
          <c:invertIfNegative val="0"/>
          <c:dPt>
            <c:idx val="9"/>
            <c:invertIfNegative val="0"/>
            <c:bubble3D val="0"/>
            <c:extLst>
              <c:ext xmlns:c16="http://schemas.microsoft.com/office/drawing/2014/chart" uri="{C3380CC4-5D6E-409C-BE32-E72D297353CC}">
                <c16:uniqueId val="{00000016-F41B-4D10-8788-741DCDCC5B7F}"/>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Sheet1!$B$21:$K$21</c:f>
              <c:numCache>
                <c:formatCode>General</c:formatCode>
                <c:ptCount val="10"/>
                <c:pt idx="9" formatCode="0%">
                  <c:v>0</c:v>
                </c:pt>
              </c:numCache>
            </c:numRef>
          </c:val>
          <c:extLst>
            <c:ext xmlns:c16="http://schemas.microsoft.com/office/drawing/2014/chart" uri="{C3380CC4-5D6E-409C-BE32-E72D297353CC}">
              <c16:uniqueId val="{00000017-F41B-4D10-8788-741DCDCC5B7F}"/>
            </c:ext>
          </c:extLst>
        </c:ser>
        <c:ser>
          <c:idx val="20"/>
          <c:order val="20"/>
          <c:tx>
            <c:strRef>
              <c:f>Sheet1!$A$22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Sheet1!$B$22:$K$22</c:f>
              <c:numCache>
                <c:formatCode>General</c:formatCode>
                <c:ptCount val="10"/>
                <c:pt idx="0" formatCode="0%">
                  <c:v>0</c:v>
                </c:pt>
              </c:numCache>
            </c:numRef>
          </c:val>
          <c:extLst>
            <c:ext xmlns:c16="http://schemas.microsoft.com/office/drawing/2014/chart" uri="{C3380CC4-5D6E-409C-BE32-E72D297353CC}">
              <c16:uniqueId val="{00000018-F41B-4D10-8788-741DCDCC5B7F}"/>
            </c:ext>
          </c:extLst>
        </c:ser>
        <c:ser>
          <c:idx val="21"/>
          <c:order val="21"/>
          <c:tx>
            <c:strRef>
              <c:f>Sheet1!$A$23</c:f>
              <c:strCache>
                <c:ptCount val="1"/>
                <c:pt idx="0">
                  <c:v>Value 2</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Sheet1!$B$23:$K$23</c:f>
              <c:numCache>
                <c:formatCode>0%</c:formatCode>
                <c:ptCount val="10"/>
                <c:pt idx="1">
                  <c:v>0</c:v>
                </c:pt>
              </c:numCache>
            </c:numRef>
          </c:val>
          <c:extLst>
            <c:ext xmlns:c16="http://schemas.microsoft.com/office/drawing/2014/chart" uri="{C3380CC4-5D6E-409C-BE32-E72D297353CC}">
              <c16:uniqueId val="{00000019-F41B-4D10-8788-741DCDCC5B7F}"/>
            </c:ext>
          </c:extLst>
        </c:ser>
        <c:ser>
          <c:idx val="22"/>
          <c:order val="22"/>
          <c:tx>
            <c:strRef>
              <c:f>Sheet1!$A$24</c:f>
              <c:strCache>
                <c:ptCount val="1"/>
                <c:pt idx="0">
                  <c:v>Value 3</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Sheet1!$B$24:$K$24</c:f>
              <c:numCache>
                <c:formatCode>General</c:formatCode>
                <c:ptCount val="10"/>
                <c:pt idx="2" formatCode="0%">
                  <c:v>0</c:v>
                </c:pt>
              </c:numCache>
            </c:numRef>
          </c:val>
          <c:extLst>
            <c:ext xmlns:c16="http://schemas.microsoft.com/office/drawing/2014/chart" uri="{C3380CC4-5D6E-409C-BE32-E72D297353CC}">
              <c16:uniqueId val="{0000001A-F41B-4D10-8788-741DCDCC5B7F}"/>
            </c:ext>
          </c:extLst>
        </c:ser>
        <c:ser>
          <c:idx val="23"/>
          <c:order val="23"/>
          <c:tx>
            <c:strRef>
              <c:f>Sheet1!$A$25</c:f>
              <c:strCache>
                <c:ptCount val="1"/>
                <c:pt idx="0">
                  <c:v>Value 4</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Sheet1!$B$25:$K$25</c:f>
              <c:numCache>
                <c:formatCode>General</c:formatCode>
                <c:ptCount val="10"/>
                <c:pt idx="3" formatCode="0%">
                  <c:v>0</c:v>
                </c:pt>
              </c:numCache>
            </c:numRef>
          </c:val>
          <c:extLst>
            <c:ext xmlns:c16="http://schemas.microsoft.com/office/drawing/2014/chart" uri="{C3380CC4-5D6E-409C-BE32-E72D297353CC}">
              <c16:uniqueId val="{0000001B-F41B-4D10-8788-741DCDCC5B7F}"/>
            </c:ext>
          </c:extLst>
        </c:ser>
        <c:ser>
          <c:idx val="24"/>
          <c:order val="24"/>
          <c:tx>
            <c:strRef>
              <c:f>Sheet1!$A$26</c:f>
              <c:strCache>
                <c:ptCount val="1"/>
                <c:pt idx="0">
                  <c:v>Value 5</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Sheet1!$B$26:$K$26</c:f>
              <c:numCache>
                <c:formatCode>General</c:formatCode>
                <c:ptCount val="10"/>
                <c:pt idx="4" formatCode="0%">
                  <c:v>0</c:v>
                </c:pt>
              </c:numCache>
            </c:numRef>
          </c:val>
          <c:extLst>
            <c:ext xmlns:c16="http://schemas.microsoft.com/office/drawing/2014/chart" uri="{C3380CC4-5D6E-409C-BE32-E72D297353CC}">
              <c16:uniqueId val="{0000001C-F41B-4D10-8788-741DCDCC5B7F}"/>
            </c:ext>
          </c:extLst>
        </c:ser>
        <c:ser>
          <c:idx val="25"/>
          <c:order val="25"/>
          <c:tx>
            <c:strRef>
              <c:f>Sheet1!$A$27</c:f>
              <c:strCache>
                <c:ptCount val="1"/>
                <c:pt idx="0">
                  <c:v>Value 6</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Sheet1!$B$27:$K$27</c:f>
              <c:numCache>
                <c:formatCode>General</c:formatCode>
                <c:ptCount val="10"/>
                <c:pt idx="5" formatCode="0%">
                  <c:v>0</c:v>
                </c:pt>
              </c:numCache>
            </c:numRef>
          </c:val>
          <c:extLst>
            <c:ext xmlns:c16="http://schemas.microsoft.com/office/drawing/2014/chart" uri="{C3380CC4-5D6E-409C-BE32-E72D297353CC}">
              <c16:uniqueId val="{0000001D-F41B-4D10-8788-741DCDCC5B7F}"/>
            </c:ext>
          </c:extLst>
        </c:ser>
        <c:ser>
          <c:idx val="26"/>
          <c:order val="26"/>
          <c:tx>
            <c:strRef>
              <c:f>Sheet1!$A$28</c:f>
              <c:strCache>
                <c:ptCount val="1"/>
                <c:pt idx="0">
                  <c:v>Value 7</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Sheet1!$B$28:$K$28</c:f>
              <c:numCache>
                <c:formatCode>General</c:formatCode>
                <c:ptCount val="10"/>
                <c:pt idx="6" formatCode="0%">
                  <c:v>0</c:v>
                </c:pt>
              </c:numCache>
            </c:numRef>
          </c:val>
          <c:extLst>
            <c:ext xmlns:c16="http://schemas.microsoft.com/office/drawing/2014/chart" uri="{C3380CC4-5D6E-409C-BE32-E72D297353CC}">
              <c16:uniqueId val="{0000001E-F41B-4D10-8788-741DCDCC5B7F}"/>
            </c:ext>
          </c:extLst>
        </c:ser>
        <c:ser>
          <c:idx val="27"/>
          <c:order val="27"/>
          <c:tx>
            <c:strRef>
              <c:f>Sheet1!$A$29</c:f>
              <c:strCache>
                <c:ptCount val="1"/>
                <c:pt idx="0">
                  <c:v>Value 8</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Sheet1!$B$29:$K$29</c:f>
              <c:numCache>
                <c:formatCode>General</c:formatCode>
                <c:ptCount val="10"/>
                <c:pt idx="7" formatCode="0%">
                  <c:v>0</c:v>
                </c:pt>
              </c:numCache>
            </c:numRef>
          </c:val>
          <c:extLst>
            <c:ext xmlns:c16="http://schemas.microsoft.com/office/drawing/2014/chart" uri="{C3380CC4-5D6E-409C-BE32-E72D297353CC}">
              <c16:uniqueId val="{0000001F-F41B-4D10-8788-741DCDCC5B7F}"/>
            </c:ext>
          </c:extLst>
        </c:ser>
        <c:ser>
          <c:idx val="28"/>
          <c:order val="28"/>
          <c:tx>
            <c:strRef>
              <c:f>Sheet1!$A$30</c:f>
              <c:strCache>
                <c:ptCount val="1"/>
                <c:pt idx="0">
                  <c:v>Value 9</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Sheet1!$B$30:$K$30</c:f>
              <c:numCache>
                <c:formatCode>General</c:formatCode>
                <c:ptCount val="10"/>
                <c:pt idx="8" formatCode="0%">
                  <c:v>0</c:v>
                </c:pt>
              </c:numCache>
            </c:numRef>
          </c:val>
          <c:extLst>
            <c:ext xmlns:c16="http://schemas.microsoft.com/office/drawing/2014/chart" uri="{C3380CC4-5D6E-409C-BE32-E72D297353CC}">
              <c16:uniqueId val="{00000020-F41B-4D10-8788-741DCDCC5B7F}"/>
            </c:ext>
          </c:extLst>
        </c:ser>
        <c:ser>
          <c:idx val="29"/>
          <c:order val="29"/>
          <c:tx>
            <c:strRef>
              <c:f>Sheet1!$A$31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Sheet1!$B$31:$K$31</c:f>
              <c:numCache>
                <c:formatCode>General</c:formatCode>
                <c:ptCount val="10"/>
                <c:pt idx="9" formatCode="0%">
                  <c:v>0</c:v>
                </c:pt>
              </c:numCache>
            </c:numRef>
          </c:val>
          <c:extLst>
            <c:ext xmlns:c16="http://schemas.microsoft.com/office/drawing/2014/chart" uri="{C3380CC4-5D6E-409C-BE32-E72D297353CC}">
              <c16:uniqueId val="{00000021-F41B-4D10-8788-741DCDCC5B7F}"/>
            </c:ext>
          </c:extLst>
        </c:ser>
        <c:ser>
          <c:idx val="30"/>
          <c:order val="30"/>
          <c:tx>
            <c:strRef>
              <c:f>Sheet1!$A$32</c:f>
              <c:strCache>
                <c:ptCount val="1"/>
                <c:pt idx="0">
                  <c:v>Value 1</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Sheet1!$B$32:$K$32</c:f>
              <c:numCache>
                <c:formatCode>General</c:formatCode>
                <c:ptCount val="10"/>
                <c:pt idx="0" formatCode="0%">
                  <c:v>0</c:v>
                </c:pt>
              </c:numCache>
            </c:numRef>
          </c:val>
          <c:extLst>
            <c:ext xmlns:c16="http://schemas.microsoft.com/office/drawing/2014/chart" uri="{C3380CC4-5D6E-409C-BE32-E72D297353CC}">
              <c16:uniqueId val="{00000022-F41B-4D10-8788-741DCDCC5B7F}"/>
            </c:ext>
          </c:extLst>
        </c:ser>
        <c:ser>
          <c:idx val="31"/>
          <c:order val="31"/>
          <c:tx>
            <c:strRef>
              <c:f>Sheet1!$A$33</c:f>
              <c:strCache>
                <c:ptCount val="1"/>
                <c:pt idx="0">
                  <c:v>Value 2</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Sheet1!$B$33:$K$33</c:f>
              <c:numCache>
                <c:formatCode>0%</c:formatCode>
                <c:ptCount val="10"/>
                <c:pt idx="1">
                  <c:v>0</c:v>
                </c:pt>
              </c:numCache>
            </c:numRef>
          </c:val>
          <c:extLst>
            <c:ext xmlns:c16="http://schemas.microsoft.com/office/drawing/2014/chart" uri="{C3380CC4-5D6E-409C-BE32-E72D297353CC}">
              <c16:uniqueId val="{00000023-F41B-4D10-8788-741DCDCC5B7F}"/>
            </c:ext>
          </c:extLst>
        </c:ser>
        <c:ser>
          <c:idx val="32"/>
          <c:order val="32"/>
          <c:tx>
            <c:strRef>
              <c:f>Sheet1!$A$34</c:f>
              <c:strCache>
                <c:ptCount val="1"/>
                <c:pt idx="0">
                  <c:v>Value 3</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Sheet1!$B$34:$K$34</c:f>
              <c:numCache>
                <c:formatCode>General</c:formatCode>
                <c:ptCount val="10"/>
                <c:pt idx="2" formatCode="0%">
                  <c:v>0</c:v>
                </c:pt>
              </c:numCache>
            </c:numRef>
          </c:val>
          <c:extLst>
            <c:ext xmlns:c16="http://schemas.microsoft.com/office/drawing/2014/chart" uri="{C3380CC4-5D6E-409C-BE32-E72D297353CC}">
              <c16:uniqueId val="{00000024-F41B-4D10-8788-741DCDCC5B7F}"/>
            </c:ext>
          </c:extLst>
        </c:ser>
        <c:ser>
          <c:idx val="33"/>
          <c:order val="33"/>
          <c:tx>
            <c:strRef>
              <c:f>Sheet1!$A$35</c:f>
              <c:strCache>
                <c:ptCount val="1"/>
                <c:pt idx="0">
                  <c:v>Value 4</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Sheet1!$B$35:$K$35</c:f>
              <c:numCache>
                <c:formatCode>General</c:formatCode>
                <c:ptCount val="10"/>
                <c:pt idx="3" formatCode="0%">
                  <c:v>0</c:v>
                </c:pt>
              </c:numCache>
            </c:numRef>
          </c:val>
          <c:extLst>
            <c:ext xmlns:c16="http://schemas.microsoft.com/office/drawing/2014/chart" uri="{C3380CC4-5D6E-409C-BE32-E72D297353CC}">
              <c16:uniqueId val="{00000025-F41B-4D10-8788-741DCDCC5B7F}"/>
            </c:ext>
          </c:extLst>
        </c:ser>
        <c:ser>
          <c:idx val="34"/>
          <c:order val="34"/>
          <c:tx>
            <c:strRef>
              <c:f>Sheet1!$A$36</c:f>
              <c:strCache>
                <c:ptCount val="1"/>
                <c:pt idx="0">
                  <c:v>Value 5</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Sheet1!$B$36:$K$36</c:f>
              <c:numCache>
                <c:formatCode>General</c:formatCode>
                <c:ptCount val="10"/>
                <c:pt idx="4" formatCode="0%">
                  <c:v>0</c:v>
                </c:pt>
              </c:numCache>
            </c:numRef>
          </c:val>
          <c:extLst>
            <c:ext xmlns:c16="http://schemas.microsoft.com/office/drawing/2014/chart" uri="{C3380CC4-5D6E-409C-BE32-E72D297353CC}">
              <c16:uniqueId val="{00000026-F41B-4D10-8788-741DCDCC5B7F}"/>
            </c:ext>
          </c:extLst>
        </c:ser>
        <c:ser>
          <c:idx val="35"/>
          <c:order val="35"/>
          <c:tx>
            <c:strRef>
              <c:f>Sheet1!$A$37</c:f>
              <c:strCache>
                <c:ptCount val="1"/>
                <c:pt idx="0">
                  <c:v>Value 6</c:v>
                </c:pt>
              </c:strCache>
            </c:strRef>
          </c:tx>
          <c:spPr>
            <a:solidFill>
              <a:srgbClr val="C8C9C7"/>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Sheet1!$B$37:$K$37</c:f>
              <c:numCache>
                <c:formatCode>General</c:formatCode>
                <c:ptCount val="10"/>
                <c:pt idx="5" formatCode="0%">
                  <c:v>0</c:v>
                </c:pt>
              </c:numCache>
            </c:numRef>
          </c:val>
          <c:extLst>
            <c:ext xmlns:c16="http://schemas.microsoft.com/office/drawing/2014/chart" uri="{C3380CC4-5D6E-409C-BE32-E72D297353CC}">
              <c16:uniqueId val="{00000027-F41B-4D10-8788-741DCDCC5B7F}"/>
            </c:ext>
          </c:extLst>
        </c:ser>
        <c:ser>
          <c:idx val="36"/>
          <c:order val="36"/>
          <c:tx>
            <c:strRef>
              <c:f>Sheet1!$A$38</c:f>
              <c:strCache>
                <c:ptCount val="1"/>
                <c:pt idx="0">
                  <c:v>Value 7</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Sheet1!$B$38:$K$38</c:f>
              <c:numCache>
                <c:formatCode>General</c:formatCode>
                <c:ptCount val="10"/>
                <c:pt idx="6" formatCode="0%">
                  <c:v>0</c:v>
                </c:pt>
              </c:numCache>
            </c:numRef>
          </c:val>
          <c:extLst>
            <c:ext xmlns:c16="http://schemas.microsoft.com/office/drawing/2014/chart" uri="{C3380CC4-5D6E-409C-BE32-E72D297353CC}">
              <c16:uniqueId val="{00000028-F41B-4D10-8788-741DCDCC5B7F}"/>
            </c:ext>
          </c:extLst>
        </c:ser>
        <c:ser>
          <c:idx val="37"/>
          <c:order val="37"/>
          <c:tx>
            <c:strRef>
              <c:f>Sheet1!$A$39</c:f>
              <c:strCache>
                <c:ptCount val="1"/>
                <c:pt idx="0">
                  <c:v>Value 8</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Sheet1!$B$39:$K$39</c:f>
              <c:numCache>
                <c:formatCode>General</c:formatCode>
                <c:ptCount val="10"/>
                <c:pt idx="7" formatCode="0%">
                  <c:v>0</c:v>
                </c:pt>
              </c:numCache>
            </c:numRef>
          </c:val>
          <c:extLst>
            <c:ext xmlns:c16="http://schemas.microsoft.com/office/drawing/2014/chart" uri="{C3380CC4-5D6E-409C-BE32-E72D297353CC}">
              <c16:uniqueId val="{00000029-F41B-4D10-8788-741DCDCC5B7F}"/>
            </c:ext>
          </c:extLst>
        </c:ser>
        <c:ser>
          <c:idx val="38"/>
          <c:order val="38"/>
          <c:tx>
            <c:strRef>
              <c:f>Sheet1!$A$40</c:f>
              <c:strCache>
                <c:ptCount val="1"/>
                <c:pt idx="0">
                  <c:v>Value 9</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Sheet1!$B$40:$K$40</c:f>
              <c:numCache>
                <c:formatCode>General</c:formatCode>
                <c:ptCount val="10"/>
                <c:pt idx="8" formatCode="0%">
                  <c:v>0</c:v>
                </c:pt>
              </c:numCache>
            </c:numRef>
          </c:val>
          <c:extLst>
            <c:ext xmlns:c16="http://schemas.microsoft.com/office/drawing/2014/chart" uri="{C3380CC4-5D6E-409C-BE32-E72D297353CC}">
              <c16:uniqueId val="{0000002A-F41B-4D10-8788-741DCDCC5B7F}"/>
            </c:ext>
          </c:extLst>
        </c:ser>
        <c:ser>
          <c:idx val="39"/>
          <c:order val="39"/>
          <c:tx>
            <c:strRef>
              <c:f>Sheet1!$A$41</c:f>
              <c:strCache>
                <c:ptCount val="1"/>
                <c:pt idx="0">
                  <c:v>Value 10</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Sheet1!$B$41:$K$41</c:f>
              <c:numCache>
                <c:formatCode>General</c:formatCode>
                <c:ptCount val="10"/>
                <c:pt idx="9" formatCode="0%">
                  <c:v>0</c:v>
                </c:pt>
              </c:numCache>
            </c:numRef>
          </c:val>
          <c:extLst>
            <c:ext xmlns:c16="http://schemas.microsoft.com/office/drawing/2014/chart" uri="{C3380CC4-5D6E-409C-BE32-E72D297353CC}">
              <c16:uniqueId val="{0000002B-F41B-4D10-8788-741DCDCC5B7F}"/>
            </c:ext>
          </c:extLst>
        </c:ser>
        <c:ser>
          <c:idx val="40"/>
          <c:order val="40"/>
          <c:tx>
            <c:strRef>
              <c:f>Sheet1!$A$42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Sheet1!$B$42:$K$42</c:f>
              <c:numCache>
                <c:formatCode>General</c:formatCode>
                <c:ptCount val="10"/>
                <c:pt idx="0" formatCode="0%">
                  <c:v>0</c:v>
                </c:pt>
              </c:numCache>
            </c:numRef>
          </c:val>
          <c:extLst>
            <c:ext xmlns:c16="http://schemas.microsoft.com/office/drawing/2014/chart" uri="{C3380CC4-5D6E-409C-BE32-E72D297353CC}">
              <c16:uniqueId val="{0000002C-F41B-4D10-8788-741DCDCC5B7F}"/>
            </c:ext>
          </c:extLst>
        </c:ser>
        <c:ser>
          <c:idx val="41"/>
          <c:order val="41"/>
          <c:tx>
            <c:strRef>
              <c:f>Sheet1!$A$43</c:f>
              <c:strCache>
                <c:ptCount val="1"/>
                <c:pt idx="0">
                  <c:v>Value 2</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Sheet1!$B$43:$K$43</c:f>
              <c:numCache>
                <c:formatCode>0%</c:formatCode>
                <c:ptCount val="10"/>
                <c:pt idx="1">
                  <c:v>0</c:v>
                </c:pt>
              </c:numCache>
            </c:numRef>
          </c:val>
          <c:extLst>
            <c:ext xmlns:c16="http://schemas.microsoft.com/office/drawing/2014/chart" uri="{C3380CC4-5D6E-409C-BE32-E72D297353CC}">
              <c16:uniqueId val="{0000002D-F41B-4D10-8788-741DCDCC5B7F}"/>
            </c:ext>
          </c:extLst>
        </c:ser>
        <c:ser>
          <c:idx val="42"/>
          <c:order val="42"/>
          <c:tx>
            <c:strRef>
              <c:f>Sheet1!$A$44</c:f>
              <c:strCache>
                <c:ptCount val="1"/>
                <c:pt idx="0">
                  <c:v>Value 3</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Sheet1!$B$44:$K$44</c:f>
              <c:numCache>
                <c:formatCode>General</c:formatCode>
                <c:ptCount val="10"/>
                <c:pt idx="2" formatCode="0%">
                  <c:v>0</c:v>
                </c:pt>
              </c:numCache>
            </c:numRef>
          </c:val>
          <c:extLst>
            <c:ext xmlns:c16="http://schemas.microsoft.com/office/drawing/2014/chart" uri="{C3380CC4-5D6E-409C-BE32-E72D297353CC}">
              <c16:uniqueId val="{0000002E-F41B-4D10-8788-741DCDCC5B7F}"/>
            </c:ext>
          </c:extLst>
        </c:ser>
        <c:ser>
          <c:idx val="43"/>
          <c:order val="43"/>
          <c:tx>
            <c:strRef>
              <c:f>Sheet1!$A$45</c:f>
              <c:strCache>
                <c:ptCount val="1"/>
                <c:pt idx="0">
                  <c:v>Value 4</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Sheet1!$B$45:$K$45</c:f>
              <c:numCache>
                <c:formatCode>General</c:formatCode>
                <c:ptCount val="10"/>
                <c:pt idx="3" formatCode="0%">
                  <c:v>0</c:v>
                </c:pt>
              </c:numCache>
            </c:numRef>
          </c:val>
          <c:extLst>
            <c:ext xmlns:c16="http://schemas.microsoft.com/office/drawing/2014/chart" uri="{C3380CC4-5D6E-409C-BE32-E72D297353CC}">
              <c16:uniqueId val="{0000002F-F41B-4D10-8788-741DCDCC5B7F}"/>
            </c:ext>
          </c:extLst>
        </c:ser>
        <c:ser>
          <c:idx val="44"/>
          <c:order val="44"/>
          <c:tx>
            <c:strRef>
              <c:f>Sheet1!$A$46</c:f>
              <c:strCache>
                <c:ptCount val="1"/>
                <c:pt idx="0">
                  <c:v>Value 5</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Sheet1!$B$46:$K$46</c:f>
              <c:numCache>
                <c:formatCode>General</c:formatCode>
                <c:ptCount val="10"/>
                <c:pt idx="4" formatCode="0%">
                  <c:v>0</c:v>
                </c:pt>
              </c:numCache>
            </c:numRef>
          </c:val>
          <c:extLst>
            <c:ext xmlns:c16="http://schemas.microsoft.com/office/drawing/2014/chart" uri="{C3380CC4-5D6E-409C-BE32-E72D297353CC}">
              <c16:uniqueId val="{00000030-F41B-4D10-8788-741DCDCC5B7F}"/>
            </c:ext>
          </c:extLst>
        </c:ser>
        <c:ser>
          <c:idx val="45"/>
          <c:order val="45"/>
          <c:tx>
            <c:strRef>
              <c:f>Sheet1!$A$47</c:f>
              <c:strCache>
                <c:ptCount val="1"/>
                <c:pt idx="0">
                  <c:v>Value 6</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Sheet1!$B$47:$K$47</c:f>
              <c:numCache>
                <c:formatCode>General</c:formatCode>
                <c:ptCount val="10"/>
                <c:pt idx="5" formatCode="0%">
                  <c:v>0</c:v>
                </c:pt>
              </c:numCache>
            </c:numRef>
          </c:val>
          <c:extLst>
            <c:ext xmlns:c16="http://schemas.microsoft.com/office/drawing/2014/chart" uri="{C3380CC4-5D6E-409C-BE32-E72D297353CC}">
              <c16:uniqueId val="{00000031-F41B-4D10-8788-741DCDCC5B7F}"/>
            </c:ext>
          </c:extLst>
        </c:ser>
        <c:ser>
          <c:idx val="46"/>
          <c:order val="46"/>
          <c:tx>
            <c:strRef>
              <c:f>Sheet1!$A$48</c:f>
              <c:strCache>
                <c:ptCount val="1"/>
                <c:pt idx="0">
                  <c:v>Value 7</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Sheet1!$B$48:$K$48</c:f>
              <c:numCache>
                <c:formatCode>General</c:formatCode>
                <c:ptCount val="10"/>
                <c:pt idx="6" formatCode="0%">
                  <c:v>0</c:v>
                </c:pt>
              </c:numCache>
            </c:numRef>
          </c:val>
          <c:extLst>
            <c:ext xmlns:c16="http://schemas.microsoft.com/office/drawing/2014/chart" uri="{C3380CC4-5D6E-409C-BE32-E72D297353CC}">
              <c16:uniqueId val="{00000032-F41B-4D10-8788-741DCDCC5B7F}"/>
            </c:ext>
          </c:extLst>
        </c:ser>
        <c:ser>
          <c:idx val="47"/>
          <c:order val="47"/>
          <c:tx>
            <c:strRef>
              <c:f>Sheet1!$A$49</c:f>
              <c:strCache>
                <c:ptCount val="1"/>
                <c:pt idx="0">
                  <c:v>Value 8</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Sheet1!$B$49:$K$49</c:f>
              <c:numCache>
                <c:formatCode>General</c:formatCode>
                <c:ptCount val="10"/>
                <c:pt idx="7" formatCode="0%">
                  <c:v>0</c:v>
                </c:pt>
              </c:numCache>
            </c:numRef>
          </c:val>
          <c:extLst>
            <c:ext xmlns:c16="http://schemas.microsoft.com/office/drawing/2014/chart" uri="{C3380CC4-5D6E-409C-BE32-E72D297353CC}">
              <c16:uniqueId val="{00000033-F41B-4D10-8788-741DCDCC5B7F}"/>
            </c:ext>
          </c:extLst>
        </c:ser>
        <c:ser>
          <c:idx val="48"/>
          <c:order val="48"/>
          <c:tx>
            <c:strRef>
              <c:f>Sheet1!$A$50</c:f>
              <c:strCache>
                <c:ptCount val="1"/>
                <c:pt idx="0">
                  <c:v>Value 9</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Sheet1!$B$50:$K$50</c:f>
              <c:numCache>
                <c:formatCode>General</c:formatCode>
                <c:ptCount val="10"/>
                <c:pt idx="8" formatCode="0%">
                  <c:v>0</c:v>
                </c:pt>
              </c:numCache>
            </c:numRef>
          </c:val>
          <c:extLst>
            <c:ext xmlns:c16="http://schemas.microsoft.com/office/drawing/2014/chart" uri="{C3380CC4-5D6E-409C-BE32-E72D297353CC}">
              <c16:uniqueId val="{00000034-F41B-4D10-8788-741DCDCC5B7F}"/>
            </c:ext>
          </c:extLst>
        </c:ser>
        <c:ser>
          <c:idx val="49"/>
          <c:order val="49"/>
          <c:tx>
            <c:strRef>
              <c:f>Sheet1!$A$51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Sheet1!$B$51:$K$51</c:f>
              <c:numCache>
                <c:formatCode>General</c:formatCode>
                <c:ptCount val="10"/>
                <c:pt idx="9" formatCode="0%">
                  <c:v>0</c:v>
                </c:pt>
              </c:numCache>
            </c:numRef>
          </c:val>
          <c:extLst>
            <c:ext xmlns:c16="http://schemas.microsoft.com/office/drawing/2014/chart" uri="{C3380CC4-5D6E-409C-BE32-E72D297353CC}">
              <c16:uniqueId val="{00000035-F41B-4D10-8788-741DCDCC5B7F}"/>
            </c:ext>
          </c:extLst>
        </c:ser>
        <c:ser>
          <c:idx val="50"/>
          <c:order val="50"/>
          <c:tx>
            <c:strRef>
              <c:f>Sheet1!$A$52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Sheet1!$B$52:$K$52</c:f>
              <c:numCache>
                <c:formatCode>General</c:formatCode>
                <c:ptCount val="10"/>
                <c:pt idx="0" formatCode="0%">
                  <c:v>0</c:v>
                </c:pt>
              </c:numCache>
            </c:numRef>
          </c:val>
          <c:extLst>
            <c:ext xmlns:c16="http://schemas.microsoft.com/office/drawing/2014/chart" uri="{C3380CC4-5D6E-409C-BE32-E72D297353CC}">
              <c16:uniqueId val="{00000036-F41B-4D10-8788-741DCDCC5B7F}"/>
            </c:ext>
          </c:extLst>
        </c:ser>
        <c:ser>
          <c:idx val="51"/>
          <c:order val="51"/>
          <c:tx>
            <c:strRef>
              <c:f>Sheet1!$A$53</c:f>
              <c:strCache>
                <c:ptCount val="1"/>
                <c:pt idx="0">
                  <c:v>Value 2</c:v>
                </c:pt>
              </c:strCache>
            </c:strRef>
          </c:tx>
          <c:spPr>
            <a:solidFill>
              <a:srgbClr val="FF585D"/>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Sheet1!$B$53:$K$53</c:f>
              <c:numCache>
                <c:formatCode>0%</c:formatCode>
                <c:ptCount val="10"/>
                <c:pt idx="1">
                  <c:v>0</c:v>
                </c:pt>
              </c:numCache>
            </c:numRef>
          </c:val>
          <c:extLst>
            <c:ext xmlns:c16="http://schemas.microsoft.com/office/drawing/2014/chart" uri="{C3380CC4-5D6E-409C-BE32-E72D297353CC}">
              <c16:uniqueId val="{00000037-F41B-4D10-8788-741DCDCC5B7F}"/>
            </c:ext>
          </c:extLst>
        </c:ser>
        <c:ser>
          <c:idx val="52"/>
          <c:order val="52"/>
          <c:tx>
            <c:strRef>
              <c:f>Sheet1!$A$54</c:f>
              <c:strCache>
                <c:ptCount val="1"/>
                <c:pt idx="0">
                  <c:v>Value 3</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Sheet1!$B$54:$K$54</c:f>
              <c:numCache>
                <c:formatCode>General</c:formatCode>
                <c:ptCount val="10"/>
                <c:pt idx="2" formatCode="0%">
                  <c:v>0</c:v>
                </c:pt>
              </c:numCache>
            </c:numRef>
          </c:val>
          <c:extLst>
            <c:ext xmlns:c16="http://schemas.microsoft.com/office/drawing/2014/chart" uri="{C3380CC4-5D6E-409C-BE32-E72D297353CC}">
              <c16:uniqueId val="{00000038-F41B-4D10-8788-741DCDCC5B7F}"/>
            </c:ext>
          </c:extLst>
        </c:ser>
        <c:ser>
          <c:idx val="53"/>
          <c:order val="53"/>
          <c:tx>
            <c:strRef>
              <c:f>Sheet1!$A$55</c:f>
              <c:strCache>
                <c:ptCount val="1"/>
                <c:pt idx="0">
                  <c:v>Value 4</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Sheet1!$B$55:$K$55</c:f>
              <c:numCache>
                <c:formatCode>General</c:formatCode>
                <c:ptCount val="10"/>
                <c:pt idx="3" formatCode="0%">
                  <c:v>0</c:v>
                </c:pt>
              </c:numCache>
            </c:numRef>
          </c:val>
          <c:extLst>
            <c:ext xmlns:c16="http://schemas.microsoft.com/office/drawing/2014/chart" uri="{C3380CC4-5D6E-409C-BE32-E72D297353CC}">
              <c16:uniqueId val="{00000039-F41B-4D10-8788-741DCDCC5B7F}"/>
            </c:ext>
          </c:extLst>
        </c:ser>
        <c:ser>
          <c:idx val="54"/>
          <c:order val="54"/>
          <c:tx>
            <c:strRef>
              <c:f>Sheet1!$A$56</c:f>
              <c:strCache>
                <c:ptCount val="1"/>
                <c:pt idx="0">
                  <c:v>Value 5</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Sheet1!$B$56:$K$56</c:f>
              <c:numCache>
                <c:formatCode>General</c:formatCode>
                <c:ptCount val="10"/>
                <c:pt idx="4" formatCode="0%">
                  <c:v>0</c:v>
                </c:pt>
              </c:numCache>
            </c:numRef>
          </c:val>
          <c:extLst>
            <c:ext xmlns:c16="http://schemas.microsoft.com/office/drawing/2014/chart" uri="{C3380CC4-5D6E-409C-BE32-E72D297353CC}">
              <c16:uniqueId val="{0000003A-F41B-4D10-8788-741DCDCC5B7F}"/>
            </c:ext>
          </c:extLst>
        </c:ser>
        <c:ser>
          <c:idx val="55"/>
          <c:order val="55"/>
          <c:tx>
            <c:strRef>
              <c:f>Sheet1!$A$57</c:f>
              <c:strCache>
                <c:ptCount val="1"/>
                <c:pt idx="0">
                  <c:v>Value 6</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Sheet1!$B$57:$K$57</c:f>
              <c:numCache>
                <c:formatCode>General</c:formatCode>
                <c:ptCount val="10"/>
                <c:pt idx="5" formatCode="0%">
                  <c:v>0</c:v>
                </c:pt>
              </c:numCache>
            </c:numRef>
          </c:val>
          <c:extLst>
            <c:ext xmlns:c16="http://schemas.microsoft.com/office/drawing/2014/chart" uri="{C3380CC4-5D6E-409C-BE32-E72D297353CC}">
              <c16:uniqueId val="{0000003B-F41B-4D10-8788-741DCDCC5B7F}"/>
            </c:ext>
          </c:extLst>
        </c:ser>
        <c:ser>
          <c:idx val="56"/>
          <c:order val="56"/>
          <c:tx>
            <c:strRef>
              <c:f>Sheet1!$A$58</c:f>
              <c:strCache>
                <c:ptCount val="1"/>
                <c:pt idx="0">
                  <c:v>Value 7</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Sheet1!$B$58:$K$58</c:f>
              <c:numCache>
                <c:formatCode>General</c:formatCode>
                <c:ptCount val="10"/>
                <c:pt idx="6" formatCode="0%">
                  <c:v>0</c:v>
                </c:pt>
              </c:numCache>
            </c:numRef>
          </c:val>
          <c:extLst>
            <c:ext xmlns:c16="http://schemas.microsoft.com/office/drawing/2014/chart" uri="{C3380CC4-5D6E-409C-BE32-E72D297353CC}">
              <c16:uniqueId val="{0000003C-F41B-4D10-8788-741DCDCC5B7F}"/>
            </c:ext>
          </c:extLst>
        </c:ser>
        <c:ser>
          <c:idx val="57"/>
          <c:order val="57"/>
          <c:tx>
            <c:strRef>
              <c:f>Sheet1!$A$59</c:f>
              <c:strCache>
                <c:ptCount val="1"/>
                <c:pt idx="0">
                  <c:v>Value 8</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Sheet1!$B$59:$K$59</c:f>
              <c:numCache>
                <c:formatCode>General</c:formatCode>
                <c:ptCount val="10"/>
                <c:pt idx="7" formatCode="0%">
                  <c:v>0</c:v>
                </c:pt>
              </c:numCache>
            </c:numRef>
          </c:val>
          <c:extLst>
            <c:ext xmlns:c16="http://schemas.microsoft.com/office/drawing/2014/chart" uri="{C3380CC4-5D6E-409C-BE32-E72D297353CC}">
              <c16:uniqueId val="{0000003D-F41B-4D10-8788-741DCDCC5B7F}"/>
            </c:ext>
          </c:extLst>
        </c:ser>
        <c:ser>
          <c:idx val="58"/>
          <c:order val="58"/>
          <c:tx>
            <c:strRef>
              <c:f>Sheet1!$A$60</c:f>
              <c:strCache>
                <c:ptCount val="1"/>
                <c:pt idx="0">
                  <c:v>Value 9</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Sheet1!$B$60:$K$60</c:f>
              <c:numCache>
                <c:formatCode>General</c:formatCode>
                <c:ptCount val="10"/>
                <c:pt idx="8" formatCode="0%">
                  <c:v>0</c:v>
                </c:pt>
              </c:numCache>
            </c:numRef>
          </c:val>
          <c:extLst>
            <c:ext xmlns:c16="http://schemas.microsoft.com/office/drawing/2014/chart" uri="{C3380CC4-5D6E-409C-BE32-E72D297353CC}">
              <c16:uniqueId val="{0000003E-F41B-4D10-8788-741DCDCC5B7F}"/>
            </c:ext>
          </c:extLst>
        </c:ser>
        <c:ser>
          <c:idx val="59"/>
          <c:order val="59"/>
          <c:tx>
            <c:strRef>
              <c:f>Sheet1!$A$61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Sheet1!$B$61:$K$61</c:f>
              <c:numCache>
                <c:formatCode>General</c:formatCode>
                <c:ptCount val="10"/>
                <c:pt idx="9" formatCode="0%">
                  <c:v>0</c:v>
                </c:pt>
              </c:numCache>
            </c:numRef>
          </c:val>
          <c:extLst>
            <c:ext xmlns:c16="http://schemas.microsoft.com/office/drawing/2014/chart" uri="{C3380CC4-5D6E-409C-BE32-E72D297353CC}">
              <c16:uniqueId val="{0000003F-F41B-4D10-8788-741DCDCC5B7F}"/>
            </c:ext>
          </c:extLst>
        </c:ser>
        <c:dLbls>
          <c:showLegendKey val="0"/>
          <c:showVal val="0"/>
          <c:showCatName val="0"/>
          <c:showSerName val="0"/>
          <c:showPercent val="0"/>
          <c:showBubbleSize val="0"/>
        </c:dLbls>
        <c:gapWidth val="0"/>
        <c:overlap val="100"/>
        <c:axId val="223683328"/>
        <c:axId val="223681536"/>
      </c:barChart>
      <c:catAx>
        <c:axId val="223678464"/>
        <c:scaling>
          <c:orientation val="minMax"/>
        </c:scaling>
        <c:delete val="1"/>
        <c:axPos val="l"/>
        <c:numFmt formatCode="General" sourceLinked="0"/>
        <c:majorTickMark val="out"/>
        <c:minorTickMark val="none"/>
        <c:tickLblPos val="nextTo"/>
        <c:crossAx val="223680000"/>
        <c:crosses val="autoZero"/>
        <c:auto val="1"/>
        <c:lblAlgn val="ctr"/>
        <c:lblOffset val="100"/>
        <c:noMultiLvlLbl val="0"/>
      </c:catAx>
      <c:valAx>
        <c:axId val="223680000"/>
        <c:scaling>
          <c:orientation val="minMax"/>
          <c:max val="0.1"/>
          <c:min val="0"/>
        </c:scaling>
        <c:delete val="1"/>
        <c:axPos val="b"/>
        <c:numFmt formatCode="0%" sourceLinked="1"/>
        <c:majorTickMark val="out"/>
        <c:minorTickMark val="none"/>
        <c:tickLblPos val="nextTo"/>
        <c:crossAx val="223678464"/>
        <c:crosses val="autoZero"/>
        <c:crossBetween val="between"/>
      </c:valAx>
      <c:valAx>
        <c:axId val="223681536"/>
        <c:scaling>
          <c:orientation val="minMax"/>
          <c:max val="0.1"/>
          <c:min val="0"/>
        </c:scaling>
        <c:delete val="1"/>
        <c:axPos val="t"/>
        <c:numFmt formatCode="0%" sourceLinked="1"/>
        <c:majorTickMark val="out"/>
        <c:minorTickMark val="none"/>
        <c:tickLblPos val="nextTo"/>
        <c:crossAx val="223683328"/>
        <c:crosses val="max"/>
        <c:crossBetween val="between"/>
        <c:majorUnit val="0.1"/>
        <c:minorUnit val="4.0000000000000008E-2"/>
      </c:valAx>
      <c:catAx>
        <c:axId val="223683328"/>
        <c:scaling>
          <c:orientation val="minMax"/>
        </c:scaling>
        <c:delete val="1"/>
        <c:axPos val="l"/>
        <c:numFmt formatCode="General" sourceLinked="0"/>
        <c:majorTickMark val="out"/>
        <c:minorTickMark val="none"/>
        <c:tickLblPos val="nextTo"/>
        <c:crossAx val="223681536"/>
        <c:crosses val="autoZero"/>
        <c:auto val="1"/>
        <c:lblAlgn val="ctr"/>
        <c:lblOffset val="100"/>
        <c:noMultiLvlLbl val="0"/>
      </c:catAx>
      <c:spPr>
        <a:solidFill>
          <a:srgbClr val="C8C9C7"/>
        </a:solidFill>
      </c:spPr>
    </c:plotArea>
    <c:plotVisOnly val="1"/>
    <c:dispBlanksAs val="gap"/>
    <c:showDLblsOverMax val="0"/>
  </c:chart>
  <c:spPr>
    <a:solidFill>
      <a:srgbClr val="74AA50"/>
    </a:solidFill>
  </c:spPr>
  <c:txPr>
    <a:bodyPr/>
    <a:lstStyle/>
    <a:p>
      <a:pPr>
        <a:defRPr sz="1800">
          <a:latin typeface="Segoe UI Light" panose="020B0502040204020203" pitchFamily="34" charset="0"/>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1"/>
          <c:h val="1"/>
        </c:manualLayout>
      </c:layout>
      <c:barChart>
        <c:barDir val="bar"/>
        <c:grouping val="clustered"/>
        <c:varyColors val="0"/>
        <c:ser>
          <c:idx val="1"/>
          <c:order val="1"/>
          <c:tx>
            <c:strRef>
              <c:f>Sheet1!$A$3</c:f>
              <c:strCache>
                <c:ptCount val="1"/>
                <c:pt idx="0">
                  <c:v>Value 2</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Sheet1!$B$3:$K$3</c:f>
              <c:numCache>
                <c:formatCode>0%</c:formatCode>
                <c:ptCount val="10"/>
                <c:pt idx="1">
                  <c:v>0.09</c:v>
                </c:pt>
              </c:numCache>
            </c:numRef>
          </c:val>
          <c:extLst>
            <c:ext xmlns:c16="http://schemas.microsoft.com/office/drawing/2014/chart" uri="{C3380CC4-5D6E-409C-BE32-E72D297353CC}">
              <c16:uniqueId val="{00000000-5DB9-418E-A08F-6A18E126F689}"/>
            </c:ext>
          </c:extLst>
        </c:ser>
        <c:ser>
          <c:idx val="2"/>
          <c:order val="2"/>
          <c:tx>
            <c:strRef>
              <c:f>Sheet1!$A$4</c:f>
              <c:strCache>
                <c:ptCount val="1"/>
                <c:pt idx="0">
                  <c:v>Value 3</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Sheet1!$B$4:$K$4</c:f>
              <c:numCache>
                <c:formatCode>General</c:formatCode>
                <c:ptCount val="10"/>
                <c:pt idx="2" formatCode="0%">
                  <c:v>0</c:v>
                </c:pt>
              </c:numCache>
            </c:numRef>
          </c:val>
          <c:extLst>
            <c:ext xmlns:c16="http://schemas.microsoft.com/office/drawing/2014/chart" uri="{C3380CC4-5D6E-409C-BE32-E72D297353CC}">
              <c16:uniqueId val="{00000001-5DB9-418E-A08F-6A18E126F689}"/>
            </c:ext>
          </c:extLst>
        </c:ser>
        <c:ser>
          <c:idx val="3"/>
          <c:order val="3"/>
          <c:tx>
            <c:strRef>
              <c:f>Sheet1!$A$5</c:f>
              <c:strCache>
                <c:ptCount val="1"/>
                <c:pt idx="0">
                  <c:v>Value 4</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Sheet1!$B$5:$K$5</c:f>
              <c:numCache>
                <c:formatCode>General</c:formatCode>
                <c:ptCount val="10"/>
                <c:pt idx="3" formatCode="0%">
                  <c:v>0</c:v>
                </c:pt>
              </c:numCache>
            </c:numRef>
          </c:val>
          <c:extLst>
            <c:ext xmlns:c16="http://schemas.microsoft.com/office/drawing/2014/chart" uri="{C3380CC4-5D6E-409C-BE32-E72D297353CC}">
              <c16:uniqueId val="{00000002-5DB9-418E-A08F-6A18E126F689}"/>
            </c:ext>
          </c:extLst>
        </c:ser>
        <c:ser>
          <c:idx val="4"/>
          <c:order val="4"/>
          <c:tx>
            <c:strRef>
              <c:f>Sheet1!$A$6</c:f>
              <c:strCache>
                <c:ptCount val="1"/>
                <c:pt idx="0">
                  <c:v>Value 5</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Sheet1!$B$6:$K$6</c:f>
              <c:numCache>
                <c:formatCode>General</c:formatCode>
                <c:ptCount val="10"/>
                <c:pt idx="4" formatCode="0%">
                  <c:v>0</c:v>
                </c:pt>
              </c:numCache>
            </c:numRef>
          </c:val>
          <c:extLst>
            <c:ext xmlns:c16="http://schemas.microsoft.com/office/drawing/2014/chart" uri="{C3380CC4-5D6E-409C-BE32-E72D297353CC}">
              <c16:uniqueId val="{00000003-5DB9-418E-A08F-6A18E126F689}"/>
            </c:ext>
          </c:extLst>
        </c:ser>
        <c:ser>
          <c:idx val="5"/>
          <c:order val="5"/>
          <c:tx>
            <c:strRef>
              <c:f>Sheet1!$A$7</c:f>
              <c:strCache>
                <c:ptCount val="1"/>
                <c:pt idx="0">
                  <c:v>Value 6</c:v>
                </c:pt>
              </c:strCache>
            </c:strRef>
          </c:tx>
          <c:spPr>
            <a:solidFill>
              <a:srgbClr val="FF585D"/>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Sheet1!$B$7:$K$7</c:f>
              <c:numCache>
                <c:formatCode>General</c:formatCode>
                <c:ptCount val="10"/>
                <c:pt idx="5" formatCode="0%">
                  <c:v>0</c:v>
                </c:pt>
              </c:numCache>
            </c:numRef>
          </c:val>
          <c:extLst>
            <c:ext xmlns:c16="http://schemas.microsoft.com/office/drawing/2014/chart" uri="{C3380CC4-5D6E-409C-BE32-E72D297353CC}">
              <c16:uniqueId val="{00000004-5DB9-418E-A08F-6A18E126F689}"/>
            </c:ext>
          </c:extLst>
        </c:ser>
        <c:ser>
          <c:idx val="6"/>
          <c:order val="6"/>
          <c:tx>
            <c:strRef>
              <c:f>Sheet1!$A$8</c:f>
              <c:strCache>
                <c:ptCount val="1"/>
                <c:pt idx="0">
                  <c:v>Value 7</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Sheet1!$B$8:$K$8</c:f>
              <c:numCache>
                <c:formatCode>General</c:formatCode>
                <c:ptCount val="10"/>
                <c:pt idx="6" formatCode="0%">
                  <c:v>0</c:v>
                </c:pt>
              </c:numCache>
            </c:numRef>
          </c:val>
          <c:extLst>
            <c:ext xmlns:c16="http://schemas.microsoft.com/office/drawing/2014/chart" uri="{C3380CC4-5D6E-409C-BE32-E72D297353CC}">
              <c16:uniqueId val="{00000005-5DB9-418E-A08F-6A18E126F689}"/>
            </c:ext>
          </c:extLst>
        </c:ser>
        <c:ser>
          <c:idx val="7"/>
          <c:order val="7"/>
          <c:tx>
            <c:strRef>
              <c:f>Sheet1!$A$9</c:f>
              <c:strCache>
                <c:ptCount val="1"/>
                <c:pt idx="0">
                  <c:v>Value 8</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Sheet1!$B$9:$K$9</c:f>
              <c:numCache>
                <c:formatCode>General</c:formatCode>
                <c:ptCount val="10"/>
                <c:pt idx="7" formatCode="0%">
                  <c:v>0</c:v>
                </c:pt>
              </c:numCache>
            </c:numRef>
          </c:val>
          <c:extLst>
            <c:ext xmlns:c16="http://schemas.microsoft.com/office/drawing/2014/chart" uri="{C3380CC4-5D6E-409C-BE32-E72D297353CC}">
              <c16:uniqueId val="{00000006-5DB9-418E-A08F-6A18E126F689}"/>
            </c:ext>
          </c:extLst>
        </c:ser>
        <c:ser>
          <c:idx val="8"/>
          <c:order val="8"/>
          <c:tx>
            <c:strRef>
              <c:f>Sheet1!$A$10</c:f>
              <c:strCache>
                <c:ptCount val="1"/>
                <c:pt idx="0">
                  <c:v>Value 9</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Sheet1!$B$10:$K$10</c:f>
              <c:numCache>
                <c:formatCode>General</c:formatCode>
                <c:ptCount val="10"/>
                <c:pt idx="8" formatCode="0%">
                  <c:v>0</c:v>
                </c:pt>
              </c:numCache>
            </c:numRef>
          </c:val>
          <c:extLst>
            <c:ext xmlns:c16="http://schemas.microsoft.com/office/drawing/2014/chart" uri="{C3380CC4-5D6E-409C-BE32-E72D297353CC}">
              <c16:uniqueId val="{00000007-5DB9-418E-A08F-6A18E126F689}"/>
            </c:ext>
          </c:extLst>
        </c:ser>
        <c:ser>
          <c:idx val="9"/>
          <c:order val="9"/>
          <c:tx>
            <c:strRef>
              <c:f>Sheet1!$A$11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Sheet1!$B$11:$K$11</c:f>
              <c:numCache>
                <c:formatCode>General</c:formatCode>
                <c:ptCount val="10"/>
                <c:pt idx="9" formatCode="0%">
                  <c:v>0</c:v>
                </c:pt>
              </c:numCache>
            </c:numRef>
          </c:val>
          <c:extLst>
            <c:ext xmlns:c16="http://schemas.microsoft.com/office/drawing/2014/chart" uri="{C3380CC4-5D6E-409C-BE32-E72D297353CC}">
              <c16:uniqueId val="{00000008-5DB9-418E-A08F-6A18E126F689}"/>
            </c:ext>
          </c:extLst>
        </c:ser>
        <c:ser>
          <c:idx val="0"/>
          <c:order val="0"/>
          <c:tx>
            <c:strRef>
              <c:f>Sheet1!$A$2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Sheet1!$B$2:$K$2</c:f>
              <c:numCache>
                <c:formatCode>General</c:formatCode>
                <c:ptCount val="10"/>
                <c:pt idx="0" formatCode="0%">
                  <c:v>0.09</c:v>
                </c:pt>
              </c:numCache>
            </c:numRef>
          </c:val>
          <c:extLst>
            <c:ext xmlns:c16="http://schemas.microsoft.com/office/drawing/2014/chart" uri="{C3380CC4-5D6E-409C-BE32-E72D297353CC}">
              <c16:uniqueId val="{00000009-5DB9-418E-A08F-6A18E126F689}"/>
            </c:ext>
          </c:extLst>
        </c:ser>
        <c:dLbls>
          <c:showLegendKey val="0"/>
          <c:showVal val="0"/>
          <c:showCatName val="0"/>
          <c:showSerName val="0"/>
          <c:showPercent val="0"/>
          <c:showBubbleSize val="0"/>
        </c:dLbls>
        <c:gapWidth val="0"/>
        <c:overlap val="100"/>
        <c:axId val="224188288"/>
        <c:axId val="224189824"/>
      </c:barChart>
      <c:barChart>
        <c:barDir val="bar"/>
        <c:grouping val="clustered"/>
        <c:varyColors val="0"/>
        <c:ser>
          <c:idx val="10"/>
          <c:order val="10"/>
          <c:tx>
            <c:strRef>
              <c:f>Sheet1!$A$12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Sheet1!$B$12:$K$12</c:f>
              <c:numCache>
                <c:formatCode>General</c:formatCode>
                <c:ptCount val="10"/>
                <c:pt idx="0" formatCode="0%">
                  <c:v>0</c:v>
                </c:pt>
              </c:numCache>
            </c:numRef>
          </c:val>
          <c:extLst>
            <c:ext xmlns:c16="http://schemas.microsoft.com/office/drawing/2014/chart" uri="{C3380CC4-5D6E-409C-BE32-E72D297353CC}">
              <c16:uniqueId val="{0000000A-5DB9-418E-A08F-6A18E126F689}"/>
            </c:ext>
          </c:extLst>
        </c:ser>
        <c:ser>
          <c:idx val="11"/>
          <c:order val="11"/>
          <c:tx>
            <c:strRef>
              <c:f>Sheet1!$A$13</c:f>
              <c:strCache>
                <c:ptCount val="1"/>
                <c:pt idx="0">
                  <c:v>Value 2</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Sheet1!$B$13:$K$13</c:f>
              <c:numCache>
                <c:formatCode>0%</c:formatCode>
                <c:ptCount val="10"/>
                <c:pt idx="1">
                  <c:v>0</c:v>
                </c:pt>
              </c:numCache>
            </c:numRef>
          </c:val>
          <c:extLst>
            <c:ext xmlns:c16="http://schemas.microsoft.com/office/drawing/2014/chart" uri="{C3380CC4-5D6E-409C-BE32-E72D297353CC}">
              <c16:uniqueId val="{0000000B-5DB9-418E-A08F-6A18E126F689}"/>
            </c:ext>
          </c:extLst>
        </c:ser>
        <c:ser>
          <c:idx val="12"/>
          <c:order val="12"/>
          <c:tx>
            <c:strRef>
              <c:f>Sheet1!$A$14</c:f>
              <c:strCache>
                <c:ptCount val="1"/>
                <c:pt idx="0">
                  <c:v>Value 3</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Sheet1!$B$14:$K$14</c:f>
              <c:numCache>
                <c:formatCode>General</c:formatCode>
                <c:ptCount val="10"/>
                <c:pt idx="2" formatCode="0%">
                  <c:v>0</c:v>
                </c:pt>
              </c:numCache>
            </c:numRef>
          </c:val>
          <c:extLst>
            <c:ext xmlns:c16="http://schemas.microsoft.com/office/drawing/2014/chart" uri="{C3380CC4-5D6E-409C-BE32-E72D297353CC}">
              <c16:uniqueId val="{0000000C-5DB9-418E-A08F-6A18E126F689}"/>
            </c:ext>
          </c:extLst>
        </c:ser>
        <c:ser>
          <c:idx val="13"/>
          <c:order val="13"/>
          <c:tx>
            <c:strRef>
              <c:f>Sheet1!$A$15</c:f>
              <c:strCache>
                <c:ptCount val="1"/>
                <c:pt idx="0">
                  <c:v>Value 4</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Sheet1!$B$15:$K$15</c:f>
              <c:numCache>
                <c:formatCode>General</c:formatCode>
                <c:ptCount val="10"/>
                <c:pt idx="3" formatCode="0%">
                  <c:v>0</c:v>
                </c:pt>
              </c:numCache>
            </c:numRef>
          </c:val>
          <c:extLst>
            <c:ext xmlns:c16="http://schemas.microsoft.com/office/drawing/2014/chart" uri="{C3380CC4-5D6E-409C-BE32-E72D297353CC}">
              <c16:uniqueId val="{0000000D-5DB9-418E-A08F-6A18E126F689}"/>
            </c:ext>
          </c:extLst>
        </c:ser>
        <c:ser>
          <c:idx val="14"/>
          <c:order val="14"/>
          <c:tx>
            <c:strRef>
              <c:f>Sheet1!$A$16</c:f>
              <c:strCache>
                <c:ptCount val="1"/>
                <c:pt idx="0">
                  <c:v>Value 5</c:v>
                </c:pt>
              </c:strCache>
            </c:strRef>
          </c:tx>
          <c:spPr>
            <a:solidFill>
              <a:srgbClr val="007681"/>
            </a:solidFill>
          </c:spPr>
          <c:invertIfNegative val="0"/>
          <c:dPt>
            <c:idx val="4"/>
            <c:invertIfNegative val="0"/>
            <c:bubble3D val="0"/>
            <c:extLst>
              <c:ext xmlns:c16="http://schemas.microsoft.com/office/drawing/2014/chart" uri="{C3380CC4-5D6E-409C-BE32-E72D297353CC}">
                <c16:uniqueId val="{0000000E-5DB9-418E-A08F-6A18E126F689}"/>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Sheet1!$B$16:$K$16</c:f>
              <c:numCache>
                <c:formatCode>General</c:formatCode>
                <c:ptCount val="10"/>
                <c:pt idx="4" formatCode="0%">
                  <c:v>0</c:v>
                </c:pt>
              </c:numCache>
            </c:numRef>
          </c:val>
          <c:extLst>
            <c:ext xmlns:c16="http://schemas.microsoft.com/office/drawing/2014/chart" uri="{C3380CC4-5D6E-409C-BE32-E72D297353CC}">
              <c16:uniqueId val="{0000000F-5DB9-418E-A08F-6A18E126F689}"/>
            </c:ext>
          </c:extLst>
        </c:ser>
        <c:ser>
          <c:idx val="15"/>
          <c:order val="15"/>
          <c:tx>
            <c:strRef>
              <c:f>Sheet1!$A$17</c:f>
              <c:strCache>
                <c:ptCount val="1"/>
                <c:pt idx="0">
                  <c:v>Value 6</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Sheet1!$B$17:$K$17</c:f>
              <c:numCache>
                <c:formatCode>General</c:formatCode>
                <c:ptCount val="10"/>
                <c:pt idx="5" formatCode="0%">
                  <c:v>0</c:v>
                </c:pt>
              </c:numCache>
            </c:numRef>
          </c:val>
          <c:extLst>
            <c:ext xmlns:c16="http://schemas.microsoft.com/office/drawing/2014/chart" uri="{C3380CC4-5D6E-409C-BE32-E72D297353CC}">
              <c16:uniqueId val="{00000010-5DB9-418E-A08F-6A18E126F689}"/>
            </c:ext>
          </c:extLst>
        </c:ser>
        <c:ser>
          <c:idx val="16"/>
          <c:order val="16"/>
          <c:tx>
            <c:strRef>
              <c:f>Sheet1!$A$18</c:f>
              <c:strCache>
                <c:ptCount val="1"/>
                <c:pt idx="0">
                  <c:v>Value 7</c:v>
                </c:pt>
              </c:strCache>
            </c:strRef>
          </c:tx>
          <c:spPr>
            <a:solidFill>
              <a:srgbClr val="007681"/>
            </a:solidFill>
          </c:spPr>
          <c:invertIfNegative val="0"/>
          <c:dPt>
            <c:idx val="6"/>
            <c:invertIfNegative val="0"/>
            <c:bubble3D val="0"/>
            <c:extLst>
              <c:ext xmlns:c16="http://schemas.microsoft.com/office/drawing/2014/chart" uri="{C3380CC4-5D6E-409C-BE32-E72D297353CC}">
                <c16:uniqueId val="{00000011-5DB9-418E-A08F-6A18E126F689}"/>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Sheet1!$B$18:$K$18</c:f>
              <c:numCache>
                <c:formatCode>General</c:formatCode>
                <c:ptCount val="10"/>
                <c:pt idx="6" formatCode="0%">
                  <c:v>0</c:v>
                </c:pt>
              </c:numCache>
            </c:numRef>
          </c:val>
          <c:extLst>
            <c:ext xmlns:c16="http://schemas.microsoft.com/office/drawing/2014/chart" uri="{C3380CC4-5D6E-409C-BE32-E72D297353CC}">
              <c16:uniqueId val="{00000012-5DB9-418E-A08F-6A18E126F689}"/>
            </c:ext>
          </c:extLst>
        </c:ser>
        <c:ser>
          <c:idx val="17"/>
          <c:order val="17"/>
          <c:tx>
            <c:strRef>
              <c:f>Sheet1!$A$19</c:f>
              <c:strCache>
                <c:ptCount val="1"/>
                <c:pt idx="0">
                  <c:v>Value 8</c:v>
                </c:pt>
              </c:strCache>
            </c:strRef>
          </c:tx>
          <c:spPr>
            <a:solidFill>
              <a:srgbClr val="007681"/>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Sheet1!$B$19:$K$19</c:f>
              <c:numCache>
                <c:formatCode>General</c:formatCode>
                <c:ptCount val="10"/>
                <c:pt idx="7" formatCode="0%">
                  <c:v>0</c:v>
                </c:pt>
              </c:numCache>
            </c:numRef>
          </c:val>
          <c:extLst>
            <c:ext xmlns:c16="http://schemas.microsoft.com/office/drawing/2014/chart" uri="{C3380CC4-5D6E-409C-BE32-E72D297353CC}">
              <c16:uniqueId val="{00000013-5DB9-418E-A08F-6A18E126F689}"/>
            </c:ext>
          </c:extLst>
        </c:ser>
        <c:ser>
          <c:idx val="18"/>
          <c:order val="18"/>
          <c:tx>
            <c:strRef>
              <c:f>Sheet1!$A$20</c:f>
              <c:strCache>
                <c:ptCount val="1"/>
                <c:pt idx="0">
                  <c:v>Value 9</c:v>
                </c:pt>
              </c:strCache>
            </c:strRef>
          </c:tx>
          <c:spPr>
            <a:solidFill>
              <a:srgbClr val="007681"/>
            </a:solidFill>
          </c:spPr>
          <c:invertIfNegative val="0"/>
          <c:dPt>
            <c:idx val="8"/>
            <c:invertIfNegative val="0"/>
            <c:bubble3D val="0"/>
            <c:extLst>
              <c:ext xmlns:c16="http://schemas.microsoft.com/office/drawing/2014/chart" uri="{C3380CC4-5D6E-409C-BE32-E72D297353CC}">
                <c16:uniqueId val="{00000014-5DB9-418E-A08F-6A18E126F689}"/>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Sheet1!$B$20:$K$20</c:f>
              <c:numCache>
                <c:formatCode>General</c:formatCode>
                <c:ptCount val="10"/>
                <c:pt idx="8" formatCode="0%">
                  <c:v>0</c:v>
                </c:pt>
              </c:numCache>
            </c:numRef>
          </c:val>
          <c:extLst>
            <c:ext xmlns:c16="http://schemas.microsoft.com/office/drawing/2014/chart" uri="{C3380CC4-5D6E-409C-BE32-E72D297353CC}">
              <c16:uniqueId val="{00000015-5DB9-418E-A08F-6A18E126F689}"/>
            </c:ext>
          </c:extLst>
        </c:ser>
        <c:ser>
          <c:idx val="19"/>
          <c:order val="19"/>
          <c:tx>
            <c:strRef>
              <c:f>Sheet1!$A$21</c:f>
              <c:strCache>
                <c:ptCount val="1"/>
                <c:pt idx="0">
                  <c:v>Value 10</c:v>
                </c:pt>
              </c:strCache>
            </c:strRef>
          </c:tx>
          <c:spPr>
            <a:solidFill>
              <a:srgbClr val="007681"/>
            </a:solidFill>
          </c:spPr>
          <c:invertIfNegative val="0"/>
          <c:dPt>
            <c:idx val="9"/>
            <c:invertIfNegative val="0"/>
            <c:bubble3D val="0"/>
            <c:extLst>
              <c:ext xmlns:c16="http://schemas.microsoft.com/office/drawing/2014/chart" uri="{C3380CC4-5D6E-409C-BE32-E72D297353CC}">
                <c16:uniqueId val="{00000016-5DB9-418E-A08F-6A18E126F689}"/>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Sheet1!$B$21:$K$21</c:f>
              <c:numCache>
                <c:formatCode>General</c:formatCode>
                <c:ptCount val="10"/>
                <c:pt idx="9" formatCode="0%">
                  <c:v>0</c:v>
                </c:pt>
              </c:numCache>
            </c:numRef>
          </c:val>
          <c:extLst>
            <c:ext xmlns:c16="http://schemas.microsoft.com/office/drawing/2014/chart" uri="{C3380CC4-5D6E-409C-BE32-E72D297353CC}">
              <c16:uniqueId val="{00000017-5DB9-418E-A08F-6A18E126F689}"/>
            </c:ext>
          </c:extLst>
        </c:ser>
        <c:ser>
          <c:idx val="20"/>
          <c:order val="20"/>
          <c:tx>
            <c:strRef>
              <c:f>Sheet1!$A$22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Sheet1!$B$22:$K$22</c:f>
              <c:numCache>
                <c:formatCode>General</c:formatCode>
                <c:ptCount val="10"/>
                <c:pt idx="0" formatCode="0%">
                  <c:v>0</c:v>
                </c:pt>
              </c:numCache>
            </c:numRef>
          </c:val>
          <c:extLst>
            <c:ext xmlns:c16="http://schemas.microsoft.com/office/drawing/2014/chart" uri="{C3380CC4-5D6E-409C-BE32-E72D297353CC}">
              <c16:uniqueId val="{00000018-5DB9-418E-A08F-6A18E126F689}"/>
            </c:ext>
          </c:extLst>
        </c:ser>
        <c:ser>
          <c:idx val="21"/>
          <c:order val="21"/>
          <c:tx>
            <c:strRef>
              <c:f>Sheet1!$A$23</c:f>
              <c:strCache>
                <c:ptCount val="1"/>
                <c:pt idx="0">
                  <c:v>Value 2</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Sheet1!$B$23:$K$23</c:f>
              <c:numCache>
                <c:formatCode>0%</c:formatCode>
                <c:ptCount val="10"/>
                <c:pt idx="1">
                  <c:v>0</c:v>
                </c:pt>
              </c:numCache>
            </c:numRef>
          </c:val>
          <c:extLst>
            <c:ext xmlns:c16="http://schemas.microsoft.com/office/drawing/2014/chart" uri="{C3380CC4-5D6E-409C-BE32-E72D297353CC}">
              <c16:uniqueId val="{00000019-5DB9-418E-A08F-6A18E126F689}"/>
            </c:ext>
          </c:extLst>
        </c:ser>
        <c:ser>
          <c:idx val="22"/>
          <c:order val="22"/>
          <c:tx>
            <c:strRef>
              <c:f>Sheet1!$A$24</c:f>
              <c:strCache>
                <c:ptCount val="1"/>
                <c:pt idx="0">
                  <c:v>Value 3</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Sheet1!$B$24:$K$24</c:f>
              <c:numCache>
                <c:formatCode>General</c:formatCode>
                <c:ptCount val="10"/>
                <c:pt idx="2" formatCode="0%">
                  <c:v>0</c:v>
                </c:pt>
              </c:numCache>
            </c:numRef>
          </c:val>
          <c:extLst>
            <c:ext xmlns:c16="http://schemas.microsoft.com/office/drawing/2014/chart" uri="{C3380CC4-5D6E-409C-BE32-E72D297353CC}">
              <c16:uniqueId val="{0000001A-5DB9-418E-A08F-6A18E126F689}"/>
            </c:ext>
          </c:extLst>
        </c:ser>
        <c:ser>
          <c:idx val="23"/>
          <c:order val="23"/>
          <c:tx>
            <c:strRef>
              <c:f>Sheet1!$A$25</c:f>
              <c:strCache>
                <c:ptCount val="1"/>
                <c:pt idx="0">
                  <c:v>Value 4</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Sheet1!$B$25:$K$25</c:f>
              <c:numCache>
                <c:formatCode>General</c:formatCode>
                <c:ptCount val="10"/>
                <c:pt idx="3" formatCode="0%">
                  <c:v>0</c:v>
                </c:pt>
              </c:numCache>
            </c:numRef>
          </c:val>
          <c:extLst>
            <c:ext xmlns:c16="http://schemas.microsoft.com/office/drawing/2014/chart" uri="{C3380CC4-5D6E-409C-BE32-E72D297353CC}">
              <c16:uniqueId val="{0000001B-5DB9-418E-A08F-6A18E126F689}"/>
            </c:ext>
          </c:extLst>
        </c:ser>
        <c:ser>
          <c:idx val="24"/>
          <c:order val="24"/>
          <c:tx>
            <c:strRef>
              <c:f>Sheet1!$A$26</c:f>
              <c:strCache>
                <c:ptCount val="1"/>
                <c:pt idx="0">
                  <c:v>Value 5</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Sheet1!$B$26:$K$26</c:f>
              <c:numCache>
                <c:formatCode>General</c:formatCode>
                <c:ptCount val="10"/>
                <c:pt idx="4" formatCode="0%">
                  <c:v>0</c:v>
                </c:pt>
              </c:numCache>
            </c:numRef>
          </c:val>
          <c:extLst>
            <c:ext xmlns:c16="http://schemas.microsoft.com/office/drawing/2014/chart" uri="{C3380CC4-5D6E-409C-BE32-E72D297353CC}">
              <c16:uniqueId val="{0000001C-5DB9-418E-A08F-6A18E126F689}"/>
            </c:ext>
          </c:extLst>
        </c:ser>
        <c:ser>
          <c:idx val="25"/>
          <c:order val="25"/>
          <c:tx>
            <c:strRef>
              <c:f>Sheet1!$A$27</c:f>
              <c:strCache>
                <c:ptCount val="1"/>
                <c:pt idx="0">
                  <c:v>Value 6</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Sheet1!$B$27:$K$27</c:f>
              <c:numCache>
                <c:formatCode>General</c:formatCode>
                <c:ptCount val="10"/>
                <c:pt idx="5" formatCode="0%">
                  <c:v>0</c:v>
                </c:pt>
              </c:numCache>
            </c:numRef>
          </c:val>
          <c:extLst>
            <c:ext xmlns:c16="http://schemas.microsoft.com/office/drawing/2014/chart" uri="{C3380CC4-5D6E-409C-BE32-E72D297353CC}">
              <c16:uniqueId val="{0000001D-5DB9-418E-A08F-6A18E126F689}"/>
            </c:ext>
          </c:extLst>
        </c:ser>
        <c:ser>
          <c:idx val="26"/>
          <c:order val="26"/>
          <c:tx>
            <c:strRef>
              <c:f>Sheet1!$A$28</c:f>
              <c:strCache>
                <c:ptCount val="1"/>
                <c:pt idx="0">
                  <c:v>Value 7</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Sheet1!$B$28:$K$28</c:f>
              <c:numCache>
                <c:formatCode>General</c:formatCode>
                <c:ptCount val="10"/>
                <c:pt idx="6" formatCode="0%">
                  <c:v>0</c:v>
                </c:pt>
              </c:numCache>
            </c:numRef>
          </c:val>
          <c:extLst>
            <c:ext xmlns:c16="http://schemas.microsoft.com/office/drawing/2014/chart" uri="{C3380CC4-5D6E-409C-BE32-E72D297353CC}">
              <c16:uniqueId val="{0000001E-5DB9-418E-A08F-6A18E126F689}"/>
            </c:ext>
          </c:extLst>
        </c:ser>
        <c:ser>
          <c:idx val="27"/>
          <c:order val="27"/>
          <c:tx>
            <c:strRef>
              <c:f>Sheet1!$A$29</c:f>
              <c:strCache>
                <c:ptCount val="1"/>
                <c:pt idx="0">
                  <c:v>Value 8</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Sheet1!$B$29:$K$29</c:f>
              <c:numCache>
                <c:formatCode>General</c:formatCode>
                <c:ptCount val="10"/>
                <c:pt idx="7" formatCode="0%">
                  <c:v>0</c:v>
                </c:pt>
              </c:numCache>
            </c:numRef>
          </c:val>
          <c:extLst>
            <c:ext xmlns:c16="http://schemas.microsoft.com/office/drawing/2014/chart" uri="{C3380CC4-5D6E-409C-BE32-E72D297353CC}">
              <c16:uniqueId val="{0000001F-5DB9-418E-A08F-6A18E126F689}"/>
            </c:ext>
          </c:extLst>
        </c:ser>
        <c:ser>
          <c:idx val="28"/>
          <c:order val="28"/>
          <c:tx>
            <c:strRef>
              <c:f>Sheet1!$A$30</c:f>
              <c:strCache>
                <c:ptCount val="1"/>
                <c:pt idx="0">
                  <c:v>Value 9</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Sheet1!$B$30:$K$30</c:f>
              <c:numCache>
                <c:formatCode>General</c:formatCode>
                <c:ptCount val="10"/>
                <c:pt idx="8" formatCode="0%">
                  <c:v>0</c:v>
                </c:pt>
              </c:numCache>
            </c:numRef>
          </c:val>
          <c:extLst>
            <c:ext xmlns:c16="http://schemas.microsoft.com/office/drawing/2014/chart" uri="{C3380CC4-5D6E-409C-BE32-E72D297353CC}">
              <c16:uniqueId val="{00000020-5DB9-418E-A08F-6A18E126F689}"/>
            </c:ext>
          </c:extLst>
        </c:ser>
        <c:ser>
          <c:idx val="29"/>
          <c:order val="29"/>
          <c:tx>
            <c:strRef>
              <c:f>Sheet1!$A$31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Sheet1!$B$31:$K$31</c:f>
              <c:numCache>
                <c:formatCode>General</c:formatCode>
                <c:ptCount val="10"/>
                <c:pt idx="9" formatCode="0%">
                  <c:v>0</c:v>
                </c:pt>
              </c:numCache>
            </c:numRef>
          </c:val>
          <c:extLst>
            <c:ext xmlns:c16="http://schemas.microsoft.com/office/drawing/2014/chart" uri="{C3380CC4-5D6E-409C-BE32-E72D297353CC}">
              <c16:uniqueId val="{00000021-5DB9-418E-A08F-6A18E126F689}"/>
            </c:ext>
          </c:extLst>
        </c:ser>
        <c:ser>
          <c:idx val="30"/>
          <c:order val="30"/>
          <c:tx>
            <c:strRef>
              <c:f>Sheet1!$A$32</c:f>
              <c:strCache>
                <c:ptCount val="1"/>
                <c:pt idx="0">
                  <c:v>Value 1</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Sheet1!$B$32:$K$32</c:f>
              <c:numCache>
                <c:formatCode>General</c:formatCode>
                <c:ptCount val="10"/>
                <c:pt idx="0" formatCode="0%">
                  <c:v>0</c:v>
                </c:pt>
              </c:numCache>
            </c:numRef>
          </c:val>
          <c:extLst>
            <c:ext xmlns:c16="http://schemas.microsoft.com/office/drawing/2014/chart" uri="{C3380CC4-5D6E-409C-BE32-E72D297353CC}">
              <c16:uniqueId val="{00000022-5DB9-418E-A08F-6A18E126F689}"/>
            </c:ext>
          </c:extLst>
        </c:ser>
        <c:ser>
          <c:idx val="31"/>
          <c:order val="31"/>
          <c:tx>
            <c:strRef>
              <c:f>Sheet1!$A$33</c:f>
              <c:strCache>
                <c:ptCount val="1"/>
                <c:pt idx="0">
                  <c:v>Value 2</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Sheet1!$B$33:$K$33</c:f>
              <c:numCache>
                <c:formatCode>0%</c:formatCode>
                <c:ptCount val="10"/>
                <c:pt idx="1">
                  <c:v>0</c:v>
                </c:pt>
              </c:numCache>
            </c:numRef>
          </c:val>
          <c:extLst>
            <c:ext xmlns:c16="http://schemas.microsoft.com/office/drawing/2014/chart" uri="{C3380CC4-5D6E-409C-BE32-E72D297353CC}">
              <c16:uniqueId val="{00000023-5DB9-418E-A08F-6A18E126F689}"/>
            </c:ext>
          </c:extLst>
        </c:ser>
        <c:ser>
          <c:idx val="32"/>
          <c:order val="32"/>
          <c:tx>
            <c:strRef>
              <c:f>Sheet1!$A$34</c:f>
              <c:strCache>
                <c:ptCount val="1"/>
                <c:pt idx="0">
                  <c:v>Value 3</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Sheet1!$B$34:$K$34</c:f>
              <c:numCache>
                <c:formatCode>General</c:formatCode>
                <c:ptCount val="10"/>
                <c:pt idx="2" formatCode="0%">
                  <c:v>0</c:v>
                </c:pt>
              </c:numCache>
            </c:numRef>
          </c:val>
          <c:extLst>
            <c:ext xmlns:c16="http://schemas.microsoft.com/office/drawing/2014/chart" uri="{C3380CC4-5D6E-409C-BE32-E72D297353CC}">
              <c16:uniqueId val="{00000024-5DB9-418E-A08F-6A18E126F689}"/>
            </c:ext>
          </c:extLst>
        </c:ser>
        <c:ser>
          <c:idx val="33"/>
          <c:order val="33"/>
          <c:tx>
            <c:strRef>
              <c:f>Sheet1!$A$35</c:f>
              <c:strCache>
                <c:ptCount val="1"/>
                <c:pt idx="0">
                  <c:v>Value 4</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Sheet1!$B$35:$K$35</c:f>
              <c:numCache>
                <c:formatCode>General</c:formatCode>
                <c:ptCount val="10"/>
                <c:pt idx="3" formatCode="0%">
                  <c:v>0</c:v>
                </c:pt>
              </c:numCache>
            </c:numRef>
          </c:val>
          <c:extLst>
            <c:ext xmlns:c16="http://schemas.microsoft.com/office/drawing/2014/chart" uri="{C3380CC4-5D6E-409C-BE32-E72D297353CC}">
              <c16:uniqueId val="{00000025-5DB9-418E-A08F-6A18E126F689}"/>
            </c:ext>
          </c:extLst>
        </c:ser>
        <c:ser>
          <c:idx val="34"/>
          <c:order val="34"/>
          <c:tx>
            <c:strRef>
              <c:f>Sheet1!$A$36</c:f>
              <c:strCache>
                <c:ptCount val="1"/>
                <c:pt idx="0">
                  <c:v>Value 5</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Sheet1!$B$36:$K$36</c:f>
              <c:numCache>
                <c:formatCode>General</c:formatCode>
                <c:ptCount val="10"/>
                <c:pt idx="4" formatCode="0%">
                  <c:v>0</c:v>
                </c:pt>
              </c:numCache>
            </c:numRef>
          </c:val>
          <c:extLst>
            <c:ext xmlns:c16="http://schemas.microsoft.com/office/drawing/2014/chart" uri="{C3380CC4-5D6E-409C-BE32-E72D297353CC}">
              <c16:uniqueId val="{00000026-5DB9-418E-A08F-6A18E126F689}"/>
            </c:ext>
          </c:extLst>
        </c:ser>
        <c:ser>
          <c:idx val="35"/>
          <c:order val="35"/>
          <c:tx>
            <c:strRef>
              <c:f>Sheet1!$A$37</c:f>
              <c:strCache>
                <c:ptCount val="1"/>
                <c:pt idx="0">
                  <c:v>Value 6</c:v>
                </c:pt>
              </c:strCache>
            </c:strRef>
          </c:tx>
          <c:spPr>
            <a:solidFill>
              <a:srgbClr val="C8C9C7"/>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Sheet1!$B$37:$K$37</c:f>
              <c:numCache>
                <c:formatCode>General</c:formatCode>
                <c:ptCount val="10"/>
                <c:pt idx="5" formatCode="0%">
                  <c:v>0</c:v>
                </c:pt>
              </c:numCache>
            </c:numRef>
          </c:val>
          <c:extLst>
            <c:ext xmlns:c16="http://schemas.microsoft.com/office/drawing/2014/chart" uri="{C3380CC4-5D6E-409C-BE32-E72D297353CC}">
              <c16:uniqueId val="{00000027-5DB9-418E-A08F-6A18E126F689}"/>
            </c:ext>
          </c:extLst>
        </c:ser>
        <c:ser>
          <c:idx val="36"/>
          <c:order val="36"/>
          <c:tx>
            <c:strRef>
              <c:f>Sheet1!$A$38</c:f>
              <c:strCache>
                <c:ptCount val="1"/>
                <c:pt idx="0">
                  <c:v>Value 7</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Sheet1!$B$38:$K$38</c:f>
              <c:numCache>
                <c:formatCode>General</c:formatCode>
                <c:ptCount val="10"/>
                <c:pt idx="6" formatCode="0%">
                  <c:v>0</c:v>
                </c:pt>
              </c:numCache>
            </c:numRef>
          </c:val>
          <c:extLst>
            <c:ext xmlns:c16="http://schemas.microsoft.com/office/drawing/2014/chart" uri="{C3380CC4-5D6E-409C-BE32-E72D297353CC}">
              <c16:uniqueId val="{00000028-5DB9-418E-A08F-6A18E126F689}"/>
            </c:ext>
          </c:extLst>
        </c:ser>
        <c:ser>
          <c:idx val="37"/>
          <c:order val="37"/>
          <c:tx>
            <c:strRef>
              <c:f>Sheet1!$A$39</c:f>
              <c:strCache>
                <c:ptCount val="1"/>
                <c:pt idx="0">
                  <c:v>Value 8</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Sheet1!$B$39:$K$39</c:f>
              <c:numCache>
                <c:formatCode>General</c:formatCode>
                <c:ptCount val="10"/>
                <c:pt idx="7" formatCode="0%">
                  <c:v>0</c:v>
                </c:pt>
              </c:numCache>
            </c:numRef>
          </c:val>
          <c:extLst>
            <c:ext xmlns:c16="http://schemas.microsoft.com/office/drawing/2014/chart" uri="{C3380CC4-5D6E-409C-BE32-E72D297353CC}">
              <c16:uniqueId val="{00000029-5DB9-418E-A08F-6A18E126F689}"/>
            </c:ext>
          </c:extLst>
        </c:ser>
        <c:ser>
          <c:idx val="38"/>
          <c:order val="38"/>
          <c:tx>
            <c:strRef>
              <c:f>Sheet1!$A$40</c:f>
              <c:strCache>
                <c:ptCount val="1"/>
                <c:pt idx="0">
                  <c:v>Value 9</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Sheet1!$B$40:$K$40</c:f>
              <c:numCache>
                <c:formatCode>General</c:formatCode>
                <c:ptCount val="10"/>
                <c:pt idx="8" formatCode="0%">
                  <c:v>0</c:v>
                </c:pt>
              </c:numCache>
            </c:numRef>
          </c:val>
          <c:extLst>
            <c:ext xmlns:c16="http://schemas.microsoft.com/office/drawing/2014/chart" uri="{C3380CC4-5D6E-409C-BE32-E72D297353CC}">
              <c16:uniqueId val="{0000002A-5DB9-418E-A08F-6A18E126F689}"/>
            </c:ext>
          </c:extLst>
        </c:ser>
        <c:ser>
          <c:idx val="39"/>
          <c:order val="39"/>
          <c:tx>
            <c:strRef>
              <c:f>Sheet1!$A$41</c:f>
              <c:strCache>
                <c:ptCount val="1"/>
                <c:pt idx="0">
                  <c:v>Value 10</c:v>
                </c:pt>
              </c:strCache>
            </c:strRef>
          </c:tx>
          <c:spPr>
            <a:solidFill>
              <a:srgbClr val="C8C9C7"/>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Sheet1!$B$41:$K$41</c:f>
              <c:numCache>
                <c:formatCode>General</c:formatCode>
                <c:ptCount val="10"/>
                <c:pt idx="9" formatCode="0%">
                  <c:v>0</c:v>
                </c:pt>
              </c:numCache>
            </c:numRef>
          </c:val>
          <c:extLst>
            <c:ext xmlns:c16="http://schemas.microsoft.com/office/drawing/2014/chart" uri="{C3380CC4-5D6E-409C-BE32-E72D297353CC}">
              <c16:uniqueId val="{0000002B-5DB9-418E-A08F-6A18E126F689}"/>
            </c:ext>
          </c:extLst>
        </c:ser>
        <c:ser>
          <c:idx val="40"/>
          <c:order val="40"/>
          <c:tx>
            <c:strRef>
              <c:f>Sheet1!$A$42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Sheet1!$B$42:$K$42</c:f>
              <c:numCache>
                <c:formatCode>General</c:formatCode>
                <c:ptCount val="10"/>
                <c:pt idx="0" formatCode="0%">
                  <c:v>0</c:v>
                </c:pt>
              </c:numCache>
            </c:numRef>
          </c:val>
          <c:extLst>
            <c:ext xmlns:c16="http://schemas.microsoft.com/office/drawing/2014/chart" uri="{C3380CC4-5D6E-409C-BE32-E72D297353CC}">
              <c16:uniqueId val="{0000002C-5DB9-418E-A08F-6A18E126F689}"/>
            </c:ext>
          </c:extLst>
        </c:ser>
        <c:ser>
          <c:idx val="41"/>
          <c:order val="41"/>
          <c:tx>
            <c:strRef>
              <c:f>Sheet1!$A$43</c:f>
              <c:strCache>
                <c:ptCount val="1"/>
                <c:pt idx="0">
                  <c:v>Value 2</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Sheet1!$B$43:$K$43</c:f>
              <c:numCache>
                <c:formatCode>0%</c:formatCode>
                <c:ptCount val="10"/>
                <c:pt idx="1">
                  <c:v>0</c:v>
                </c:pt>
              </c:numCache>
            </c:numRef>
          </c:val>
          <c:extLst>
            <c:ext xmlns:c16="http://schemas.microsoft.com/office/drawing/2014/chart" uri="{C3380CC4-5D6E-409C-BE32-E72D297353CC}">
              <c16:uniqueId val="{0000002D-5DB9-418E-A08F-6A18E126F689}"/>
            </c:ext>
          </c:extLst>
        </c:ser>
        <c:ser>
          <c:idx val="42"/>
          <c:order val="42"/>
          <c:tx>
            <c:strRef>
              <c:f>Sheet1!$A$44</c:f>
              <c:strCache>
                <c:ptCount val="1"/>
                <c:pt idx="0">
                  <c:v>Value 3</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Sheet1!$B$44:$K$44</c:f>
              <c:numCache>
                <c:formatCode>General</c:formatCode>
                <c:ptCount val="10"/>
                <c:pt idx="2" formatCode="0%">
                  <c:v>0</c:v>
                </c:pt>
              </c:numCache>
            </c:numRef>
          </c:val>
          <c:extLst>
            <c:ext xmlns:c16="http://schemas.microsoft.com/office/drawing/2014/chart" uri="{C3380CC4-5D6E-409C-BE32-E72D297353CC}">
              <c16:uniqueId val="{0000002E-5DB9-418E-A08F-6A18E126F689}"/>
            </c:ext>
          </c:extLst>
        </c:ser>
        <c:ser>
          <c:idx val="43"/>
          <c:order val="43"/>
          <c:tx>
            <c:strRef>
              <c:f>Sheet1!$A$45</c:f>
              <c:strCache>
                <c:ptCount val="1"/>
                <c:pt idx="0">
                  <c:v>Value 4</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Sheet1!$B$45:$K$45</c:f>
              <c:numCache>
                <c:formatCode>General</c:formatCode>
                <c:ptCount val="10"/>
                <c:pt idx="3" formatCode="0%">
                  <c:v>0</c:v>
                </c:pt>
              </c:numCache>
            </c:numRef>
          </c:val>
          <c:extLst>
            <c:ext xmlns:c16="http://schemas.microsoft.com/office/drawing/2014/chart" uri="{C3380CC4-5D6E-409C-BE32-E72D297353CC}">
              <c16:uniqueId val="{0000002F-5DB9-418E-A08F-6A18E126F689}"/>
            </c:ext>
          </c:extLst>
        </c:ser>
        <c:ser>
          <c:idx val="44"/>
          <c:order val="44"/>
          <c:tx>
            <c:strRef>
              <c:f>Sheet1!$A$46</c:f>
              <c:strCache>
                <c:ptCount val="1"/>
                <c:pt idx="0">
                  <c:v>Value 5</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Sheet1!$B$46:$K$46</c:f>
              <c:numCache>
                <c:formatCode>General</c:formatCode>
                <c:ptCount val="10"/>
                <c:pt idx="4" formatCode="0%">
                  <c:v>0</c:v>
                </c:pt>
              </c:numCache>
            </c:numRef>
          </c:val>
          <c:extLst>
            <c:ext xmlns:c16="http://schemas.microsoft.com/office/drawing/2014/chart" uri="{C3380CC4-5D6E-409C-BE32-E72D297353CC}">
              <c16:uniqueId val="{00000030-5DB9-418E-A08F-6A18E126F689}"/>
            </c:ext>
          </c:extLst>
        </c:ser>
        <c:ser>
          <c:idx val="45"/>
          <c:order val="45"/>
          <c:tx>
            <c:strRef>
              <c:f>Sheet1!$A$47</c:f>
              <c:strCache>
                <c:ptCount val="1"/>
                <c:pt idx="0">
                  <c:v>Value 6</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Sheet1!$B$47:$K$47</c:f>
              <c:numCache>
                <c:formatCode>General</c:formatCode>
                <c:ptCount val="10"/>
                <c:pt idx="5" formatCode="0%">
                  <c:v>0</c:v>
                </c:pt>
              </c:numCache>
            </c:numRef>
          </c:val>
          <c:extLst>
            <c:ext xmlns:c16="http://schemas.microsoft.com/office/drawing/2014/chart" uri="{C3380CC4-5D6E-409C-BE32-E72D297353CC}">
              <c16:uniqueId val="{00000031-5DB9-418E-A08F-6A18E126F689}"/>
            </c:ext>
          </c:extLst>
        </c:ser>
        <c:ser>
          <c:idx val="46"/>
          <c:order val="46"/>
          <c:tx>
            <c:strRef>
              <c:f>Sheet1!$A$48</c:f>
              <c:strCache>
                <c:ptCount val="1"/>
                <c:pt idx="0">
                  <c:v>Value 7</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Sheet1!$B$48:$K$48</c:f>
              <c:numCache>
                <c:formatCode>General</c:formatCode>
                <c:ptCount val="10"/>
                <c:pt idx="6" formatCode="0%">
                  <c:v>0</c:v>
                </c:pt>
              </c:numCache>
            </c:numRef>
          </c:val>
          <c:extLst>
            <c:ext xmlns:c16="http://schemas.microsoft.com/office/drawing/2014/chart" uri="{C3380CC4-5D6E-409C-BE32-E72D297353CC}">
              <c16:uniqueId val="{00000032-5DB9-418E-A08F-6A18E126F689}"/>
            </c:ext>
          </c:extLst>
        </c:ser>
        <c:ser>
          <c:idx val="47"/>
          <c:order val="47"/>
          <c:tx>
            <c:strRef>
              <c:f>Sheet1!$A$49</c:f>
              <c:strCache>
                <c:ptCount val="1"/>
                <c:pt idx="0">
                  <c:v>Value 8</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Sheet1!$B$49:$K$49</c:f>
              <c:numCache>
                <c:formatCode>General</c:formatCode>
                <c:ptCount val="10"/>
                <c:pt idx="7" formatCode="0%">
                  <c:v>0</c:v>
                </c:pt>
              </c:numCache>
            </c:numRef>
          </c:val>
          <c:extLst>
            <c:ext xmlns:c16="http://schemas.microsoft.com/office/drawing/2014/chart" uri="{C3380CC4-5D6E-409C-BE32-E72D297353CC}">
              <c16:uniqueId val="{00000033-5DB9-418E-A08F-6A18E126F689}"/>
            </c:ext>
          </c:extLst>
        </c:ser>
        <c:ser>
          <c:idx val="48"/>
          <c:order val="48"/>
          <c:tx>
            <c:strRef>
              <c:f>Sheet1!$A$50</c:f>
              <c:strCache>
                <c:ptCount val="1"/>
                <c:pt idx="0">
                  <c:v>Value 9</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Sheet1!$B$50:$K$50</c:f>
              <c:numCache>
                <c:formatCode>General</c:formatCode>
                <c:ptCount val="10"/>
                <c:pt idx="8" formatCode="0%">
                  <c:v>0</c:v>
                </c:pt>
              </c:numCache>
            </c:numRef>
          </c:val>
          <c:extLst>
            <c:ext xmlns:c16="http://schemas.microsoft.com/office/drawing/2014/chart" uri="{C3380CC4-5D6E-409C-BE32-E72D297353CC}">
              <c16:uniqueId val="{00000034-5DB9-418E-A08F-6A18E126F689}"/>
            </c:ext>
          </c:extLst>
        </c:ser>
        <c:ser>
          <c:idx val="49"/>
          <c:order val="49"/>
          <c:tx>
            <c:strRef>
              <c:f>Sheet1!$A$51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Sheet1!$B$51:$K$51</c:f>
              <c:numCache>
                <c:formatCode>General</c:formatCode>
                <c:ptCount val="10"/>
                <c:pt idx="9" formatCode="0%">
                  <c:v>0</c:v>
                </c:pt>
              </c:numCache>
            </c:numRef>
          </c:val>
          <c:extLst>
            <c:ext xmlns:c16="http://schemas.microsoft.com/office/drawing/2014/chart" uri="{C3380CC4-5D6E-409C-BE32-E72D297353CC}">
              <c16:uniqueId val="{00000035-5DB9-418E-A08F-6A18E126F689}"/>
            </c:ext>
          </c:extLst>
        </c:ser>
        <c:ser>
          <c:idx val="50"/>
          <c:order val="50"/>
          <c:tx>
            <c:strRef>
              <c:f>Sheet1!$A$52</c:f>
              <c:strCache>
                <c:ptCount val="1"/>
                <c:pt idx="0">
                  <c:v>Value 1</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Sheet1!$B$52:$K$52</c:f>
              <c:numCache>
                <c:formatCode>General</c:formatCode>
                <c:ptCount val="10"/>
                <c:pt idx="0" formatCode="0%">
                  <c:v>0</c:v>
                </c:pt>
              </c:numCache>
            </c:numRef>
          </c:val>
          <c:extLst>
            <c:ext xmlns:c16="http://schemas.microsoft.com/office/drawing/2014/chart" uri="{C3380CC4-5D6E-409C-BE32-E72D297353CC}">
              <c16:uniqueId val="{00000036-5DB9-418E-A08F-6A18E126F689}"/>
            </c:ext>
          </c:extLst>
        </c:ser>
        <c:ser>
          <c:idx val="51"/>
          <c:order val="51"/>
          <c:tx>
            <c:strRef>
              <c:f>Sheet1!$A$53</c:f>
              <c:strCache>
                <c:ptCount val="1"/>
                <c:pt idx="0">
                  <c:v>Value 2</c:v>
                </c:pt>
              </c:strCache>
            </c:strRef>
          </c:tx>
          <c:spPr>
            <a:solidFill>
              <a:srgbClr val="FF585D"/>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Sheet1!$B$53:$K$53</c:f>
              <c:numCache>
                <c:formatCode>0%</c:formatCode>
                <c:ptCount val="10"/>
                <c:pt idx="1">
                  <c:v>0</c:v>
                </c:pt>
              </c:numCache>
            </c:numRef>
          </c:val>
          <c:extLst>
            <c:ext xmlns:c16="http://schemas.microsoft.com/office/drawing/2014/chart" uri="{C3380CC4-5D6E-409C-BE32-E72D297353CC}">
              <c16:uniqueId val="{00000037-5DB9-418E-A08F-6A18E126F689}"/>
            </c:ext>
          </c:extLst>
        </c:ser>
        <c:ser>
          <c:idx val="52"/>
          <c:order val="52"/>
          <c:tx>
            <c:strRef>
              <c:f>Sheet1!$A$54</c:f>
              <c:strCache>
                <c:ptCount val="1"/>
                <c:pt idx="0">
                  <c:v>Value 3</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Sheet1!$B$54:$K$54</c:f>
              <c:numCache>
                <c:formatCode>General</c:formatCode>
                <c:ptCount val="10"/>
                <c:pt idx="2" formatCode="0%">
                  <c:v>0</c:v>
                </c:pt>
              </c:numCache>
            </c:numRef>
          </c:val>
          <c:extLst>
            <c:ext xmlns:c16="http://schemas.microsoft.com/office/drawing/2014/chart" uri="{C3380CC4-5D6E-409C-BE32-E72D297353CC}">
              <c16:uniqueId val="{00000038-5DB9-418E-A08F-6A18E126F689}"/>
            </c:ext>
          </c:extLst>
        </c:ser>
        <c:ser>
          <c:idx val="53"/>
          <c:order val="53"/>
          <c:tx>
            <c:strRef>
              <c:f>Sheet1!$A$55</c:f>
              <c:strCache>
                <c:ptCount val="1"/>
                <c:pt idx="0">
                  <c:v>Value 4</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Sheet1!$B$55:$K$55</c:f>
              <c:numCache>
                <c:formatCode>General</c:formatCode>
                <c:ptCount val="10"/>
                <c:pt idx="3" formatCode="0%">
                  <c:v>0</c:v>
                </c:pt>
              </c:numCache>
            </c:numRef>
          </c:val>
          <c:extLst>
            <c:ext xmlns:c16="http://schemas.microsoft.com/office/drawing/2014/chart" uri="{C3380CC4-5D6E-409C-BE32-E72D297353CC}">
              <c16:uniqueId val="{00000039-5DB9-418E-A08F-6A18E126F689}"/>
            </c:ext>
          </c:extLst>
        </c:ser>
        <c:ser>
          <c:idx val="54"/>
          <c:order val="54"/>
          <c:tx>
            <c:strRef>
              <c:f>Sheet1!$A$56</c:f>
              <c:strCache>
                <c:ptCount val="1"/>
                <c:pt idx="0">
                  <c:v>Value 5</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Sheet1!$B$56:$K$56</c:f>
              <c:numCache>
                <c:formatCode>General</c:formatCode>
                <c:ptCount val="10"/>
                <c:pt idx="4" formatCode="0%">
                  <c:v>0</c:v>
                </c:pt>
              </c:numCache>
            </c:numRef>
          </c:val>
          <c:extLst>
            <c:ext xmlns:c16="http://schemas.microsoft.com/office/drawing/2014/chart" uri="{C3380CC4-5D6E-409C-BE32-E72D297353CC}">
              <c16:uniqueId val="{0000003A-5DB9-418E-A08F-6A18E126F689}"/>
            </c:ext>
          </c:extLst>
        </c:ser>
        <c:ser>
          <c:idx val="55"/>
          <c:order val="55"/>
          <c:tx>
            <c:strRef>
              <c:f>Sheet1!$A$57</c:f>
              <c:strCache>
                <c:ptCount val="1"/>
                <c:pt idx="0">
                  <c:v>Value 6</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Sheet1!$B$57:$K$57</c:f>
              <c:numCache>
                <c:formatCode>General</c:formatCode>
                <c:ptCount val="10"/>
                <c:pt idx="5" formatCode="0%">
                  <c:v>0</c:v>
                </c:pt>
              </c:numCache>
            </c:numRef>
          </c:val>
          <c:extLst>
            <c:ext xmlns:c16="http://schemas.microsoft.com/office/drawing/2014/chart" uri="{C3380CC4-5D6E-409C-BE32-E72D297353CC}">
              <c16:uniqueId val="{0000003B-5DB9-418E-A08F-6A18E126F689}"/>
            </c:ext>
          </c:extLst>
        </c:ser>
        <c:ser>
          <c:idx val="56"/>
          <c:order val="56"/>
          <c:tx>
            <c:strRef>
              <c:f>Sheet1!$A$58</c:f>
              <c:strCache>
                <c:ptCount val="1"/>
                <c:pt idx="0">
                  <c:v>Value 7</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Sheet1!$B$58:$K$58</c:f>
              <c:numCache>
                <c:formatCode>General</c:formatCode>
                <c:ptCount val="10"/>
                <c:pt idx="6" formatCode="0%">
                  <c:v>0</c:v>
                </c:pt>
              </c:numCache>
            </c:numRef>
          </c:val>
          <c:extLst>
            <c:ext xmlns:c16="http://schemas.microsoft.com/office/drawing/2014/chart" uri="{C3380CC4-5D6E-409C-BE32-E72D297353CC}">
              <c16:uniqueId val="{0000003C-5DB9-418E-A08F-6A18E126F689}"/>
            </c:ext>
          </c:extLst>
        </c:ser>
        <c:ser>
          <c:idx val="57"/>
          <c:order val="57"/>
          <c:tx>
            <c:strRef>
              <c:f>Sheet1!$A$59</c:f>
              <c:strCache>
                <c:ptCount val="1"/>
                <c:pt idx="0">
                  <c:v>Value 8</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Sheet1!$B$59:$K$59</c:f>
              <c:numCache>
                <c:formatCode>General</c:formatCode>
                <c:ptCount val="10"/>
                <c:pt idx="7" formatCode="0%">
                  <c:v>0</c:v>
                </c:pt>
              </c:numCache>
            </c:numRef>
          </c:val>
          <c:extLst>
            <c:ext xmlns:c16="http://schemas.microsoft.com/office/drawing/2014/chart" uri="{C3380CC4-5D6E-409C-BE32-E72D297353CC}">
              <c16:uniqueId val="{0000003D-5DB9-418E-A08F-6A18E126F689}"/>
            </c:ext>
          </c:extLst>
        </c:ser>
        <c:ser>
          <c:idx val="58"/>
          <c:order val="58"/>
          <c:tx>
            <c:strRef>
              <c:f>Sheet1!$A$60</c:f>
              <c:strCache>
                <c:ptCount val="1"/>
                <c:pt idx="0">
                  <c:v>Value 9</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Sheet1!$B$60:$K$60</c:f>
              <c:numCache>
                <c:formatCode>General</c:formatCode>
                <c:ptCount val="10"/>
                <c:pt idx="8" formatCode="0%">
                  <c:v>0</c:v>
                </c:pt>
              </c:numCache>
            </c:numRef>
          </c:val>
          <c:extLst>
            <c:ext xmlns:c16="http://schemas.microsoft.com/office/drawing/2014/chart" uri="{C3380CC4-5D6E-409C-BE32-E72D297353CC}">
              <c16:uniqueId val="{0000003E-5DB9-418E-A08F-6A18E126F689}"/>
            </c:ext>
          </c:extLst>
        </c:ser>
        <c:ser>
          <c:idx val="59"/>
          <c:order val="59"/>
          <c:tx>
            <c:strRef>
              <c:f>Sheet1!$A$61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Sheet1!$B$61:$K$61</c:f>
              <c:numCache>
                <c:formatCode>General</c:formatCode>
                <c:ptCount val="10"/>
                <c:pt idx="9" formatCode="0%">
                  <c:v>0</c:v>
                </c:pt>
              </c:numCache>
            </c:numRef>
          </c:val>
          <c:extLst>
            <c:ext xmlns:c16="http://schemas.microsoft.com/office/drawing/2014/chart" uri="{C3380CC4-5D6E-409C-BE32-E72D297353CC}">
              <c16:uniqueId val="{0000003F-5DB9-418E-A08F-6A18E126F689}"/>
            </c:ext>
          </c:extLst>
        </c:ser>
        <c:dLbls>
          <c:showLegendKey val="0"/>
          <c:showVal val="0"/>
          <c:showCatName val="0"/>
          <c:showSerName val="0"/>
          <c:showPercent val="0"/>
          <c:showBubbleSize val="0"/>
        </c:dLbls>
        <c:gapWidth val="0"/>
        <c:overlap val="100"/>
        <c:axId val="224266880"/>
        <c:axId val="224265344"/>
      </c:barChart>
      <c:catAx>
        <c:axId val="224188288"/>
        <c:scaling>
          <c:orientation val="minMax"/>
        </c:scaling>
        <c:delete val="1"/>
        <c:axPos val="l"/>
        <c:numFmt formatCode="General" sourceLinked="0"/>
        <c:majorTickMark val="out"/>
        <c:minorTickMark val="none"/>
        <c:tickLblPos val="nextTo"/>
        <c:crossAx val="224189824"/>
        <c:crosses val="autoZero"/>
        <c:auto val="1"/>
        <c:lblAlgn val="ctr"/>
        <c:lblOffset val="100"/>
        <c:noMultiLvlLbl val="0"/>
      </c:catAx>
      <c:valAx>
        <c:axId val="224189824"/>
        <c:scaling>
          <c:orientation val="minMax"/>
          <c:max val="0.1"/>
          <c:min val="0"/>
        </c:scaling>
        <c:delete val="1"/>
        <c:axPos val="b"/>
        <c:numFmt formatCode="0%" sourceLinked="1"/>
        <c:majorTickMark val="out"/>
        <c:minorTickMark val="none"/>
        <c:tickLblPos val="nextTo"/>
        <c:crossAx val="224188288"/>
        <c:crosses val="autoZero"/>
        <c:crossBetween val="between"/>
      </c:valAx>
      <c:valAx>
        <c:axId val="224265344"/>
        <c:scaling>
          <c:orientation val="minMax"/>
          <c:max val="0.1"/>
          <c:min val="0"/>
        </c:scaling>
        <c:delete val="1"/>
        <c:axPos val="t"/>
        <c:numFmt formatCode="0%" sourceLinked="1"/>
        <c:majorTickMark val="out"/>
        <c:minorTickMark val="none"/>
        <c:tickLblPos val="nextTo"/>
        <c:crossAx val="224266880"/>
        <c:crosses val="max"/>
        <c:crossBetween val="between"/>
        <c:majorUnit val="0.1"/>
        <c:minorUnit val="4.0000000000000008E-2"/>
      </c:valAx>
      <c:catAx>
        <c:axId val="224266880"/>
        <c:scaling>
          <c:orientation val="minMax"/>
        </c:scaling>
        <c:delete val="1"/>
        <c:axPos val="l"/>
        <c:numFmt formatCode="General" sourceLinked="0"/>
        <c:majorTickMark val="out"/>
        <c:minorTickMark val="none"/>
        <c:tickLblPos val="nextTo"/>
        <c:crossAx val="224265344"/>
        <c:crosses val="autoZero"/>
        <c:auto val="1"/>
        <c:lblAlgn val="ctr"/>
        <c:lblOffset val="100"/>
        <c:noMultiLvlLbl val="0"/>
      </c:catAx>
      <c:spPr>
        <a:solidFill>
          <a:srgbClr val="C8C9C7"/>
        </a:solidFill>
      </c:spPr>
    </c:plotArea>
    <c:plotVisOnly val="1"/>
    <c:dispBlanksAs val="gap"/>
    <c:showDLblsOverMax val="0"/>
  </c:chart>
  <c:spPr>
    <a:solidFill>
      <a:srgbClr val="74AA50"/>
    </a:solidFill>
  </c:spPr>
  <c:txPr>
    <a:bodyPr/>
    <a:lstStyle/>
    <a:p>
      <a:pPr>
        <a:defRPr sz="1800">
          <a:latin typeface="Segoe UI Light" panose="020B0502040204020203" pitchFamily="34" charset="0"/>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640249347029802"/>
          <c:y val="0"/>
          <c:w val="0.76295768340150483"/>
          <c:h val="1"/>
        </c:manualLayout>
      </c:layout>
      <c:barChart>
        <c:barDir val="bar"/>
        <c:grouping val="clustered"/>
        <c:varyColors val="0"/>
        <c:ser>
          <c:idx val="0"/>
          <c:order val="0"/>
          <c:tx>
            <c:strRef>
              <c:f>Sheet1!$B$1</c:f>
              <c:strCache>
                <c:ptCount val="1"/>
                <c:pt idx="0">
                  <c:v>2018</c:v>
                </c:pt>
              </c:strCache>
            </c:strRef>
          </c:tx>
          <c:spPr>
            <a:solidFill>
              <a:srgbClr val="00768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Da, samostalno</c:v>
                </c:pt>
                <c:pt idx="1">
                  <c:v>Da, kao član udruženja</c:v>
                </c:pt>
                <c:pt idx="2">
                  <c:v>Ne</c:v>
                </c:pt>
              </c:strCache>
            </c:strRef>
          </c:cat>
          <c:val>
            <c:numRef>
              <c:f>Sheet1!$B$2:$B$4</c:f>
              <c:numCache>
                <c:formatCode>General</c:formatCode>
                <c:ptCount val="3"/>
                <c:pt idx="0">
                  <c:v>10.6</c:v>
                </c:pt>
                <c:pt idx="1">
                  <c:v>12.8</c:v>
                </c:pt>
                <c:pt idx="2">
                  <c:v>76.900000000000006</c:v>
                </c:pt>
              </c:numCache>
            </c:numRef>
          </c:val>
          <c:extLst>
            <c:ext xmlns:c16="http://schemas.microsoft.com/office/drawing/2014/chart" uri="{C3380CC4-5D6E-409C-BE32-E72D297353CC}">
              <c16:uniqueId val="{00000000-A98D-4537-84A5-CC8758A290EB}"/>
            </c:ext>
          </c:extLst>
        </c:ser>
        <c:ser>
          <c:idx val="1"/>
          <c:order val="1"/>
          <c:tx>
            <c:strRef>
              <c:f>Sheet1!$C$1</c:f>
              <c:strCache>
                <c:ptCount val="1"/>
                <c:pt idx="0">
                  <c:v>2019</c:v>
                </c:pt>
              </c:strCache>
            </c:strRef>
          </c:tx>
          <c:spPr>
            <a:solidFill>
              <a:srgbClr val="FF585D"/>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Da, samostalno</c:v>
                </c:pt>
                <c:pt idx="1">
                  <c:v>Da, kao član udruženja</c:v>
                </c:pt>
                <c:pt idx="2">
                  <c:v>Ne</c:v>
                </c:pt>
              </c:strCache>
            </c:strRef>
          </c:cat>
          <c:val>
            <c:numRef>
              <c:f>Sheet1!$C$2:$C$4</c:f>
              <c:numCache>
                <c:formatCode>General</c:formatCode>
                <c:ptCount val="3"/>
                <c:pt idx="0">
                  <c:v>8.6999999999999993</c:v>
                </c:pt>
                <c:pt idx="1">
                  <c:v>8.9</c:v>
                </c:pt>
                <c:pt idx="2">
                  <c:v>84</c:v>
                </c:pt>
              </c:numCache>
            </c:numRef>
          </c:val>
          <c:extLst>
            <c:ext xmlns:c16="http://schemas.microsoft.com/office/drawing/2014/chart" uri="{C3380CC4-5D6E-409C-BE32-E72D297353CC}">
              <c16:uniqueId val="{00000001-A98D-4537-84A5-CC8758A290EB}"/>
            </c:ext>
          </c:extLst>
        </c:ser>
        <c:dLbls>
          <c:dLblPos val="ctr"/>
          <c:showLegendKey val="0"/>
          <c:showVal val="1"/>
          <c:showCatName val="0"/>
          <c:showSerName val="0"/>
          <c:showPercent val="0"/>
          <c:showBubbleSize val="0"/>
        </c:dLbls>
        <c:gapWidth val="40"/>
        <c:axId val="1077722192"/>
        <c:axId val="1077714320"/>
      </c:barChart>
      <c:catAx>
        <c:axId val="10777221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crossAx val="1077714320"/>
        <c:crosses val="autoZero"/>
        <c:auto val="1"/>
        <c:lblAlgn val="ctr"/>
        <c:lblOffset val="100"/>
        <c:noMultiLvlLbl val="0"/>
      </c:catAx>
      <c:valAx>
        <c:axId val="1077714320"/>
        <c:scaling>
          <c:orientation val="minMax"/>
        </c:scaling>
        <c:delete val="1"/>
        <c:axPos val="t"/>
        <c:numFmt formatCode="General" sourceLinked="1"/>
        <c:majorTickMark val="none"/>
        <c:minorTickMark val="none"/>
        <c:tickLblPos val="nextTo"/>
        <c:crossAx val="1077722192"/>
        <c:crosses val="autoZero"/>
        <c:crossBetween val="between"/>
      </c:valAx>
      <c:spPr>
        <a:noFill/>
        <a:ln>
          <a:noFill/>
        </a:ln>
        <a:effectLst/>
      </c:spPr>
    </c:plotArea>
    <c:legend>
      <c:legendPos val="b"/>
      <c:layout>
        <c:manualLayout>
          <c:xMode val="edge"/>
          <c:yMode val="edge"/>
          <c:x val="0.8434697675174504"/>
          <c:y val="0.17212969091708191"/>
          <c:w val="9.9438173943427355E-2"/>
          <c:h val="0.24414468702508355"/>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userShapes r:id="rId4"/>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7726899153106161E-2"/>
          <c:y val="0"/>
          <c:w val="0.81033231916667892"/>
          <c:h val="1"/>
        </c:manualLayout>
      </c:layout>
      <c:doughnutChart>
        <c:varyColors val="1"/>
        <c:ser>
          <c:idx val="0"/>
          <c:order val="0"/>
          <c:tx>
            <c:strRef>
              <c:f>Sheet1!$B$1</c:f>
              <c:strCache>
                <c:ptCount val="1"/>
                <c:pt idx="0">
                  <c:v>Series 1</c:v>
                </c:pt>
              </c:strCache>
            </c:strRef>
          </c:tx>
          <c:spPr>
            <a:ln>
              <a:solidFill>
                <a:schemeClr val="bg1"/>
              </a:solidFill>
            </a:ln>
          </c:spPr>
          <c:dPt>
            <c:idx val="0"/>
            <c:bubble3D val="0"/>
            <c:spPr>
              <a:solidFill>
                <a:srgbClr val="007681"/>
              </a:solidFill>
              <a:ln>
                <a:solidFill>
                  <a:schemeClr val="bg1"/>
                </a:solidFill>
              </a:ln>
            </c:spPr>
            <c:extLst>
              <c:ext xmlns:c16="http://schemas.microsoft.com/office/drawing/2014/chart" uri="{C3380CC4-5D6E-409C-BE32-E72D297353CC}">
                <c16:uniqueId val="{00000001-8DB9-46F1-A3F4-11DECADC533B}"/>
              </c:ext>
            </c:extLst>
          </c:dPt>
          <c:dPt>
            <c:idx val="1"/>
            <c:bubble3D val="0"/>
            <c:spPr>
              <a:solidFill>
                <a:schemeClr val="accent3"/>
              </a:solidFill>
              <a:ln>
                <a:solidFill>
                  <a:schemeClr val="bg1"/>
                </a:solidFill>
              </a:ln>
            </c:spPr>
            <c:extLst>
              <c:ext xmlns:c16="http://schemas.microsoft.com/office/drawing/2014/chart" uri="{C3380CC4-5D6E-409C-BE32-E72D297353CC}">
                <c16:uniqueId val="{00000003-8DB9-46F1-A3F4-11DECADC533B}"/>
              </c:ext>
            </c:extLst>
          </c:dPt>
          <c:dPt>
            <c:idx val="2"/>
            <c:bubble3D val="0"/>
            <c:spPr>
              <a:solidFill>
                <a:schemeClr val="bg1">
                  <a:lumMod val="65000"/>
                </a:schemeClr>
              </a:solidFill>
              <a:ln>
                <a:solidFill>
                  <a:schemeClr val="bg1"/>
                </a:solidFill>
              </a:ln>
            </c:spPr>
            <c:extLst>
              <c:ext xmlns:c16="http://schemas.microsoft.com/office/drawing/2014/chart" uri="{C3380CC4-5D6E-409C-BE32-E72D297353CC}">
                <c16:uniqueId val="{00000005-8DB9-46F1-A3F4-11DECADC533B}"/>
              </c:ext>
            </c:extLst>
          </c:dPt>
          <c:dPt>
            <c:idx val="3"/>
            <c:bubble3D val="0"/>
            <c:spPr>
              <a:solidFill>
                <a:schemeClr val="accent1"/>
              </a:solidFill>
              <a:ln>
                <a:solidFill>
                  <a:schemeClr val="bg1"/>
                </a:solidFill>
              </a:ln>
            </c:spPr>
            <c:extLst>
              <c:ext xmlns:c16="http://schemas.microsoft.com/office/drawing/2014/chart" uri="{C3380CC4-5D6E-409C-BE32-E72D297353CC}">
                <c16:uniqueId val="{00000007-8DB9-46F1-A3F4-11DECADC533B}"/>
              </c:ext>
            </c:extLst>
          </c:dPt>
          <c:dPt>
            <c:idx val="4"/>
            <c:bubble3D val="0"/>
            <c:spPr>
              <a:solidFill>
                <a:schemeClr val="accent1">
                  <a:lumMod val="75000"/>
                </a:schemeClr>
              </a:solidFill>
              <a:ln>
                <a:solidFill>
                  <a:schemeClr val="bg1"/>
                </a:solidFill>
              </a:ln>
            </c:spPr>
            <c:extLst>
              <c:ext xmlns:c16="http://schemas.microsoft.com/office/drawing/2014/chart" uri="{C3380CC4-5D6E-409C-BE32-E72D297353CC}">
                <c16:uniqueId val="{00000009-8DB9-46F1-A3F4-11DECADC533B}"/>
              </c:ext>
            </c:extLst>
          </c:dPt>
          <c:dPt>
            <c:idx val="5"/>
            <c:bubble3D val="0"/>
            <c:spPr>
              <a:solidFill>
                <a:schemeClr val="tx1"/>
              </a:solidFill>
              <a:ln>
                <a:solidFill>
                  <a:schemeClr val="bg1"/>
                </a:solidFill>
              </a:ln>
            </c:spPr>
            <c:extLst>
              <c:ext xmlns:c16="http://schemas.microsoft.com/office/drawing/2014/chart" uri="{C3380CC4-5D6E-409C-BE32-E72D297353CC}">
                <c16:uniqueId val="{0000000B-8DB9-46F1-A3F4-11DECADC533B}"/>
              </c:ext>
            </c:extLst>
          </c:dPt>
          <c:dLbls>
            <c:dLbl>
              <c:idx val="1"/>
              <c:layout>
                <c:manualLayout>
                  <c:x val="-5.0724451002677074E-3"/>
                  <c:y val="1.2762587730229043E-2"/>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3-8DB9-46F1-A3F4-11DECADC533B}"/>
                </c:ext>
              </c:extLst>
            </c:dLbl>
            <c:dLbl>
              <c:idx val="2"/>
              <c:layout>
                <c:manualLayout>
                  <c:x val="-4.6496876283237673E-17"/>
                  <c:y val="-3.0311020243273042E-2"/>
                </c:manualLayout>
              </c:layout>
              <c:showLegendKey val="0"/>
              <c:showVal val="0"/>
              <c:showCatName val="0"/>
              <c:showSerName val="0"/>
              <c:showPercent val="1"/>
              <c:showBubbleSize val="0"/>
              <c:extLst>
                <c:ext xmlns:c15="http://schemas.microsoft.com/office/drawing/2012/chart" uri="{CE6537A1-D6FC-4f65-9D91-7224C49458BB}">
                  <c15:layout>
                    <c:manualLayout>
                      <c:w val="8.8387355872163995E-2"/>
                      <c:h val="0.10401509000136669"/>
                    </c:manualLayout>
                  </c15:layout>
                </c:ext>
                <c:ext xmlns:c16="http://schemas.microsoft.com/office/drawing/2014/chart" uri="{C3380CC4-5D6E-409C-BE32-E72D297353CC}">
                  <c16:uniqueId val="{00000005-8DB9-46F1-A3F4-11DECADC533B}"/>
                </c:ext>
              </c:extLst>
            </c:dLbl>
            <c:spPr>
              <a:noFill/>
              <a:ln>
                <a:noFill/>
              </a:ln>
              <a:effectLst/>
            </c:spPr>
            <c:txPr>
              <a:bodyPr/>
              <a:lstStyle/>
              <a:p>
                <a:pPr>
                  <a:defRPr sz="2000" b="1">
                    <a:solidFill>
                      <a:schemeClr val="bg1"/>
                    </a:solidFill>
                    <a:effectLst/>
                    <a:latin typeface="Calibri" panose="020F0502020204030204" pitchFamily="34" charset="0"/>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Sheet1!$A$2:$A$4</c:f>
              <c:strCache>
                <c:ptCount val="3"/>
                <c:pt idx="0">
                  <c:v>Da</c:v>
                </c:pt>
                <c:pt idx="1">
                  <c:v>Ne</c:v>
                </c:pt>
                <c:pt idx="2">
                  <c:v>Ne znam</c:v>
                </c:pt>
              </c:strCache>
            </c:strRef>
          </c:cat>
          <c:val>
            <c:numRef>
              <c:f>Sheet1!$B$2:$B$4</c:f>
              <c:numCache>
                <c:formatCode>General</c:formatCode>
                <c:ptCount val="3"/>
                <c:pt idx="0">
                  <c:v>77.400000000000006</c:v>
                </c:pt>
                <c:pt idx="1">
                  <c:v>15.1</c:v>
                </c:pt>
                <c:pt idx="2">
                  <c:v>7.5</c:v>
                </c:pt>
              </c:numCache>
            </c:numRef>
          </c:val>
          <c:extLst>
            <c:ext xmlns:c16="http://schemas.microsoft.com/office/drawing/2014/chart" uri="{C3380CC4-5D6E-409C-BE32-E72D297353CC}">
              <c16:uniqueId val="{0000000C-8DB9-46F1-A3F4-11DECADC533B}"/>
            </c:ext>
          </c:extLst>
        </c:ser>
        <c:ser>
          <c:idx val="1"/>
          <c:order val="1"/>
          <c:tx>
            <c:v>Labels</c:v>
          </c:tx>
          <c:spPr>
            <a:noFill/>
            <a:ln>
              <a:noFill/>
            </a:ln>
          </c:spPr>
          <c:dLbls>
            <c:dLbl>
              <c:idx val="0"/>
              <c:layout>
                <c:manualLayout>
                  <c:x val="5.4876947413408469E-2"/>
                  <c:y val="6.115018357367847E-3"/>
                </c:manualLayout>
              </c:layout>
              <c:spPr/>
              <c:txPr>
                <a:bodyPr rot="0" vert="horz" lIns="38100" tIns="19050" rIns="38100" bIns="19050">
                  <a:spAutoFit/>
                </a:bodyPr>
                <a:lstStyle/>
                <a:p>
                  <a:pPr>
                    <a:defRPr sz="2000">
                      <a:latin typeface="Calibri" panose="020F0502020204030204"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DB9-46F1-A3F4-11DECADC533B}"/>
                </c:ext>
              </c:extLst>
            </c:dLbl>
            <c:dLbl>
              <c:idx val="1"/>
              <c:layout>
                <c:manualLayout>
                  <c:x val="-4.6307978104313981E-2"/>
                  <c:y val="1.2199150675663408E-2"/>
                </c:manualLayout>
              </c:layout>
              <c:spPr/>
              <c:txPr>
                <a:bodyPr rot="0" vert="horz" lIns="38100" tIns="19050" rIns="38100" bIns="19050">
                  <a:spAutoFit/>
                </a:bodyPr>
                <a:lstStyle/>
                <a:p>
                  <a:pPr>
                    <a:defRPr sz="2000">
                      <a:latin typeface="Calibri" panose="020F0502020204030204"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DB9-46F1-A3F4-11DECADC533B}"/>
                </c:ext>
              </c:extLst>
            </c:dLbl>
            <c:dLbl>
              <c:idx val="2"/>
              <c:layout>
                <c:manualLayout>
                  <c:x val="1.9283279483537172E-2"/>
                  <c:y val="-1.3236662593357835E-2"/>
                </c:manualLayout>
              </c:layout>
              <c:spPr>
                <a:noFill/>
                <a:ln>
                  <a:noFill/>
                </a:ln>
                <a:effectLst/>
              </c:spPr>
              <c:txPr>
                <a:bodyPr rot="0" vert="horz" lIns="38100" tIns="19050" rIns="38100" bIns="19050">
                  <a:noAutofit/>
                </a:bodyPr>
                <a:lstStyle/>
                <a:p>
                  <a:pPr>
                    <a:defRPr sz="2000">
                      <a:latin typeface="Calibri" panose="020F0502020204030204"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15:layout>
                    <c:manualLayout>
                      <c:w val="0.30121437131536288"/>
                      <c:h val="8.3594949633000237E-2"/>
                    </c:manualLayout>
                  </c15:layout>
                </c:ext>
                <c:ext xmlns:c16="http://schemas.microsoft.com/office/drawing/2014/chart" uri="{C3380CC4-5D6E-409C-BE32-E72D297353CC}">
                  <c16:uniqueId val="{0000000F-8DB9-46F1-A3F4-11DECADC533B}"/>
                </c:ext>
              </c:extLst>
            </c:dLbl>
            <c:dLbl>
              <c:idx val="3"/>
              <c:layout>
                <c:manualLayout>
                  <c:x val="-4.4504383007417402E-2"/>
                  <c:y val="-2.49006770909786E-17"/>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DB9-46F1-A3F4-11DECADC533B}"/>
                </c:ext>
              </c:extLst>
            </c:dLbl>
            <c:dLbl>
              <c:idx val="4"/>
              <c:layout>
                <c:manualLayout>
                  <c:x val="-6.8779501011463295E-2"/>
                  <c:y val="-1.0865875525406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DB9-46F1-A3F4-11DECADC533B}"/>
                </c:ext>
              </c:extLst>
            </c:dLbl>
            <c:dLbl>
              <c:idx val="5"/>
              <c:layout>
                <c:manualLayout>
                  <c:x val="-1.34861766689146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8DB9-46F1-A3F4-11DECADC533B}"/>
                </c:ext>
              </c:extLst>
            </c:dLbl>
            <c:spPr>
              <a:noFill/>
              <a:ln>
                <a:noFill/>
              </a:ln>
              <a:effectLst/>
            </c:spPr>
            <c:txPr>
              <a:bodyPr rot="0" vert="horz" lIns="38100" tIns="19050" rIns="38100" bIns="19050">
                <a:spAutoFit/>
              </a:bodyPr>
              <a:lstStyle/>
              <a:p>
                <a:pPr>
                  <a:defRPr sz="2000">
                    <a:latin typeface="Calibri" panose="020F0502020204030204" pitchFamily="34" charset="0"/>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Sheet1!$A$2:$A$4</c:f>
              <c:strCache>
                <c:ptCount val="3"/>
                <c:pt idx="0">
                  <c:v>Da</c:v>
                </c:pt>
                <c:pt idx="1">
                  <c:v>Ne</c:v>
                </c:pt>
                <c:pt idx="2">
                  <c:v>Ne znam</c:v>
                </c:pt>
              </c:strCache>
            </c:strRef>
          </c:cat>
          <c:val>
            <c:numRef>
              <c:f>Sheet1!$GL$2:$GL$7</c:f>
              <c:numCache>
                <c:formatCode>General</c:formatCode>
                <c:ptCount val="6"/>
                <c:pt idx="0">
                  <c:v>77.400000000000006</c:v>
                </c:pt>
                <c:pt idx="1">
                  <c:v>15.1</c:v>
                </c:pt>
                <c:pt idx="2">
                  <c:v>7.5</c:v>
                </c:pt>
                <c:pt idx="3">
                  <c:v>0</c:v>
                </c:pt>
                <c:pt idx="4">
                  <c:v>0</c:v>
                </c:pt>
                <c:pt idx="5">
                  <c:v>0</c:v>
                </c:pt>
              </c:numCache>
            </c:numRef>
          </c:val>
          <c:extLst>
            <c:ext xmlns:c16="http://schemas.microsoft.com/office/drawing/2014/chart" uri="{C3380CC4-5D6E-409C-BE32-E72D297353CC}">
              <c16:uniqueId val="{00000013-8DB9-46F1-A3F4-11DECADC533B}"/>
            </c:ext>
          </c:extLst>
        </c:ser>
        <c:dLbls>
          <c:showLegendKey val="0"/>
          <c:showVal val="0"/>
          <c:showCatName val="0"/>
          <c:showSerName val="0"/>
          <c:showPercent val="1"/>
          <c:showBubbleSize val="0"/>
          <c:showLeaderLines val="0"/>
        </c:dLbls>
        <c:firstSliceAng val="0"/>
        <c:holeSize val="30"/>
      </c:doughnutChart>
    </c:plotArea>
    <c:plotVisOnly val="1"/>
    <c:dispBlanksAs val="gap"/>
    <c:showDLblsOverMax val="0"/>
  </c:chart>
  <c:txPr>
    <a:bodyPr/>
    <a:lstStyle/>
    <a:p>
      <a:pPr>
        <a:defRPr sz="1800"/>
      </a:pPr>
      <a:endParaRPr lang="en-US"/>
    </a:p>
  </c:txPr>
  <c:externalData r:id="rId1">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50960740123815773"/>
          <c:h val="0.88685746477397043"/>
        </c:manualLayout>
      </c:layout>
      <c:barChart>
        <c:barDir val="col"/>
        <c:grouping val="stacked"/>
        <c:varyColors val="0"/>
        <c:ser>
          <c:idx val="0"/>
          <c:order val="0"/>
          <c:tx>
            <c:strRef>
              <c:f>Sheet1!$A$2</c:f>
              <c:strCache>
                <c:ptCount val="1"/>
                <c:pt idx="0">
                  <c:v>Odbija da odgovori</c:v>
                </c:pt>
              </c:strCache>
            </c:strRef>
          </c:tx>
          <c:spPr>
            <a:solidFill>
              <a:schemeClr val="bg1">
                <a:lumMod val="65000"/>
              </a:schemeClr>
            </a:solidFill>
            <a:ln>
              <a:solidFill>
                <a:schemeClr val="bg1"/>
              </a:solidFill>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0-1E54-4764-ADE1-0A198D830682}"/>
                </c:ext>
              </c:extLst>
            </c:dLbl>
            <c:numFmt formatCode="#&quot;%&quot;" sourceLinked="0"/>
            <c:spPr>
              <a:noFill/>
              <a:ln>
                <a:noFill/>
              </a:ln>
              <a:effectLst/>
            </c:spPr>
            <c:txPr>
              <a:bodyPr anchorCtr="0"/>
              <a:lstStyle/>
              <a:p>
                <a:pPr algn="ctr">
                  <a:defRPr lang="en-US" sz="2000" b="1" i="0" u="none" strike="noStrike" kern="1200" baseline="0">
                    <a:solidFill>
                      <a:schemeClr val="bg1"/>
                    </a:solidFill>
                    <a:effectLst/>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Javne rasprave</c:v>
                </c:pt>
                <c:pt idx="1">
                  <c:v>Radne grupe</c:v>
                </c:pt>
              </c:strCache>
            </c:strRef>
          </c:cat>
          <c:val>
            <c:numRef>
              <c:f>Sheet1!$B$2:$C$2</c:f>
              <c:numCache>
                <c:formatCode>General</c:formatCode>
                <c:ptCount val="2"/>
                <c:pt idx="1">
                  <c:v>2.4</c:v>
                </c:pt>
              </c:numCache>
            </c:numRef>
          </c:val>
          <c:extLst>
            <c:ext xmlns:c16="http://schemas.microsoft.com/office/drawing/2014/chart" uri="{C3380CC4-5D6E-409C-BE32-E72D297353CC}">
              <c16:uniqueId val="{00000000-DFE3-4A48-AE18-6828BFA3EDFE}"/>
            </c:ext>
          </c:extLst>
        </c:ser>
        <c:ser>
          <c:idx val="1"/>
          <c:order val="1"/>
          <c:tx>
            <c:strRef>
              <c:f>Sheet1!$A$3</c:f>
              <c:strCache>
                <c:ptCount val="1"/>
                <c:pt idx="0">
                  <c:v>Ne znam</c:v>
                </c:pt>
              </c:strCache>
            </c:strRef>
          </c:tx>
          <c:spPr>
            <a:solidFill>
              <a:srgbClr val="C00000"/>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effectLst/>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Javne rasprave</c:v>
                </c:pt>
                <c:pt idx="1">
                  <c:v>Radne grupe</c:v>
                </c:pt>
              </c:strCache>
            </c:strRef>
          </c:cat>
          <c:val>
            <c:numRef>
              <c:f>Sheet1!$B$3:$C$3</c:f>
              <c:numCache>
                <c:formatCode>General</c:formatCode>
                <c:ptCount val="2"/>
                <c:pt idx="0">
                  <c:v>12.2</c:v>
                </c:pt>
                <c:pt idx="1">
                  <c:v>12.2</c:v>
                </c:pt>
              </c:numCache>
            </c:numRef>
          </c:val>
          <c:extLst>
            <c:ext xmlns:c16="http://schemas.microsoft.com/office/drawing/2014/chart" uri="{C3380CC4-5D6E-409C-BE32-E72D297353CC}">
              <c16:uniqueId val="{00000001-DFE3-4A48-AE18-6828BFA3EDFE}"/>
            </c:ext>
          </c:extLst>
        </c:ser>
        <c:ser>
          <c:idx val="2"/>
          <c:order val="2"/>
          <c:tx>
            <c:strRef>
              <c:f>Sheet1!$A$4</c:f>
              <c:strCache>
                <c:ptCount val="1"/>
                <c:pt idx="0">
                  <c:v>Ne, ni za jedan propis</c:v>
                </c:pt>
              </c:strCache>
            </c:strRef>
          </c:tx>
          <c:spPr>
            <a:solidFill>
              <a:schemeClr val="accent3"/>
            </a:solidFill>
            <a:ln>
              <a:solidFill>
                <a:schemeClr val="bg1"/>
              </a:solidFill>
            </a:ln>
          </c:spPr>
          <c:invertIfNegative val="0"/>
          <c:dLbls>
            <c:dLbl>
              <c:idx val="0"/>
              <c:layout>
                <c:manualLayout>
                  <c:x val="0"/>
                  <c:y val="-6.6554432485899763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9215-4C9C-9CE9-D31DABF52261}"/>
                </c:ext>
              </c:extLst>
            </c:dLbl>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effectLst/>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Javne rasprave</c:v>
                </c:pt>
                <c:pt idx="1">
                  <c:v>Radne grupe</c:v>
                </c:pt>
              </c:strCache>
            </c:strRef>
          </c:cat>
          <c:val>
            <c:numRef>
              <c:f>Sheet1!$B$4:$C$4</c:f>
              <c:numCache>
                <c:formatCode>General</c:formatCode>
                <c:ptCount val="2"/>
                <c:pt idx="0">
                  <c:v>4.9000000000000004</c:v>
                </c:pt>
                <c:pt idx="1">
                  <c:v>9.8000000000000007</c:v>
                </c:pt>
              </c:numCache>
            </c:numRef>
          </c:val>
          <c:extLst>
            <c:ext xmlns:c16="http://schemas.microsoft.com/office/drawing/2014/chart" uri="{C3380CC4-5D6E-409C-BE32-E72D297353CC}">
              <c16:uniqueId val="{00000002-DFE3-4A48-AE18-6828BFA3EDFE}"/>
            </c:ext>
          </c:extLst>
        </c:ser>
        <c:ser>
          <c:idx val="3"/>
          <c:order val="3"/>
          <c:tx>
            <c:strRef>
              <c:f>Sheet1!$A$5</c:f>
              <c:strCache>
                <c:ptCount val="1"/>
                <c:pt idx="0">
                  <c:v>Da, ali samo za neke propise</c:v>
                </c:pt>
              </c:strCache>
            </c:strRef>
          </c:tx>
          <c:spPr>
            <a:solidFill>
              <a:srgbClr val="009999"/>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effectLst/>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Javne rasprave</c:v>
                </c:pt>
                <c:pt idx="1">
                  <c:v>Radne grupe</c:v>
                </c:pt>
              </c:strCache>
            </c:strRef>
          </c:cat>
          <c:val>
            <c:numRef>
              <c:f>Sheet1!$B$5:$C$5</c:f>
              <c:numCache>
                <c:formatCode>General</c:formatCode>
                <c:ptCount val="2"/>
                <c:pt idx="0">
                  <c:v>14.6</c:v>
                </c:pt>
                <c:pt idx="1">
                  <c:v>12.2</c:v>
                </c:pt>
              </c:numCache>
            </c:numRef>
          </c:val>
          <c:extLst>
            <c:ext xmlns:c16="http://schemas.microsoft.com/office/drawing/2014/chart" uri="{C3380CC4-5D6E-409C-BE32-E72D297353CC}">
              <c16:uniqueId val="{00000003-DFE3-4A48-AE18-6828BFA3EDFE}"/>
            </c:ext>
          </c:extLst>
        </c:ser>
        <c:ser>
          <c:idx val="4"/>
          <c:order val="4"/>
          <c:tx>
            <c:strRef>
              <c:f>Sheet1!$A$6</c:f>
              <c:strCache>
                <c:ptCount val="1"/>
                <c:pt idx="0">
                  <c:v>Da, za većinu propisa</c:v>
                </c:pt>
              </c:strCache>
            </c:strRef>
          </c:tx>
          <c:spPr>
            <a:solidFill>
              <a:srgbClr val="006666"/>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effectLst/>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Javne rasprave</c:v>
                </c:pt>
                <c:pt idx="1">
                  <c:v>Radne grupe</c:v>
                </c:pt>
              </c:strCache>
            </c:strRef>
          </c:cat>
          <c:val>
            <c:numRef>
              <c:f>Sheet1!$B$6:$C$6</c:f>
              <c:numCache>
                <c:formatCode>General</c:formatCode>
                <c:ptCount val="2"/>
                <c:pt idx="0">
                  <c:v>29.3</c:v>
                </c:pt>
                <c:pt idx="1">
                  <c:v>24.4</c:v>
                </c:pt>
              </c:numCache>
            </c:numRef>
          </c:val>
          <c:extLst>
            <c:ext xmlns:c16="http://schemas.microsoft.com/office/drawing/2014/chart" uri="{C3380CC4-5D6E-409C-BE32-E72D297353CC}">
              <c16:uniqueId val="{00000004-DFE3-4A48-AE18-6828BFA3EDFE}"/>
            </c:ext>
          </c:extLst>
        </c:ser>
        <c:ser>
          <c:idx val="5"/>
          <c:order val="5"/>
          <c:tx>
            <c:strRef>
              <c:f>Sheet1!$A$7</c:f>
              <c:strCache>
                <c:ptCount val="1"/>
                <c:pt idx="0">
                  <c:v>Da, za sve propise</c:v>
                </c:pt>
              </c:strCache>
            </c:strRef>
          </c:tx>
          <c:spPr>
            <a:ln>
              <a:solidFill>
                <a:schemeClr val="bg1"/>
              </a:solidFill>
            </a:ln>
          </c:spPr>
          <c:invertIfNegative val="0"/>
          <c:dLbls>
            <c:numFmt formatCode="#&quot;%&quot;" sourceLinked="0"/>
            <c:spPr>
              <a:noFill/>
              <a:ln>
                <a:noFill/>
              </a:ln>
              <a:effectLst/>
            </c:spPr>
            <c:txPr>
              <a:bodyPr/>
              <a:lstStyle/>
              <a:p>
                <a:pPr algn="ctr">
                  <a:defRPr lang="en-US" sz="2000" b="1" i="0" u="none" strike="noStrike" kern="1200" baseline="0">
                    <a:solidFill>
                      <a:prstClr val="white"/>
                    </a:solidFill>
                    <a:effectLst/>
                    <a:latin typeface="Calibri" panose="020F0502020204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Javne rasprave</c:v>
                </c:pt>
                <c:pt idx="1">
                  <c:v>Radne grupe</c:v>
                </c:pt>
              </c:strCache>
            </c:strRef>
          </c:cat>
          <c:val>
            <c:numRef>
              <c:f>Sheet1!$B$7:$C$7</c:f>
              <c:numCache>
                <c:formatCode>General</c:formatCode>
                <c:ptCount val="2"/>
                <c:pt idx="0">
                  <c:v>39</c:v>
                </c:pt>
                <c:pt idx="1">
                  <c:v>39</c:v>
                </c:pt>
              </c:numCache>
            </c:numRef>
          </c:val>
          <c:extLst>
            <c:ext xmlns:c16="http://schemas.microsoft.com/office/drawing/2014/chart" uri="{C3380CC4-5D6E-409C-BE32-E72D297353CC}">
              <c16:uniqueId val="{00000000-F0AD-43C6-8694-ECF0125B019D}"/>
            </c:ext>
          </c:extLst>
        </c:ser>
        <c:dLbls>
          <c:showLegendKey val="0"/>
          <c:showVal val="0"/>
          <c:showCatName val="0"/>
          <c:showSerName val="0"/>
          <c:showPercent val="0"/>
          <c:showBubbleSize val="0"/>
        </c:dLbls>
        <c:gapWidth val="50"/>
        <c:overlap val="100"/>
        <c:axId val="224801536"/>
        <c:axId val="224803072"/>
      </c:barChart>
      <c:catAx>
        <c:axId val="224801536"/>
        <c:scaling>
          <c:orientation val="minMax"/>
        </c:scaling>
        <c:delete val="0"/>
        <c:axPos val="b"/>
        <c:numFmt formatCode="General" sourceLinked="0"/>
        <c:majorTickMark val="out"/>
        <c:minorTickMark val="none"/>
        <c:tickLblPos val="nextTo"/>
        <c:spPr>
          <a:noFill/>
          <a:ln>
            <a:noFill/>
          </a:ln>
        </c:spPr>
        <c:txPr>
          <a:bodyPr/>
          <a:lstStyle/>
          <a:p>
            <a:pPr>
              <a:defRPr sz="1800" b="1">
                <a:latin typeface="Calibri" panose="020F0502020204030204" pitchFamily="34" charset="0"/>
                <a:cs typeface="Calibri" panose="020F0502020204030204" pitchFamily="34" charset="0"/>
              </a:defRPr>
            </a:pPr>
            <a:endParaRPr lang="en-US"/>
          </a:p>
        </c:txPr>
        <c:crossAx val="224803072"/>
        <c:crosses val="autoZero"/>
        <c:auto val="1"/>
        <c:lblAlgn val="ctr"/>
        <c:lblOffset val="100"/>
        <c:noMultiLvlLbl val="0"/>
      </c:catAx>
      <c:valAx>
        <c:axId val="224803072"/>
        <c:scaling>
          <c:orientation val="minMax"/>
          <c:max val="100"/>
          <c:min val="0"/>
        </c:scaling>
        <c:delete val="1"/>
        <c:axPos val="r"/>
        <c:numFmt formatCode="0%" sourceLinked="0"/>
        <c:majorTickMark val="out"/>
        <c:minorTickMark val="none"/>
        <c:tickLblPos val="nextTo"/>
        <c:crossAx val="224801536"/>
        <c:crosses val="max"/>
        <c:crossBetween val="between"/>
        <c:majorUnit val="20"/>
        <c:minorUnit val="3"/>
      </c:valAx>
    </c:plotArea>
    <c:legend>
      <c:legendPos val="r"/>
      <c:layout>
        <c:manualLayout>
          <c:xMode val="edge"/>
          <c:yMode val="edge"/>
          <c:x val="0.49871351454102303"/>
          <c:y val="0"/>
          <c:w val="0.50128648545897692"/>
          <c:h val="1"/>
        </c:manualLayout>
      </c:layout>
      <c:overlay val="0"/>
      <c:txPr>
        <a:bodyPr/>
        <a:lstStyle/>
        <a:p>
          <a:pPr>
            <a:defRPr sz="18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397511387623598"/>
          <c:y val="0"/>
          <c:w val="0.52602488612376408"/>
          <c:h val="1"/>
        </c:manualLayout>
      </c:layout>
      <c:barChart>
        <c:barDir val="bar"/>
        <c:grouping val="clustered"/>
        <c:varyColors val="0"/>
        <c:ser>
          <c:idx val="0"/>
          <c:order val="0"/>
          <c:tx>
            <c:strRef>
              <c:f>Sheet1!$B$1</c:f>
              <c:strCache>
                <c:ptCount val="1"/>
                <c:pt idx="0">
                  <c:v>Series 1</c:v>
                </c:pt>
              </c:strCache>
            </c:strRef>
          </c:tx>
          <c:spPr>
            <a:solidFill>
              <a:srgbClr val="007681"/>
            </a:solidFill>
            <a:ln>
              <a:solidFill>
                <a:schemeClr val="bg1"/>
              </a:solidFill>
            </a:ln>
            <a:effectLst/>
          </c:spPr>
          <c:invertIfNegative val="0"/>
          <c:dPt>
            <c:idx val="7"/>
            <c:invertIfNegative val="0"/>
            <c:bubble3D val="0"/>
            <c:extLst>
              <c:ext xmlns:c16="http://schemas.microsoft.com/office/drawing/2014/chart" uri="{C3380CC4-5D6E-409C-BE32-E72D297353CC}">
                <c16:uniqueId val="{00000001-3298-4F45-9E6C-E0F02AC0C0A0}"/>
              </c:ext>
            </c:extLst>
          </c:dPt>
          <c:dPt>
            <c:idx val="8"/>
            <c:invertIfNegative val="0"/>
            <c:bubble3D val="0"/>
            <c:spPr>
              <a:solidFill>
                <a:srgbClr val="C00000"/>
              </a:solidFill>
              <a:ln>
                <a:solidFill>
                  <a:schemeClr val="bg1"/>
                </a:solidFill>
              </a:ln>
              <a:effectLst/>
            </c:spPr>
            <c:extLst>
              <c:ext xmlns:c16="http://schemas.microsoft.com/office/drawing/2014/chart" uri="{C3380CC4-5D6E-409C-BE32-E72D297353CC}">
                <c16:uniqueId val="{00000004-3298-4F45-9E6C-E0F02AC0C0A0}"/>
              </c:ext>
            </c:extLst>
          </c:dPt>
          <c:dPt>
            <c:idx val="9"/>
            <c:invertIfNegative val="0"/>
            <c:bubble3D val="0"/>
            <c:spPr>
              <a:solidFill>
                <a:sysClr val="window" lastClr="FFFFFF">
                  <a:lumMod val="65000"/>
                </a:sysClr>
              </a:solidFill>
              <a:ln>
                <a:solidFill>
                  <a:schemeClr val="bg1"/>
                </a:solidFill>
              </a:ln>
              <a:effectLst/>
            </c:spPr>
            <c:extLst>
              <c:ext xmlns:c16="http://schemas.microsoft.com/office/drawing/2014/chart" uri="{C3380CC4-5D6E-409C-BE32-E72D297353CC}">
                <c16:uniqueId val="{00000002-3298-4F45-9E6C-E0F02AC0C0A0}"/>
              </c:ext>
            </c:extLst>
          </c:dPt>
          <c:dLbls>
            <c:dLbl>
              <c:idx val="7"/>
              <c:tx>
                <c:rich>
                  <a:bodyPr/>
                  <a:lstStyle/>
                  <a:p>
                    <a:r>
                      <a:rPr lang="en-US"/>
                      <a:t>0</a:t>
                    </a:r>
                    <a:fld id="{05E2CBB6-0F53-40D6-9F80-ECEEE22A1895}"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3298-4F45-9E6C-E0F02AC0C0A0}"/>
                </c:ext>
              </c:extLst>
            </c:dLbl>
            <c:dLbl>
              <c:idx val="8"/>
              <c:tx>
                <c:rich>
                  <a:bodyPr/>
                  <a:lstStyle/>
                  <a:p>
                    <a:r>
                      <a:rPr lang="en-US"/>
                      <a:t>0</a:t>
                    </a:r>
                    <a:fld id="{2CCFA76A-4962-4790-AFB3-2C718B21D036}"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3298-4F45-9E6C-E0F02AC0C0A0}"/>
                </c:ext>
              </c:extLst>
            </c:dLbl>
            <c:dLbl>
              <c:idx val="9"/>
              <c:tx>
                <c:rich>
                  <a:bodyPr/>
                  <a:lstStyle/>
                  <a:p>
                    <a:r>
                      <a:rPr lang="en-US"/>
                      <a:t>0</a:t>
                    </a:r>
                    <a:fld id="{9E139793-1813-4379-93C5-D32BB631BD2A}" type="VALUE">
                      <a:rPr lang="en-US" smtClean="0"/>
                      <a:pPr/>
                      <a:t>[VALUE]</a:t>
                    </a:fld>
                    <a:endParaRPr lang="en-US"/>
                  </a:p>
                </c:rich>
              </c:tx>
              <c:dLblPos val="outEnd"/>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3298-4F45-9E6C-E0F02AC0C0A0}"/>
                </c:ext>
              </c:extLst>
            </c:dLbl>
            <c:numFmt formatCode="#&quot;%&quot;" sourceLinked="0"/>
            <c:spPr>
              <a:noFill/>
              <a:ln>
                <a:noFill/>
              </a:ln>
              <a:effectLst/>
            </c:spPr>
            <c:txPr>
              <a:bodyPr/>
              <a:lstStyle/>
              <a:p>
                <a:pPr>
                  <a:defRPr sz="20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Nemamo dovoljno ljudskih i materijalnih resursa za organizovanje aktivnosti u okviru javno privatnog dijaloga</c:v>
                </c:pt>
                <c:pt idx="1">
                  <c:v>Već smo dovoljno obavešteni o stavovima zainteresovane javnosti (na osnovu dopisa od strane pravnih i fizičkih lica,</c:v>
                </c:pt>
                <c:pt idx="2">
                  <c:v>Nije bilo dovoljno vremena</c:v>
                </c:pt>
                <c:pt idx="3">
                  <c:v>Oblast je takva da akteri van državne uprave nemaju dovoljno znanja da doprinesu procesu konsultacija</c:v>
                </c:pt>
                <c:pt idx="4">
                  <c:v>Oblast je takva da nema dovoljno interesovanja aktera van sistema državne uprave</c:v>
                </c:pt>
                <c:pt idx="5">
                  <c:v>Drugo</c:v>
                </c:pt>
                <c:pt idx="6">
                  <c:v>Ne znam</c:v>
                </c:pt>
              </c:strCache>
            </c:strRef>
          </c:cat>
          <c:val>
            <c:numRef>
              <c:f>Sheet1!$B$2:$B$8</c:f>
              <c:numCache>
                <c:formatCode>General</c:formatCode>
                <c:ptCount val="7"/>
                <c:pt idx="0">
                  <c:v>16.7</c:v>
                </c:pt>
                <c:pt idx="1">
                  <c:v>13.3</c:v>
                </c:pt>
                <c:pt idx="2">
                  <c:v>3.3</c:v>
                </c:pt>
                <c:pt idx="3">
                  <c:v>3.3</c:v>
                </c:pt>
                <c:pt idx="4">
                  <c:v>3.3</c:v>
                </c:pt>
                <c:pt idx="5">
                  <c:v>20</c:v>
                </c:pt>
                <c:pt idx="6">
                  <c:v>43.3</c:v>
                </c:pt>
              </c:numCache>
            </c:numRef>
          </c:val>
          <c:extLst>
            <c:ext xmlns:c16="http://schemas.microsoft.com/office/drawing/2014/chart" uri="{C3380CC4-5D6E-409C-BE32-E72D297353CC}">
              <c16:uniqueId val="{00000003-3298-4F45-9E6C-E0F02AC0C0A0}"/>
            </c:ext>
          </c:extLst>
        </c:ser>
        <c:dLbls>
          <c:showLegendKey val="0"/>
          <c:showVal val="0"/>
          <c:showCatName val="0"/>
          <c:showSerName val="0"/>
          <c:showPercent val="0"/>
          <c:showBubbleSize val="0"/>
        </c:dLbls>
        <c:gapWidth val="20"/>
        <c:axId val="224533888"/>
        <c:axId val="224535680"/>
      </c:barChart>
      <c:catAx>
        <c:axId val="224533888"/>
        <c:scaling>
          <c:orientation val="maxMin"/>
        </c:scaling>
        <c:delete val="0"/>
        <c:axPos val="l"/>
        <c:numFmt formatCode="General" sourceLinked="0"/>
        <c:majorTickMark val="out"/>
        <c:minorTickMark val="none"/>
        <c:tickLblPos val="nextTo"/>
        <c:spPr>
          <a:ln>
            <a:noFill/>
          </a:ln>
        </c:spPr>
        <c:txPr>
          <a:bodyPr/>
          <a:lstStyle/>
          <a:p>
            <a:pPr>
              <a:defRPr sz="1700" cap="none" baseline="0">
                <a:latin typeface="Calibri" panose="020F0502020204030204" pitchFamily="34" charset="0"/>
              </a:defRPr>
            </a:pPr>
            <a:endParaRPr lang="en-US"/>
          </a:p>
        </c:txPr>
        <c:crossAx val="224535680"/>
        <c:crosses val="autoZero"/>
        <c:auto val="1"/>
        <c:lblAlgn val="ctr"/>
        <c:lblOffset val="100"/>
        <c:noMultiLvlLbl val="0"/>
      </c:catAx>
      <c:valAx>
        <c:axId val="224535680"/>
        <c:scaling>
          <c:orientation val="minMax"/>
          <c:max val="60"/>
        </c:scaling>
        <c:delete val="1"/>
        <c:axPos val="b"/>
        <c:numFmt formatCode="General" sourceLinked="1"/>
        <c:majorTickMark val="out"/>
        <c:minorTickMark val="none"/>
        <c:tickLblPos val="nextTo"/>
        <c:crossAx val="224533888"/>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8852223490319258"/>
          <c:y val="0"/>
          <c:w val="0.47941062104210641"/>
          <c:h val="1"/>
        </c:manualLayout>
      </c:layout>
      <c:barChart>
        <c:barDir val="bar"/>
        <c:grouping val="clustered"/>
        <c:varyColors val="0"/>
        <c:ser>
          <c:idx val="0"/>
          <c:order val="0"/>
          <c:tx>
            <c:strRef>
              <c:f>Sheet1!$B$1</c:f>
              <c:strCache>
                <c:ptCount val="1"/>
                <c:pt idx="0">
                  <c:v>Series 1</c:v>
                </c:pt>
              </c:strCache>
            </c:strRef>
          </c:tx>
          <c:spPr>
            <a:solidFill>
              <a:srgbClr val="007681"/>
            </a:solidFill>
            <a:ln>
              <a:solidFill>
                <a:schemeClr val="bg1"/>
              </a:solidFill>
            </a:ln>
            <a:effectLst/>
          </c:spPr>
          <c:invertIfNegative val="0"/>
          <c:dPt>
            <c:idx val="7"/>
            <c:invertIfNegative val="0"/>
            <c:bubble3D val="0"/>
            <c:extLst>
              <c:ext xmlns:c16="http://schemas.microsoft.com/office/drawing/2014/chart" uri="{C3380CC4-5D6E-409C-BE32-E72D297353CC}">
                <c16:uniqueId val="{00000001-3298-4F45-9E6C-E0F02AC0C0A0}"/>
              </c:ext>
            </c:extLst>
          </c:dPt>
          <c:dPt>
            <c:idx val="8"/>
            <c:invertIfNegative val="0"/>
            <c:bubble3D val="0"/>
            <c:extLst>
              <c:ext xmlns:c16="http://schemas.microsoft.com/office/drawing/2014/chart" uri="{C3380CC4-5D6E-409C-BE32-E72D297353CC}">
                <c16:uniqueId val="{00000004-3298-4F45-9E6C-E0F02AC0C0A0}"/>
              </c:ext>
            </c:extLst>
          </c:dPt>
          <c:dPt>
            <c:idx val="9"/>
            <c:invertIfNegative val="0"/>
            <c:bubble3D val="0"/>
            <c:extLst>
              <c:ext xmlns:c16="http://schemas.microsoft.com/office/drawing/2014/chart" uri="{C3380CC4-5D6E-409C-BE32-E72D297353CC}">
                <c16:uniqueId val="{00000002-3298-4F45-9E6C-E0F02AC0C0A0}"/>
              </c:ext>
            </c:extLst>
          </c:dPt>
          <c:dPt>
            <c:idx val="11"/>
            <c:invertIfNegative val="0"/>
            <c:bubble3D val="0"/>
            <c:spPr>
              <a:solidFill>
                <a:srgbClr val="79797C"/>
              </a:solidFill>
              <a:ln>
                <a:solidFill>
                  <a:schemeClr val="bg1"/>
                </a:solidFill>
              </a:ln>
              <a:effectLst/>
            </c:spPr>
            <c:extLst>
              <c:ext xmlns:c16="http://schemas.microsoft.com/office/drawing/2014/chart" uri="{C3380CC4-5D6E-409C-BE32-E72D297353CC}">
                <c16:uniqueId val="{00000004-821C-4A55-B66E-2992A0A5055B}"/>
              </c:ext>
            </c:extLst>
          </c:dPt>
          <c:dPt>
            <c:idx val="12"/>
            <c:invertIfNegative val="0"/>
            <c:bubble3D val="0"/>
            <c:spPr>
              <a:solidFill>
                <a:srgbClr val="79797C"/>
              </a:solidFill>
              <a:ln>
                <a:solidFill>
                  <a:schemeClr val="bg1"/>
                </a:solidFill>
              </a:ln>
              <a:effectLst/>
            </c:spPr>
            <c:extLst>
              <c:ext xmlns:c16="http://schemas.microsoft.com/office/drawing/2014/chart" uri="{C3380CC4-5D6E-409C-BE32-E72D297353CC}">
                <c16:uniqueId val="{00000006-821C-4A55-B66E-2992A0A5055B}"/>
              </c:ext>
            </c:extLst>
          </c:dPt>
          <c:dLbls>
            <c:numFmt formatCode="#&quot;%&quot;"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Kroz organizaciju skupova (okruglih stolova, konferencija) ) u sklopu javne rasprave</c:v>
                </c:pt>
                <c:pt idx="1">
                  <c:v>Putem seminara o primeni propisa</c:v>
                </c:pt>
                <c:pt idx="2">
                  <c:v>Kroz pitanja od strane privrede o primeni propisa</c:v>
                </c:pt>
                <c:pt idx="3">
                  <c:v>Putem nezvaničnih sastanaka sa predstavnicima velikih kompanija, poslovnih, strukovnih i drugih udruženja, zaposlenima u lokalnoj samoupravi itd.</c:v>
                </c:pt>
                <c:pt idx="4">
                  <c:v>Kroz dostavljanje stavova i inicijativa relevantnih udruženja i privrednika</c:v>
                </c:pt>
                <c:pt idx="5">
                  <c:v>Preko on-line portala (za pitanja i komentare)</c:v>
                </c:pt>
                <c:pt idx="6">
                  <c:v>Kroz davanje komentara na nacrte propisa tokom javne rasprave</c:v>
                </c:pt>
                <c:pt idx="7">
                  <c:v>Kroz dostavljanje analiza i istraživanja sprovedenih od strane privrede</c:v>
                </c:pt>
                <c:pt idx="8">
                  <c:v>Uključivanjem predstavnika zainteresovane javnosti u radne grupe za izradu propisa</c:v>
                </c:pt>
                <c:pt idx="9">
                  <c:v>Kroz skupštinske odbore (kokuse)</c:v>
                </c:pt>
                <c:pt idx="10">
                  <c:v>Kroz javna slušanja u parlamentu</c:v>
                </c:pt>
                <c:pt idx="11">
                  <c:v>Drugo</c:v>
                </c:pt>
                <c:pt idx="12">
                  <c:v>Ne znam</c:v>
                </c:pt>
              </c:strCache>
            </c:strRef>
          </c:cat>
          <c:val>
            <c:numRef>
              <c:f>Sheet1!$B$2:$B$14</c:f>
              <c:numCache>
                <c:formatCode>General</c:formatCode>
                <c:ptCount val="13"/>
                <c:pt idx="0">
                  <c:v>37.9</c:v>
                </c:pt>
                <c:pt idx="1">
                  <c:v>31.8</c:v>
                </c:pt>
                <c:pt idx="2">
                  <c:v>29.7</c:v>
                </c:pt>
                <c:pt idx="3">
                  <c:v>27.8</c:v>
                </c:pt>
                <c:pt idx="4">
                  <c:v>22.8</c:v>
                </c:pt>
                <c:pt idx="5">
                  <c:v>19.600000000000001</c:v>
                </c:pt>
                <c:pt idx="6">
                  <c:v>18.2</c:v>
                </c:pt>
                <c:pt idx="7">
                  <c:v>13.3</c:v>
                </c:pt>
                <c:pt idx="8">
                  <c:v>9.1</c:v>
                </c:pt>
                <c:pt idx="9">
                  <c:v>1.5</c:v>
                </c:pt>
                <c:pt idx="10">
                  <c:v>0.7</c:v>
                </c:pt>
                <c:pt idx="11">
                  <c:v>9.6</c:v>
                </c:pt>
                <c:pt idx="12">
                  <c:v>1.4</c:v>
                </c:pt>
              </c:numCache>
            </c:numRef>
          </c:val>
          <c:extLst>
            <c:ext xmlns:c16="http://schemas.microsoft.com/office/drawing/2014/chart" uri="{C3380CC4-5D6E-409C-BE32-E72D297353CC}">
              <c16:uniqueId val="{00000003-3298-4F45-9E6C-E0F02AC0C0A0}"/>
            </c:ext>
          </c:extLst>
        </c:ser>
        <c:dLbls>
          <c:showLegendKey val="0"/>
          <c:showVal val="0"/>
          <c:showCatName val="0"/>
          <c:showSerName val="0"/>
          <c:showPercent val="0"/>
          <c:showBubbleSize val="0"/>
        </c:dLbls>
        <c:gapWidth val="20"/>
        <c:axId val="224660096"/>
        <c:axId val="224665984"/>
      </c:barChart>
      <c:catAx>
        <c:axId val="224660096"/>
        <c:scaling>
          <c:orientation val="maxMin"/>
        </c:scaling>
        <c:delete val="0"/>
        <c:axPos val="l"/>
        <c:numFmt formatCode="General" sourceLinked="0"/>
        <c:majorTickMark val="out"/>
        <c:minorTickMark val="none"/>
        <c:tickLblPos val="nextTo"/>
        <c:spPr>
          <a:ln>
            <a:noFill/>
          </a:ln>
        </c:spPr>
        <c:txPr>
          <a:bodyPr/>
          <a:lstStyle/>
          <a:p>
            <a:pPr>
              <a:defRPr sz="1200" cap="none" baseline="0">
                <a:latin typeface="Calibri" panose="020F0502020204030204" pitchFamily="34" charset="0"/>
              </a:defRPr>
            </a:pPr>
            <a:endParaRPr lang="en-US"/>
          </a:p>
        </c:txPr>
        <c:crossAx val="224665984"/>
        <c:crosses val="autoZero"/>
        <c:auto val="1"/>
        <c:lblAlgn val="ctr"/>
        <c:lblOffset val="100"/>
        <c:noMultiLvlLbl val="0"/>
      </c:catAx>
      <c:valAx>
        <c:axId val="224665984"/>
        <c:scaling>
          <c:orientation val="minMax"/>
        </c:scaling>
        <c:delete val="1"/>
        <c:axPos val="b"/>
        <c:numFmt formatCode="General" sourceLinked="1"/>
        <c:majorTickMark val="out"/>
        <c:minorTickMark val="none"/>
        <c:tickLblPos val="nextTo"/>
        <c:crossAx val="224660096"/>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778331868849589"/>
          <c:y val="0"/>
          <c:w val="0.5221668530086252"/>
          <c:h val="1"/>
        </c:manualLayout>
      </c:layout>
      <c:barChart>
        <c:barDir val="bar"/>
        <c:grouping val="clustered"/>
        <c:varyColors val="0"/>
        <c:ser>
          <c:idx val="0"/>
          <c:order val="0"/>
          <c:tx>
            <c:strRef>
              <c:f>Sheet1!$B$1</c:f>
              <c:strCache>
                <c:ptCount val="1"/>
                <c:pt idx="0">
                  <c:v>Series 1</c:v>
                </c:pt>
              </c:strCache>
            </c:strRef>
          </c:tx>
          <c:spPr>
            <a:solidFill>
              <a:srgbClr val="007681"/>
            </a:solidFill>
            <a:ln>
              <a:solidFill>
                <a:schemeClr val="bg1"/>
              </a:solidFill>
            </a:ln>
            <a:effectLst/>
          </c:spPr>
          <c:invertIfNegative val="0"/>
          <c:dPt>
            <c:idx val="7"/>
            <c:invertIfNegative val="0"/>
            <c:bubble3D val="0"/>
            <c:extLst>
              <c:ext xmlns:c16="http://schemas.microsoft.com/office/drawing/2014/chart" uri="{C3380CC4-5D6E-409C-BE32-E72D297353CC}">
                <c16:uniqueId val="{00000001-3298-4F45-9E6C-E0F02AC0C0A0}"/>
              </c:ext>
            </c:extLst>
          </c:dPt>
          <c:dPt>
            <c:idx val="8"/>
            <c:invertIfNegative val="0"/>
            <c:bubble3D val="0"/>
            <c:extLst>
              <c:ext xmlns:c16="http://schemas.microsoft.com/office/drawing/2014/chart" uri="{C3380CC4-5D6E-409C-BE32-E72D297353CC}">
                <c16:uniqueId val="{00000004-3298-4F45-9E6C-E0F02AC0C0A0}"/>
              </c:ext>
            </c:extLst>
          </c:dPt>
          <c:dPt>
            <c:idx val="9"/>
            <c:invertIfNegative val="0"/>
            <c:bubble3D val="0"/>
            <c:extLst>
              <c:ext xmlns:c16="http://schemas.microsoft.com/office/drawing/2014/chart" uri="{C3380CC4-5D6E-409C-BE32-E72D297353CC}">
                <c16:uniqueId val="{00000002-3298-4F45-9E6C-E0F02AC0C0A0}"/>
              </c:ext>
            </c:extLst>
          </c:dPt>
          <c:dLbls>
            <c:numFmt formatCode="#&quot;%&quot;" sourceLinked="0"/>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Kroz organizaciju skupova (okruglih stolova, konferencija) u sklopu javne rasprave</c:v>
                </c:pt>
                <c:pt idx="1">
                  <c:v>Kroz davanje komentara na nacrte propisa tokom javne rasprave</c:v>
                </c:pt>
                <c:pt idx="2">
                  <c:v>Putem seminara o primeni propisa</c:v>
                </c:pt>
                <c:pt idx="3">
                  <c:v>Kroz dostavljanje stavova i inicijativa relevantnih udruženja i privrednika</c:v>
                </c:pt>
                <c:pt idx="4">
                  <c:v>Kroz dostavljanje analiza i istraživanja sprovedenih od strane privrede</c:v>
                </c:pt>
                <c:pt idx="5">
                  <c:v>Putem nezvaničnih sastanaka sa predstavnicima velikih kompanija, poslovnih, strukovnih i drugih udruženja, zaposlenima</c:v>
                </c:pt>
                <c:pt idx="6">
                  <c:v>Preko on-line portala (za pitanja i komentare)</c:v>
                </c:pt>
                <c:pt idx="7">
                  <c:v>Kroz pitanja od strane privrede o primeni propisa</c:v>
                </c:pt>
                <c:pt idx="8">
                  <c:v>Uključivanjem predstavnika zainteresovane javnosti u radne grupe za izradu propisa</c:v>
                </c:pt>
                <c:pt idx="9">
                  <c:v>Kroz javna slušanja u parlamentu</c:v>
                </c:pt>
                <c:pt idx="10">
                  <c:v>Kroz skupštinske odbore (kokuse)</c:v>
                </c:pt>
              </c:strCache>
            </c:strRef>
          </c:cat>
          <c:val>
            <c:numRef>
              <c:f>Sheet1!$B$2:$B$12</c:f>
              <c:numCache>
                <c:formatCode>General</c:formatCode>
                <c:ptCount val="11"/>
                <c:pt idx="0">
                  <c:v>58.3</c:v>
                </c:pt>
                <c:pt idx="1">
                  <c:v>45.8</c:v>
                </c:pt>
                <c:pt idx="2">
                  <c:v>41.7</c:v>
                </c:pt>
                <c:pt idx="3">
                  <c:v>33.299999999999997</c:v>
                </c:pt>
                <c:pt idx="4">
                  <c:v>25</c:v>
                </c:pt>
                <c:pt idx="5">
                  <c:v>25</c:v>
                </c:pt>
                <c:pt idx="6">
                  <c:v>25</c:v>
                </c:pt>
                <c:pt idx="7">
                  <c:v>20.8</c:v>
                </c:pt>
                <c:pt idx="8">
                  <c:v>16.7</c:v>
                </c:pt>
                <c:pt idx="9">
                  <c:v>12.5</c:v>
                </c:pt>
                <c:pt idx="10">
                  <c:v>4.2</c:v>
                </c:pt>
              </c:numCache>
            </c:numRef>
          </c:val>
          <c:extLst>
            <c:ext xmlns:c16="http://schemas.microsoft.com/office/drawing/2014/chart" uri="{C3380CC4-5D6E-409C-BE32-E72D297353CC}">
              <c16:uniqueId val="{00000003-3298-4F45-9E6C-E0F02AC0C0A0}"/>
            </c:ext>
          </c:extLst>
        </c:ser>
        <c:dLbls>
          <c:showLegendKey val="0"/>
          <c:showVal val="0"/>
          <c:showCatName val="0"/>
          <c:showSerName val="0"/>
          <c:showPercent val="0"/>
          <c:showBubbleSize val="0"/>
        </c:dLbls>
        <c:gapWidth val="20"/>
        <c:axId val="225227904"/>
        <c:axId val="225229440"/>
      </c:barChart>
      <c:catAx>
        <c:axId val="225227904"/>
        <c:scaling>
          <c:orientation val="maxMin"/>
        </c:scaling>
        <c:delete val="0"/>
        <c:axPos val="l"/>
        <c:numFmt formatCode="General" sourceLinked="0"/>
        <c:majorTickMark val="out"/>
        <c:minorTickMark val="none"/>
        <c:tickLblPos val="nextTo"/>
        <c:spPr>
          <a:ln>
            <a:noFill/>
          </a:ln>
        </c:spPr>
        <c:txPr>
          <a:bodyPr/>
          <a:lstStyle/>
          <a:p>
            <a:pPr>
              <a:defRPr sz="1200" cap="none" baseline="0">
                <a:latin typeface="Calibri" panose="020F0502020204030204" pitchFamily="34" charset="0"/>
              </a:defRPr>
            </a:pPr>
            <a:endParaRPr lang="en-US"/>
          </a:p>
        </c:txPr>
        <c:crossAx val="225229440"/>
        <c:crosses val="autoZero"/>
        <c:auto val="1"/>
        <c:lblAlgn val="ctr"/>
        <c:lblOffset val="100"/>
        <c:noMultiLvlLbl val="0"/>
      </c:catAx>
      <c:valAx>
        <c:axId val="225229440"/>
        <c:scaling>
          <c:orientation val="minMax"/>
        </c:scaling>
        <c:delete val="1"/>
        <c:axPos val="b"/>
        <c:numFmt formatCode="General" sourceLinked="1"/>
        <c:majorTickMark val="out"/>
        <c:minorTickMark val="none"/>
        <c:tickLblPos val="nextTo"/>
        <c:crossAx val="225227904"/>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0348690212871972"/>
          <c:y val="0"/>
          <c:w val="0.49651309787128028"/>
          <c:h val="1"/>
        </c:manualLayout>
      </c:layout>
      <c:barChart>
        <c:barDir val="bar"/>
        <c:grouping val="clustered"/>
        <c:varyColors val="0"/>
        <c:ser>
          <c:idx val="0"/>
          <c:order val="0"/>
          <c:tx>
            <c:strRef>
              <c:f>Sheet1!$B$1</c:f>
              <c:strCache>
                <c:ptCount val="1"/>
                <c:pt idx="0">
                  <c:v>Series 1</c:v>
                </c:pt>
              </c:strCache>
            </c:strRef>
          </c:tx>
          <c:spPr>
            <a:solidFill>
              <a:srgbClr val="007681"/>
            </a:solidFill>
            <a:ln>
              <a:solidFill>
                <a:schemeClr val="bg1"/>
              </a:solidFill>
            </a:ln>
            <a:effectLst/>
          </c:spPr>
          <c:invertIfNegative val="0"/>
          <c:dPt>
            <c:idx val="7"/>
            <c:invertIfNegative val="0"/>
            <c:bubble3D val="0"/>
            <c:extLst>
              <c:ext xmlns:c16="http://schemas.microsoft.com/office/drawing/2014/chart" uri="{C3380CC4-5D6E-409C-BE32-E72D297353CC}">
                <c16:uniqueId val="{00000001-3298-4F45-9E6C-E0F02AC0C0A0}"/>
              </c:ext>
            </c:extLst>
          </c:dPt>
          <c:dPt>
            <c:idx val="8"/>
            <c:invertIfNegative val="0"/>
            <c:bubble3D val="0"/>
            <c:extLst>
              <c:ext xmlns:c16="http://schemas.microsoft.com/office/drawing/2014/chart" uri="{C3380CC4-5D6E-409C-BE32-E72D297353CC}">
                <c16:uniqueId val="{00000004-3298-4F45-9E6C-E0F02AC0C0A0}"/>
              </c:ext>
            </c:extLst>
          </c:dPt>
          <c:dPt>
            <c:idx val="9"/>
            <c:invertIfNegative val="0"/>
            <c:bubble3D val="0"/>
            <c:extLst>
              <c:ext xmlns:c16="http://schemas.microsoft.com/office/drawing/2014/chart" uri="{C3380CC4-5D6E-409C-BE32-E72D297353CC}">
                <c16:uniqueId val="{00000002-3298-4F45-9E6C-E0F02AC0C0A0}"/>
              </c:ext>
            </c:extLst>
          </c:dPt>
          <c:dLbls>
            <c:numFmt formatCode="#&quot;%&quot;" sourceLinked="0"/>
            <c:spPr>
              <a:noFill/>
              <a:ln>
                <a:noFill/>
              </a:ln>
              <a:effectLst/>
            </c:spPr>
            <c:txPr>
              <a:bodyPr/>
              <a:lstStyle/>
              <a:p>
                <a:pPr>
                  <a:defRPr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Kroz organizaciju skupova (okruglih stolova, konferencija) ) u sklopu javne rasprave</c:v>
                </c:pt>
                <c:pt idx="1">
                  <c:v>Preko on-line portala (za pitanja i komentare)</c:v>
                </c:pt>
                <c:pt idx="2">
                  <c:v>Kroz dostavljanje stavova i inicijativa relevantnih udruženja i privrednika</c:v>
                </c:pt>
                <c:pt idx="3">
                  <c:v>Putem seminara o primeni propisa</c:v>
                </c:pt>
                <c:pt idx="4">
                  <c:v>Kroz pitanja od strane privrede o primeni propisa</c:v>
                </c:pt>
                <c:pt idx="5">
                  <c:v>Uključivanjem predstavnika zainteresovane javnosti u radne grupe za izradu propisa</c:v>
                </c:pt>
                <c:pt idx="6">
                  <c:v>Kroz davanje komentara na nacrte propisa tokom javne rasprave</c:v>
                </c:pt>
                <c:pt idx="7">
                  <c:v>Putem nezvaničnih sastanaka sa predstavnicima velikih kompanija, poslovnih, strukovnih i drugih udruženja, zaposlenima u lokalnoj samoupravi itd. </c:v>
                </c:pt>
                <c:pt idx="8">
                  <c:v>Kroz dostavljanje analiza i istraživanja sprovedenih od strane privrede</c:v>
                </c:pt>
                <c:pt idx="9">
                  <c:v>Kroz skupštinske odbore (kokuse)</c:v>
                </c:pt>
                <c:pt idx="10">
                  <c:v>Kroz javna slušanja u parlamentu</c:v>
                </c:pt>
                <c:pt idx="11">
                  <c:v>Drugo</c:v>
                </c:pt>
                <c:pt idx="12">
                  <c:v>Ne znam</c:v>
                </c:pt>
              </c:strCache>
            </c:strRef>
          </c:cat>
          <c:val>
            <c:numRef>
              <c:f>Sheet1!$B$2:$B$14</c:f>
              <c:numCache>
                <c:formatCode>General</c:formatCode>
                <c:ptCount val="13"/>
                <c:pt idx="0">
                  <c:v>25.2</c:v>
                </c:pt>
                <c:pt idx="1">
                  <c:v>16.600000000000001</c:v>
                </c:pt>
                <c:pt idx="2">
                  <c:v>11.7</c:v>
                </c:pt>
                <c:pt idx="3">
                  <c:v>9.5</c:v>
                </c:pt>
                <c:pt idx="4">
                  <c:v>7.3</c:v>
                </c:pt>
                <c:pt idx="5">
                  <c:v>6.9</c:v>
                </c:pt>
                <c:pt idx="6">
                  <c:v>6.3</c:v>
                </c:pt>
                <c:pt idx="7">
                  <c:v>4.7</c:v>
                </c:pt>
                <c:pt idx="8">
                  <c:v>3.3</c:v>
                </c:pt>
                <c:pt idx="9">
                  <c:v>1.2</c:v>
                </c:pt>
                <c:pt idx="10">
                  <c:v>0.5</c:v>
                </c:pt>
                <c:pt idx="11">
                  <c:v>2.6</c:v>
                </c:pt>
                <c:pt idx="12">
                  <c:v>4.3</c:v>
                </c:pt>
              </c:numCache>
            </c:numRef>
          </c:val>
          <c:extLst>
            <c:ext xmlns:c16="http://schemas.microsoft.com/office/drawing/2014/chart" uri="{C3380CC4-5D6E-409C-BE32-E72D297353CC}">
              <c16:uniqueId val="{00000003-3298-4F45-9E6C-E0F02AC0C0A0}"/>
            </c:ext>
          </c:extLst>
        </c:ser>
        <c:dLbls>
          <c:dLblPos val="outEnd"/>
          <c:showLegendKey val="0"/>
          <c:showVal val="1"/>
          <c:showCatName val="0"/>
          <c:showSerName val="0"/>
          <c:showPercent val="0"/>
          <c:showBubbleSize val="0"/>
        </c:dLbls>
        <c:gapWidth val="20"/>
        <c:axId val="224900992"/>
        <c:axId val="224908032"/>
      </c:barChart>
      <c:catAx>
        <c:axId val="224900992"/>
        <c:scaling>
          <c:orientation val="maxMin"/>
        </c:scaling>
        <c:delete val="0"/>
        <c:axPos val="l"/>
        <c:numFmt formatCode="General" sourceLinked="0"/>
        <c:majorTickMark val="out"/>
        <c:minorTickMark val="none"/>
        <c:tickLblPos val="nextTo"/>
        <c:spPr>
          <a:ln>
            <a:noFill/>
          </a:ln>
        </c:spPr>
        <c:txPr>
          <a:bodyPr/>
          <a:lstStyle/>
          <a:p>
            <a:pPr>
              <a:defRPr sz="1200" cap="none" baseline="0">
                <a:latin typeface="Calibri" panose="020F0502020204030204" pitchFamily="34" charset="0"/>
              </a:defRPr>
            </a:pPr>
            <a:endParaRPr lang="en-US"/>
          </a:p>
        </c:txPr>
        <c:crossAx val="224908032"/>
        <c:crosses val="autoZero"/>
        <c:auto val="1"/>
        <c:lblAlgn val="ctr"/>
        <c:lblOffset val="100"/>
        <c:noMultiLvlLbl val="0"/>
      </c:catAx>
      <c:valAx>
        <c:axId val="224908032"/>
        <c:scaling>
          <c:orientation val="minMax"/>
        </c:scaling>
        <c:delete val="1"/>
        <c:axPos val="b"/>
        <c:numFmt formatCode="General" sourceLinked="1"/>
        <c:majorTickMark val="out"/>
        <c:minorTickMark val="none"/>
        <c:tickLblPos val="nextTo"/>
        <c:crossAx val="224900992"/>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5427553504156104"/>
          <c:y val="0"/>
          <c:w val="0.5221668530086252"/>
          <c:h val="1"/>
        </c:manualLayout>
      </c:layout>
      <c:barChart>
        <c:barDir val="bar"/>
        <c:grouping val="clustered"/>
        <c:varyColors val="0"/>
        <c:ser>
          <c:idx val="0"/>
          <c:order val="0"/>
          <c:tx>
            <c:strRef>
              <c:f>Sheet1!$B$1</c:f>
              <c:strCache>
                <c:ptCount val="1"/>
                <c:pt idx="0">
                  <c:v>Series 1</c:v>
                </c:pt>
              </c:strCache>
            </c:strRef>
          </c:tx>
          <c:spPr>
            <a:solidFill>
              <a:srgbClr val="007681"/>
            </a:solidFill>
            <a:ln>
              <a:solidFill>
                <a:schemeClr val="bg1"/>
              </a:solidFill>
            </a:ln>
            <a:effectLst/>
          </c:spPr>
          <c:invertIfNegative val="0"/>
          <c:dPt>
            <c:idx val="7"/>
            <c:invertIfNegative val="0"/>
            <c:bubble3D val="0"/>
            <c:extLst>
              <c:ext xmlns:c16="http://schemas.microsoft.com/office/drawing/2014/chart" uri="{C3380CC4-5D6E-409C-BE32-E72D297353CC}">
                <c16:uniqueId val="{00000001-3298-4F45-9E6C-E0F02AC0C0A0}"/>
              </c:ext>
            </c:extLst>
          </c:dPt>
          <c:dPt>
            <c:idx val="8"/>
            <c:invertIfNegative val="0"/>
            <c:bubble3D val="0"/>
            <c:extLst>
              <c:ext xmlns:c16="http://schemas.microsoft.com/office/drawing/2014/chart" uri="{C3380CC4-5D6E-409C-BE32-E72D297353CC}">
                <c16:uniqueId val="{00000004-3298-4F45-9E6C-E0F02AC0C0A0}"/>
              </c:ext>
            </c:extLst>
          </c:dPt>
          <c:dPt>
            <c:idx val="9"/>
            <c:invertIfNegative val="0"/>
            <c:bubble3D val="0"/>
            <c:extLst>
              <c:ext xmlns:c16="http://schemas.microsoft.com/office/drawing/2014/chart" uri="{C3380CC4-5D6E-409C-BE32-E72D297353CC}">
                <c16:uniqueId val="{00000002-3298-4F45-9E6C-E0F02AC0C0A0}"/>
              </c:ext>
            </c:extLst>
          </c:dPt>
          <c:dLbls>
            <c:numFmt formatCode="#&quot;%&quot;"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Sheet1!$A$2:$A$13</c:f>
              <c:strCache>
                <c:ptCount val="12"/>
                <c:pt idx="0">
                  <c:v>Kroz organizaciju skupova (okruglih stolova, konferencija) u sklopu javne rasprave</c:v>
                </c:pt>
                <c:pt idx="1">
                  <c:v>Uključivanjem predstavnika zainteresovane javnosti u radne grupe za izradu propisa</c:v>
                </c:pt>
                <c:pt idx="2">
                  <c:v>Kroz javna slušanja u parlamentu</c:v>
                </c:pt>
                <c:pt idx="3">
                  <c:v>Preko on-line portala (za pitanja i komentare)</c:v>
                </c:pt>
                <c:pt idx="4">
                  <c:v>Kroz davanje komentara na nacrte propisa tokom javne rasprave</c:v>
                </c:pt>
                <c:pt idx="5">
                  <c:v>Putem seminara o primeni propisa</c:v>
                </c:pt>
                <c:pt idx="6">
                  <c:v>Kroz dostavljanje analiza i istraživanja sprovedenih od strane privrede</c:v>
                </c:pt>
                <c:pt idx="7">
                  <c:v>Putem nezvaničnih sastanaka sa predstavnicima velikih kompanija, poslovnih, strukovnih i drugih udruženja, zaposlenima</c:v>
                </c:pt>
                <c:pt idx="8">
                  <c:v>Kroz skupštinske odbore (kokuse)</c:v>
                </c:pt>
                <c:pt idx="9">
                  <c:v>Kroz dostavljanje stavova i inicijativa relevantnih udruženja i privrednika</c:v>
                </c:pt>
                <c:pt idx="10">
                  <c:v>Kroz pitanja od strane privrede o primeni propisa</c:v>
                </c:pt>
                <c:pt idx="11">
                  <c:v>Drugo</c:v>
                </c:pt>
              </c:strCache>
            </c:strRef>
          </c:cat>
          <c:val>
            <c:numRef>
              <c:f>Sheet1!$B$2:$B$13</c:f>
              <c:numCache>
                <c:formatCode>General</c:formatCode>
                <c:ptCount val="12"/>
                <c:pt idx="0">
                  <c:v>23.3</c:v>
                </c:pt>
                <c:pt idx="1">
                  <c:v>20</c:v>
                </c:pt>
                <c:pt idx="2">
                  <c:v>16.7</c:v>
                </c:pt>
                <c:pt idx="3">
                  <c:v>10</c:v>
                </c:pt>
                <c:pt idx="4">
                  <c:v>6.7</c:v>
                </c:pt>
                <c:pt idx="5">
                  <c:v>3.3</c:v>
                </c:pt>
                <c:pt idx="6">
                  <c:v>3.3</c:v>
                </c:pt>
                <c:pt idx="7">
                  <c:v>3.3</c:v>
                </c:pt>
                <c:pt idx="8">
                  <c:v>3.3</c:v>
                </c:pt>
                <c:pt idx="9">
                  <c:v>3.3</c:v>
                </c:pt>
                <c:pt idx="10">
                  <c:v>3.3</c:v>
                </c:pt>
                <c:pt idx="11">
                  <c:v>3.3</c:v>
                </c:pt>
              </c:numCache>
            </c:numRef>
          </c:val>
          <c:extLst>
            <c:ext xmlns:c16="http://schemas.microsoft.com/office/drawing/2014/chart" uri="{C3380CC4-5D6E-409C-BE32-E72D297353CC}">
              <c16:uniqueId val="{00000003-3298-4F45-9E6C-E0F02AC0C0A0}"/>
            </c:ext>
          </c:extLst>
        </c:ser>
        <c:dLbls>
          <c:showLegendKey val="0"/>
          <c:showVal val="0"/>
          <c:showCatName val="0"/>
          <c:showSerName val="0"/>
          <c:showPercent val="0"/>
          <c:showBubbleSize val="0"/>
        </c:dLbls>
        <c:gapWidth val="20"/>
        <c:axId val="225089024"/>
        <c:axId val="225090560"/>
      </c:barChart>
      <c:catAx>
        <c:axId val="225089024"/>
        <c:scaling>
          <c:orientation val="maxMin"/>
        </c:scaling>
        <c:delete val="0"/>
        <c:axPos val="l"/>
        <c:numFmt formatCode="General" sourceLinked="0"/>
        <c:majorTickMark val="out"/>
        <c:minorTickMark val="none"/>
        <c:tickLblPos val="nextTo"/>
        <c:spPr>
          <a:ln>
            <a:noFill/>
          </a:ln>
        </c:spPr>
        <c:txPr>
          <a:bodyPr/>
          <a:lstStyle/>
          <a:p>
            <a:pPr>
              <a:defRPr sz="1200" cap="none" baseline="0">
                <a:latin typeface="Calibri" panose="020F0502020204030204" pitchFamily="34" charset="0"/>
              </a:defRPr>
            </a:pPr>
            <a:endParaRPr lang="en-US"/>
          </a:p>
        </c:txPr>
        <c:crossAx val="225090560"/>
        <c:crosses val="autoZero"/>
        <c:auto val="1"/>
        <c:lblAlgn val="ctr"/>
        <c:lblOffset val="100"/>
        <c:noMultiLvlLbl val="0"/>
      </c:catAx>
      <c:valAx>
        <c:axId val="225090560"/>
        <c:scaling>
          <c:orientation val="minMax"/>
        </c:scaling>
        <c:delete val="1"/>
        <c:axPos val="b"/>
        <c:numFmt formatCode="General" sourceLinked="1"/>
        <c:majorTickMark val="out"/>
        <c:minorTickMark val="none"/>
        <c:tickLblPos val="nextTo"/>
        <c:crossAx val="225089024"/>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37499999999999E-2"/>
          <c:y val="2.5316455696202531E-2"/>
          <c:w val="0.97968750000000004"/>
          <c:h val="0.86014516787256812"/>
        </c:manualLayout>
      </c:layout>
      <c:barChart>
        <c:barDir val="col"/>
        <c:grouping val="stacked"/>
        <c:varyColors val="0"/>
        <c:ser>
          <c:idx val="4"/>
          <c:order val="0"/>
          <c:tx>
            <c:strRef>
              <c:f>Sheet1!$A$2</c:f>
              <c:strCache>
                <c:ptCount val="1"/>
                <c:pt idx="0">
                  <c:v>Uopšte nisam upoznat/a</c:v>
                </c:pt>
              </c:strCache>
            </c:strRef>
          </c:tx>
          <c:spPr>
            <a:solidFill>
              <a:srgbClr val="FF585D"/>
            </a:solidFill>
            <a:ln w="12628">
              <a:solidFill>
                <a:srgbClr val="FFFFFF"/>
              </a:solidFill>
              <a:prstDash val="solid"/>
            </a:ln>
          </c:spPr>
          <c:invertIfNegative val="0"/>
          <c:dLbls>
            <c:dLbl>
              <c:idx val="1"/>
              <c:delete val="1"/>
              <c:extLst>
                <c:ext xmlns:c15="http://schemas.microsoft.com/office/drawing/2012/chart" uri="{CE6537A1-D6FC-4f65-9D91-7224C49458BB}"/>
                <c:ext xmlns:c16="http://schemas.microsoft.com/office/drawing/2014/chart" uri="{C3380CC4-5D6E-409C-BE32-E72D297353CC}">
                  <c16:uniqueId val="{00000001-86FD-449D-A264-CE44C9EC3B34}"/>
                </c:ext>
              </c:extLst>
            </c:dLbl>
            <c:numFmt formatCode="0;0;\-" sourceLinked="0"/>
            <c:spPr>
              <a:noFill/>
              <a:ln w="25257">
                <a:noFill/>
              </a:ln>
            </c:spPr>
            <c:txPr>
              <a:bodyPr/>
              <a:lstStyle/>
              <a:p>
                <a:pPr>
                  <a:defRPr sz="1800" b="1" i="0" u="none" strike="noStrike" baseline="0">
                    <a:solidFill>
                      <a:schemeClr val="bg1"/>
                    </a:solidFill>
                    <a:latin typeface="+mj-lt"/>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Sheet1!$B$2:$D$2</c:f>
              <c:numCache>
                <c:formatCode>General</c:formatCode>
                <c:ptCount val="3"/>
                <c:pt idx="0">
                  <c:v>-26.3</c:v>
                </c:pt>
                <c:pt idx="1">
                  <c:v>-3.3</c:v>
                </c:pt>
                <c:pt idx="2">
                  <c:v>-3.8</c:v>
                </c:pt>
              </c:numCache>
            </c:numRef>
          </c:val>
          <c:extLst>
            <c:ext xmlns:c16="http://schemas.microsoft.com/office/drawing/2014/chart" uri="{C3380CC4-5D6E-409C-BE32-E72D297353CC}">
              <c16:uniqueId val="{00000000-26E5-4B38-9ECC-8CBAC1C615FD}"/>
            </c:ext>
          </c:extLst>
        </c:ser>
        <c:ser>
          <c:idx val="0"/>
          <c:order val="1"/>
          <c:tx>
            <c:strRef>
              <c:f>Sheet1!$A$3</c:f>
              <c:strCache>
                <c:ptCount val="1"/>
                <c:pt idx="0">
                  <c:v>Nedovoljno sam upoznat/a</c:v>
                </c:pt>
              </c:strCache>
            </c:strRef>
          </c:tx>
          <c:spPr>
            <a:solidFill>
              <a:srgbClr val="CB333B"/>
            </a:solidFill>
            <a:ln w="12628">
              <a:solidFill>
                <a:srgbClr val="FFFFFF"/>
              </a:solidFill>
              <a:prstDash val="solid"/>
            </a:ln>
          </c:spPr>
          <c:invertIfNegative val="0"/>
          <c:dLbls>
            <c:numFmt formatCode="0;0;\-" sourceLinked="0"/>
            <c:spPr>
              <a:noFill/>
              <a:ln w="25257">
                <a:noFill/>
              </a:ln>
            </c:spPr>
            <c:txPr>
              <a:bodyPr/>
              <a:lstStyle/>
              <a:p>
                <a:pPr>
                  <a:defRPr sz="1800" b="1" i="0" u="none" strike="noStrike" baseline="0">
                    <a:solidFill>
                      <a:srgbClr val="FFFFFF"/>
                    </a:solidFill>
                    <a:latin typeface="+mj-lt"/>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Sheet1!$B$3:$D$3</c:f>
              <c:numCache>
                <c:formatCode>General</c:formatCode>
                <c:ptCount val="3"/>
                <c:pt idx="0">
                  <c:v>-39.799999999999997</c:v>
                </c:pt>
                <c:pt idx="1">
                  <c:v>-20</c:v>
                </c:pt>
                <c:pt idx="2">
                  <c:v>-15.1</c:v>
                </c:pt>
              </c:numCache>
            </c:numRef>
          </c:val>
          <c:extLst>
            <c:ext xmlns:c16="http://schemas.microsoft.com/office/drawing/2014/chart" uri="{C3380CC4-5D6E-409C-BE32-E72D297353CC}">
              <c16:uniqueId val="{00000001-26E5-4B38-9ECC-8CBAC1C615FD}"/>
            </c:ext>
          </c:extLst>
        </c:ser>
        <c:ser>
          <c:idx val="1"/>
          <c:order val="2"/>
          <c:tx>
            <c:strRef>
              <c:f>Sheet1!$A$4</c:f>
              <c:strCache>
                <c:ptCount val="1"/>
                <c:pt idx="0">
                  <c:v>Bottom 2 Box</c:v>
                </c:pt>
              </c:strCache>
            </c:strRef>
          </c:tx>
          <c:spPr>
            <a:noFill/>
            <a:ln w="25257">
              <a:noFill/>
            </a:ln>
          </c:spPr>
          <c:invertIfNegative val="0"/>
          <c:dLbls>
            <c:dLbl>
              <c:idx val="1"/>
              <c:numFmt formatCode="0;0;\-" sourceLinked="0"/>
              <c:spPr/>
              <c:txPr>
                <a:bodyPr/>
                <a:lstStyle/>
                <a:p>
                  <a:pPr>
                    <a:defRPr sz="1800">
                      <a:solidFill>
                        <a:srgbClr val="FF585D"/>
                      </a:solidFill>
                      <a:latin typeface="+mn-lt"/>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0-505B-4CCA-9F27-1191C22AB34A}"/>
                </c:ext>
              </c:extLst>
            </c:dLbl>
            <c:dLbl>
              <c:idx val="2"/>
              <c:numFmt formatCode="0;0;\-" sourceLinked="0"/>
              <c:spPr/>
              <c:txPr>
                <a:bodyPr/>
                <a:lstStyle/>
                <a:p>
                  <a:pPr algn="ctr">
                    <a:defRPr lang="en-US" sz="1800" b="1" i="0" u="none" strike="noStrike" kern="1200" baseline="0">
                      <a:solidFill>
                        <a:srgbClr val="FF585D"/>
                      </a:solidFill>
                      <a:latin typeface="+mn-lt"/>
                      <a:ea typeface="Calibri"/>
                      <a:cs typeface="Calibri"/>
                    </a:defRPr>
                  </a:pPr>
                  <a:endParaRPr lang="en-US"/>
                </a:p>
              </c:txPr>
              <c:dLblPos val="inBase"/>
              <c:showLegendKey val="0"/>
              <c:showVal val="1"/>
              <c:showCatName val="0"/>
              <c:showSerName val="0"/>
              <c:showPercent val="0"/>
              <c:showBubbleSize val="0"/>
              <c:extLst>
                <c:ext xmlns:c16="http://schemas.microsoft.com/office/drawing/2014/chart" uri="{C3380CC4-5D6E-409C-BE32-E72D297353CC}">
                  <c16:uniqueId val="{00000001-505B-4CCA-9F27-1191C22AB34A}"/>
                </c:ext>
              </c:extLst>
            </c:dLbl>
            <c:spPr>
              <a:noFill/>
              <a:ln>
                <a:noFill/>
              </a:ln>
              <a:effectLst/>
            </c:sp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Sheet1!$B$4:$D$4</c:f>
              <c:numCache>
                <c:formatCode>General</c:formatCode>
                <c:ptCount val="3"/>
                <c:pt idx="0">
                  <c:v>-66.2</c:v>
                </c:pt>
                <c:pt idx="1">
                  <c:v>-23.3</c:v>
                </c:pt>
                <c:pt idx="2">
                  <c:v>-18.899999999999999</c:v>
                </c:pt>
              </c:numCache>
            </c:numRef>
          </c:val>
          <c:extLst>
            <c:ext xmlns:c16="http://schemas.microsoft.com/office/drawing/2014/chart" uri="{C3380CC4-5D6E-409C-BE32-E72D297353CC}">
              <c16:uniqueId val="{00000002-26E5-4B38-9ECC-8CBAC1C615FD}"/>
            </c:ext>
          </c:extLst>
        </c:ser>
        <c:ser>
          <c:idx val="2"/>
          <c:order val="3"/>
          <c:tx>
            <c:strRef>
              <c:f>Sheet1!$A$5</c:f>
              <c:strCache>
                <c:ptCount val="1"/>
                <c:pt idx="0">
                  <c:v>Donekle sam upoznat/a</c:v>
                </c:pt>
              </c:strCache>
            </c:strRef>
          </c:tx>
          <c:spPr>
            <a:solidFill>
              <a:srgbClr val="9DC482"/>
            </a:solidFill>
            <a:ln w="12628">
              <a:solidFill>
                <a:srgbClr val="FFFFFF"/>
              </a:solidFill>
              <a:prstDash val="solid"/>
            </a:ln>
          </c:spPr>
          <c:invertIfNegative val="0"/>
          <c:dLbls>
            <c:numFmt formatCode="#,##0" sourceLinked="0"/>
            <c:spPr>
              <a:noFill/>
              <a:ln w="25257">
                <a:noFill/>
              </a:ln>
            </c:spPr>
            <c:txPr>
              <a:bodyPr anchorCtr="0"/>
              <a:lstStyle/>
              <a:p>
                <a:pPr algn="ctr">
                  <a:defRPr lang="en-US" sz="1800" b="1" i="0" u="none" strike="noStrike" kern="1200" baseline="0">
                    <a:solidFill>
                      <a:schemeClr val="tx1"/>
                    </a:solidFill>
                    <a:latin typeface="+mj-lt"/>
                    <a:ea typeface="Calibri"/>
                    <a:cs typeface="Calibri"/>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Sheet1!$B$5:$D$5</c:f>
              <c:numCache>
                <c:formatCode>General</c:formatCode>
                <c:ptCount val="3"/>
                <c:pt idx="0">
                  <c:v>30.6</c:v>
                </c:pt>
                <c:pt idx="1">
                  <c:v>63.3</c:v>
                </c:pt>
                <c:pt idx="2">
                  <c:v>64.2</c:v>
                </c:pt>
              </c:numCache>
            </c:numRef>
          </c:val>
          <c:extLst>
            <c:ext xmlns:c16="http://schemas.microsoft.com/office/drawing/2014/chart" uri="{C3380CC4-5D6E-409C-BE32-E72D297353CC}">
              <c16:uniqueId val="{00000003-26E5-4B38-9ECC-8CBAC1C615FD}"/>
            </c:ext>
          </c:extLst>
        </c:ser>
        <c:ser>
          <c:idx val="3"/>
          <c:order val="4"/>
          <c:tx>
            <c:strRef>
              <c:f>Sheet1!$A$6</c:f>
              <c:strCache>
                <c:ptCount val="1"/>
                <c:pt idx="0">
                  <c:v>U potpunosti sam upoznat/a</c:v>
                </c:pt>
              </c:strCache>
            </c:strRef>
          </c:tx>
          <c:spPr>
            <a:solidFill>
              <a:srgbClr val="74AA50"/>
            </a:solidFill>
            <a:ln w="12628">
              <a:solidFill>
                <a:srgbClr val="FFFFFF"/>
              </a:solidFill>
              <a:prstDash val="solid"/>
            </a:ln>
          </c:spPr>
          <c:invertIfNegative val="0"/>
          <c:dLbls>
            <c:numFmt formatCode="#,##0" sourceLinked="0"/>
            <c:spPr>
              <a:noFill/>
              <a:ln w="25257">
                <a:noFill/>
              </a:ln>
            </c:spPr>
            <c:txPr>
              <a:bodyPr anchorCtr="0"/>
              <a:lstStyle/>
              <a:p>
                <a:pPr algn="ctr">
                  <a:defRPr lang="en-US" sz="1800" b="1" i="0" u="none" strike="noStrike" kern="1200" baseline="0">
                    <a:solidFill>
                      <a:srgbClr val="FFFFFF"/>
                    </a:solidFill>
                    <a:latin typeface="Segoe UI" panose="020B0502040204020203" pitchFamily="34" charset="0"/>
                    <a:ea typeface="Segoe UI" panose="020B0502040204020203" pitchFamily="34" charset="0"/>
                    <a:cs typeface="Segoe UI" panose="020B0502040204020203"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Sheet1!$B$6:$D$6</c:f>
              <c:numCache>
                <c:formatCode>General</c:formatCode>
                <c:ptCount val="3"/>
                <c:pt idx="0">
                  <c:v>3.1</c:v>
                </c:pt>
                <c:pt idx="1">
                  <c:v>13.3</c:v>
                </c:pt>
                <c:pt idx="2">
                  <c:v>13.2</c:v>
                </c:pt>
              </c:numCache>
            </c:numRef>
          </c:val>
          <c:extLst>
            <c:ext xmlns:c16="http://schemas.microsoft.com/office/drawing/2014/chart" uri="{C3380CC4-5D6E-409C-BE32-E72D297353CC}">
              <c16:uniqueId val="{00000004-26E5-4B38-9ECC-8CBAC1C615FD}"/>
            </c:ext>
          </c:extLst>
        </c:ser>
        <c:ser>
          <c:idx val="5"/>
          <c:order val="5"/>
          <c:tx>
            <c:strRef>
              <c:f>Sheet1!$A$7</c:f>
              <c:strCache>
                <c:ptCount val="1"/>
                <c:pt idx="0">
                  <c:v>Top 2 Box</c:v>
                </c:pt>
              </c:strCache>
            </c:strRef>
          </c:tx>
          <c:spPr>
            <a:noFill/>
            <a:ln w="25257">
              <a:noFill/>
            </a:ln>
          </c:spPr>
          <c:invertIfNegative val="0"/>
          <c:dLbls>
            <c:numFmt formatCode="#,##0" sourceLinked="0"/>
            <c:spPr>
              <a:noFill/>
              <a:ln w="25257">
                <a:noFill/>
              </a:ln>
            </c:spPr>
            <c:txPr>
              <a:bodyPr/>
              <a:lstStyle/>
              <a:p>
                <a:pPr>
                  <a:defRPr sz="1800" b="1" i="0" u="none" strike="noStrike" baseline="0">
                    <a:solidFill>
                      <a:srgbClr val="74AA50"/>
                    </a:solidFill>
                    <a:latin typeface="+mj-lt"/>
                    <a:ea typeface="Calibri"/>
                    <a:cs typeface="Calibri"/>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Sheet1!$B$7:$D$7</c:f>
              <c:numCache>
                <c:formatCode>General</c:formatCode>
                <c:ptCount val="3"/>
                <c:pt idx="0">
                  <c:v>33.700000000000003</c:v>
                </c:pt>
                <c:pt idx="1">
                  <c:v>76.7</c:v>
                </c:pt>
                <c:pt idx="2">
                  <c:v>77.400000000000006</c:v>
                </c:pt>
              </c:numCache>
            </c:numRef>
          </c:val>
          <c:extLst>
            <c:ext xmlns:c16="http://schemas.microsoft.com/office/drawing/2014/chart" uri="{C3380CC4-5D6E-409C-BE32-E72D297353CC}">
              <c16:uniqueId val="{00000005-26E5-4B38-9ECC-8CBAC1C615FD}"/>
            </c:ext>
          </c:extLst>
        </c:ser>
        <c:dLbls>
          <c:dLblPos val="ctr"/>
          <c:showLegendKey val="0"/>
          <c:showVal val="1"/>
          <c:showCatName val="0"/>
          <c:showSerName val="0"/>
          <c:showPercent val="0"/>
          <c:showBubbleSize val="0"/>
        </c:dLbls>
        <c:gapWidth val="37"/>
        <c:overlap val="100"/>
        <c:axId val="205672448"/>
        <c:axId val="205674368"/>
      </c:barChart>
      <c:catAx>
        <c:axId val="205672448"/>
        <c:scaling>
          <c:orientation val="minMax"/>
        </c:scaling>
        <c:delete val="0"/>
        <c:axPos val="b"/>
        <c:numFmt formatCode="General" sourceLinked="1"/>
        <c:majorTickMark val="none"/>
        <c:minorTickMark val="none"/>
        <c:tickLblPos val="none"/>
        <c:spPr>
          <a:ln w="25400">
            <a:solidFill>
              <a:schemeClr val="bg1">
                <a:lumMod val="75000"/>
              </a:schemeClr>
            </a:solidFill>
            <a:prstDash val="solid"/>
          </a:ln>
        </c:spPr>
        <c:crossAx val="205674368"/>
        <c:crossesAt val="0"/>
        <c:auto val="1"/>
        <c:lblAlgn val="ctr"/>
        <c:lblOffset val="100"/>
        <c:tickLblSkip val="1"/>
        <c:tickMarkSkip val="1"/>
        <c:noMultiLvlLbl val="0"/>
      </c:catAx>
      <c:valAx>
        <c:axId val="205674368"/>
        <c:scaling>
          <c:orientation val="minMax"/>
          <c:max val="100"/>
          <c:min val="-60"/>
        </c:scaling>
        <c:delete val="1"/>
        <c:axPos val="l"/>
        <c:numFmt formatCode="General" sourceLinked="1"/>
        <c:majorTickMark val="out"/>
        <c:minorTickMark val="none"/>
        <c:tickLblPos val="nextTo"/>
        <c:crossAx val="205672448"/>
        <c:crosses val="autoZero"/>
        <c:crossBetween val="between"/>
        <c:majorUnit val="10"/>
        <c:minorUnit val="5"/>
      </c:valAx>
      <c:spPr>
        <a:noFill/>
        <a:ln w="25257">
          <a:noFill/>
        </a:ln>
      </c:spPr>
    </c:plotArea>
    <c:plotVisOnly val="1"/>
    <c:dispBlanksAs val="gap"/>
    <c:showDLblsOverMax val="0"/>
  </c:chart>
  <c:spPr>
    <a:noFill/>
    <a:ln>
      <a:noFill/>
    </a:ln>
  </c:spPr>
  <c:txPr>
    <a:bodyPr/>
    <a:lstStyle/>
    <a:p>
      <a:pPr>
        <a:defRPr sz="1392" b="1" i="0" u="none" strike="noStrike" baseline="0">
          <a:solidFill>
            <a:schemeClr val="tx1"/>
          </a:solidFill>
          <a:latin typeface="Calibri"/>
          <a:ea typeface="Calibri"/>
          <a:cs typeface="Calibri"/>
        </a:defRPr>
      </a:pPr>
      <a:endParaRPr lang="en-US"/>
    </a:p>
  </c:txPr>
  <c:externalData r:id="rId1">
    <c:autoUpdate val="0"/>
  </c:externalData>
  <c:userShapes r:id="rId2"/>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415681717182941"/>
          <c:y val="2.5906619694585904E-3"/>
          <c:w val="0.62584318282817064"/>
          <c:h val="0.99740920667499799"/>
        </c:manualLayout>
      </c:layout>
      <c:barChart>
        <c:barDir val="bar"/>
        <c:grouping val="clustered"/>
        <c:varyColors val="0"/>
        <c:ser>
          <c:idx val="0"/>
          <c:order val="0"/>
          <c:tx>
            <c:strRef>
              <c:f>Sheet1!$B$1</c:f>
              <c:strCache>
                <c:ptCount val="1"/>
                <c:pt idx="0">
                  <c:v>Series 1</c:v>
                </c:pt>
              </c:strCache>
            </c:strRef>
          </c:tx>
          <c:spPr>
            <a:solidFill>
              <a:srgbClr val="007681"/>
            </a:solidFill>
          </c:spPr>
          <c:invertIfNegative val="0"/>
          <c:dPt>
            <c:idx val="13"/>
            <c:invertIfNegative val="0"/>
            <c:bubble3D val="0"/>
            <c:spPr>
              <a:solidFill>
                <a:schemeClr val="bg1">
                  <a:lumMod val="65000"/>
                </a:schemeClr>
              </a:solidFill>
            </c:spPr>
            <c:extLst>
              <c:ext xmlns:c16="http://schemas.microsoft.com/office/drawing/2014/chart" uri="{C3380CC4-5D6E-409C-BE32-E72D297353CC}">
                <c16:uniqueId val="{00000000-C08E-463E-A6DF-9EE70EDB3C24}"/>
              </c:ext>
            </c:extLst>
          </c:dPt>
          <c:dLbls>
            <c:numFmt formatCode="#&quot;%&quot;" sourceLinked="0"/>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Privredna komora Srbije</c:v>
                </c:pt>
                <c:pt idx="1">
                  <c:v>Poreska uprava</c:v>
                </c:pt>
                <c:pt idx="2">
                  <c:v>Ministarstvo obrazovanja</c:v>
                </c:pt>
                <c:pt idx="3">
                  <c:v>Ministarstvo finansija</c:v>
                </c:pt>
                <c:pt idx="4">
                  <c:v>Ministarstvo privrede</c:v>
                </c:pt>
                <c:pt idx="5">
                  <c:v>Mininistarstvo trgovine</c:v>
                </c:pt>
                <c:pt idx="6">
                  <c:v>Drugo</c:v>
                </c:pt>
                <c:pt idx="7">
                  <c:v>Nijedna</c:v>
                </c:pt>
                <c:pt idx="8">
                  <c:v>Ne zna</c:v>
                </c:pt>
              </c:strCache>
            </c:strRef>
          </c:cat>
          <c:val>
            <c:numRef>
              <c:f>Sheet1!$B$2:$B$10</c:f>
              <c:numCache>
                <c:formatCode>General</c:formatCode>
                <c:ptCount val="9"/>
                <c:pt idx="0">
                  <c:v>22.2</c:v>
                </c:pt>
                <c:pt idx="1">
                  <c:v>4.7</c:v>
                </c:pt>
                <c:pt idx="2">
                  <c:v>3.8</c:v>
                </c:pt>
                <c:pt idx="3">
                  <c:v>3.3</c:v>
                </c:pt>
                <c:pt idx="4">
                  <c:v>2</c:v>
                </c:pt>
                <c:pt idx="5">
                  <c:v>0.7</c:v>
                </c:pt>
                <c:pt idx="6">
                  <c:v>12.9</c:v>
                </c:pt>
                <c:pt idx="7">
                  <c:v>3</c:v>
                </c:pt>
                <c:pt idx="8">
                  <c:v>47.2</c:v>
                </c:pt>
              </c:numCache>
            </c:numRef>
          </c:val>
          <c:extLst>
            <c:ext xmlns:c16="http://schemas.microsoft.com/office/drawing/2014/chart" uri="{C3380CC4-5D6E-409C-BE32-E72D297353CC}">
              <c16:uniqueId val="{00000000-DB79-489B-A7CF-6BA2CC46B563}"/>
            </c:ext>
          </c:extLst>
        </c:ser>
        <c:dLbls>
          <c:showLegendKey val="0"/>
          <c:showVal val="0"/>
          <c:showCatName val="0"/>
          <c:showSerName val="0"/>
          <c:showPercent val="0"/>
          <c:showBubbleSize val="0"/>
        </c:dLbls>
        <c:gapWidth val="30"/>
        <c:axId val="225004928"/>
        <c:axId val="225019008"/>
      </c:barChart>
      <c:catAx>
        <c:axId val="225004928"/>
        <c:scaling>
          <c:orientation val="maxMin"/>
        </c:scaling>
        <c:delete val="0"/>
        <c:axPos val="l"/>
        <c:numFmt formatCode="General" sourceLinked="0"/>
        <c:majorTickMark val="out"/>
        <c:minorTickMark val="none"/>
        <c:tickLblPos val="nextTo"/>
        <c:spPr>
          <a:ln>
            <a:noFill/>
          </a:ln>
        </c:spPr>
        <c:txPr>
          <a:bodyPr/>
          <a:lstStyle/>
          <a:p>
            <a:pPr>
              <a:defRPr sz="1600"/>
            </a:pPr>
            <a:endParaRPr lang="en-US"/>
          </a:p>
        </c:txPr>
        <c:crossAx val="225019008"/>
        <c:crosses val="autoZero"/>
        <c:auto val="1"/>
        <c:lblAlgn val="ctr"/>
        <c:lblOffset val="100"/>
        <c:noMultiLvlLbl val="0"/>
      </c:catAx>
      <c:valAx>
        <c:axId val="225019008"/>
        <c:scaling>
          <c:orientation val="minMax"/>
        </c:scaling>
        <c:delete val="1"/>
        <c:axPos val="b"/>
        <c:numFmt formatCode="0%" sourceLinked="0"/>
        <c:majorTickMark val="out"/>
        <c:minorTickMark val="none"/>
        <c:tickLblPos val="nextTo"/>
        <c:crossAx val="225004928"/>
        <c:crosses val="max"/>
        <c:crossBetween val="between"/>
      </c:valAx>
    </c:plotArea>
    <c:plotVisOnly val="1"/>
    <c:dispBlanksAs val="gap"/>
    <c:showDLblsOverMax val="0"/>
  </c:chart>
  <c:txPr>
    <a:bodyPr/>
    <a:lstStyle/>
    <a:p>
      <a:pPr>
        <a:defRPr sz="2000">
          <a:latin typeface="Calibri" panose="020F0502020204030204" pitchFamily="34" charset="0"/>
        </a:defRPr>
      </a:pPr>
      <a:endParaRPr lang="en-US"/>
    </a:p>
  </c:txPr>
  <c:externalData r:id="rId1">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2696509754407308"/>
          <c:y val="2.5906939102793109E-3"/>
          <c:w val="0.56250662477499935"/>
          <c:h val="0.99740920667499799"/>
        </c:manualLayout>
      </c:layout>
      <c:barChart>
        <c:barDir val="bar"/>
        <c:grouping val="clustered"/>
        <c:varyColors val="0"/>
        <c:ser>
          <c:idx val="0"/>
          <c:order val="0"/>
          <c:tx>
            <c:strRef>
              <c:f>Sheet1!$B$1</c:f>
              <c:strCache>
                <c:ptCount val="1"/>
                <c:pt idx="0">
                  <c:v>Series 1</c:v>
                </c:pt>
              </c:strCache>
            </c:strRef>
          </c:tx>
          <c:spPr>
            <a:solidFill>
              <a:srgbClr val="3D87A1"/>
            </a:solidFill>
          </c:spPr>
          <c:invertIfNegative val="0"/>
          <c:dLbls>
            <c:numFmt formatCode="#&quot;%&quot;" sourceLinked="0"/>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Sheet1!$A$2:$A$11</c:f>
              <c:strCache>
                <c:ptCount val="10"/>
                <c:pt idx="0">
                  <c:v>Ministarstvo poljoprivrede</c:v>
                </c:pt>
                <c:pt idx="1">
                  <c:v>Ministarstvo saobraćaja</c:v>
                </c:pt>
                <c:pt idx="2">
                  <c:v>APR</c:v>
                </c:pt>
                <c:pt idx="3">
                  <c:v>Privredna komora Srbije</c:v>
                </c:pt>
                <c:pt idx="4">
                  <c:v>Mininistarstvo trgovine</c:v>
                </c:pt>
                <c:pt idx="5">
                  <c:v>Mininistarstvo prosvete</c:v>
                </c:pt>
                <c:pt idx="6">
                  <c:v>Ministarstvo državne uprave</c:v>
                </c:pt>
                <c:pt idx="7">
                  <c:v>Drugo</c:v>
                </c:pt>
                <c:pt idx="8">
                  <c:v>Nijedna</c:v>
                </c:pt>
                <c:pt idx="9">
                  <c:v>Ne zna</c:v>
                </c:pt>
              </c:strCache>
            </c:strRef>
          </c:cat>
          <c:val>
            <c:numRef>
              <c:f>Sheet1!$B$2:$B$11</c:f>
              <c:numCache>
                <c:formatCode>General</c:formatCode>
                <c:ptCount val="10"/>
                <c:pt idx="0">
                  <c:v>8.3000000000000007</c:v>
                </c:pt>
                <c:pt idx="1">
                  <c:v>8.3000000000000007</c:v>
                </c:pt>
                <c:pt idx="2">
                  <c:v>8.3000000000000007</c:v>
                </c:pt>
                <c:pt idx="3">
                  <c:v>4.2</c:v>
                </c:pt>
                <c:pt idx="4">
                  <c:v>4.2</c:v>
                </c:pt>
                <c:pt idx="5">
                  <c:v>4.2</c:v>
                </c:pt>
                <c:pt idx="6">
                  <c:v>4.2</c:v>
                </c:pt>
                <c:pt idx="7">
                  <c:v>16.7</c:v>
                </c:pt>
                <c:pt idx="8">
                  <c:v>8.3000000000000007</c:v>
                </c:pt>
                <c:pt idx="9">
                  <c:v>33.299999999999997</c:v>
                </c:pt>
              </c:numCache>
            </c:numRef>
          </c:val>
          <c:extLst>
            <c:ext xmlns:c16="http://schemas.microsoft.com/office/drawing/2014/chart" uri="{C3380CC4-5D6E-409C-BE32-E72D297353CC}">
              <c16:uniqueId val="{00000000-9EBC-4F83-A290-EA54BD4CD089}"/>
            </c:ext>
          </c:extLst>
        </c:ser>
        <c:dLbls>
          <c:showLegendKey val="0"/>
          <c:showVal val="0"/>
          <c:showCatName val="0"/>
          <c:showSerName val="0"/>
          <c:showPercent val="0"/>
          <c:showBubbleSize val="0"/>
        </c:dLbls>
        <c:gapWidth val="30"/>
        <c:axId val="225547392"/>
        <c:axId val="225548928"/>
      </c:barChart>
      <c:catAx>
        <c:axId val="225547392"/>
        <c:scaling>
          <c:orientation val="maxMin"/>
        </c:scaling>
        <c:delete val="0"/>
        <c:axPos val="l"/>
        <c:numFmt formatCode="General" sourceLinked="0"/>
        <c:majorTickMark val="out"/>
        <c:minorTickMark val="none"/>
        <c:tickLblPos val="nextTo"/>
        <c:spPr>
          <a:ln>
            <a:noFill/>
          </a:ln>
        </c:spPr>
        <c:txPr>
          <a:bodyPr/>
          <a:lstStyle/>
          <a:p>
            <a:pPr>
              <a:defRPr sz="1600"/>
            </a:pPr>
            <a:endParaRPr lang="en-US"/>
          </a:p>
        </c:txPr>
        <c:crossAx val="225548928"/>
        <c:crosses val="autoZero"/>
        <c:auto val="1"/>
        <c:lblAlgn val="ctr"/>
        <c:lblOffset val="100"/>
        <c:noMultiLvlLbl val="0"/>
      </c:catAx>
      <c:valAx>
        <c:axId val="225548928"/>
        <c:scaling>
          <c:orientation val="minMax"/>
          <c:min val="0"/>
        </c:scaling>
        <c:delete val="1"/>
        <c:axPos val="b"/>
        <c:numFmt formatCode="0%" sourceLinked="0"/>
        <c:majorTickMark val="out"/>
        <c:minorTickMark val="none"/>
        <c:tickLblPos val="nextTo"/>
        <c:crossAx val="225547392"/>
        <c:crosses val="max"/>
        <c:crossBetween val="between"/>
      </c:valAx>
    </c:plotArea>
    <c:plotVisOnly val="1"/>
    <c:dispBlanksAs val="gap"/>
    <c:showDLblsOverMax val="0"/>
  </c:chart>
  <c:txPr>
    <a:bodyPr/>
    <a:lstStyle/>
    <a:p>
      <a:pPr>
        <a:defRPr sz="2000">
          <a:latin typeface="Calibri" panose="020F0502020204030204" pitchFamily="34" charset="0"/>
        </a:defRPr>
      </a:pPr>
      <a:endParaRPr lang="en-US"/>
    </a:p>
  </c:txPr>
  <c:externalData r:id="rId1">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9455918356667857"/>
          <c:y val="0"/>
          <c:w val="0.58143946213548514"/>
          <c:h val="1"/>
        </c:manualLayout>
      </c:layout>
      <c:barChart>
        <c:barDir val="bar"/>
        <c:grouping val="clustered"/>
        <c:varyColors val="0"/>
        <c:ser>
          <c:idx val="0"/>
          <c:order val="0"/>
          <c:tx>
            <c:strRef>
              <c:f>Sheet1!$B$1</c:f>
              <c:strCache>
                <c:ptCount val="1"/>
                <c:pt idx="0">
                  <c:v>Preduzeća</c:v>
                </c:pt>
              </c:strCache>
            </c:strRef>
          </c:tx>
          <c:spPr>
            <a:solidFill>
              <a:srgbClr val="007681"/>
            </a:solidFill>
            <a:ln>
              <a:solidFill>
                <a:schemeClr val="bg1"/>
              </a:solidFill>
            </a:ln>
            <a:effectLst/>
          </c:spPr>
          <c:invertIfNegative val="0"/>
          <c:dPt>
            <c:idx val="4"/>
            <c:invertIfNegative val="0"/>
            <c:bubble3D val="0"/>
            <c:spPr>
              <a:solidFill>
                <a:srgbClr val="FF585D"/>
              </a:solidFill>
              <a:ln>
                <a:solidFill>
                  <a:schemeClr val="bg1"/>
                </a:solidFill>
              </a:ln>
              <a:effectLst/>
            </c:spPr>
            <c:extLst>
              <c:ext xmlns:c16="http://schemas.microsoft.com/office/drawing/2014/chart" uri="{C3380CC4-5D6E-409C-BE32-E72D297353CC}">
                <c16:uniqueId val="{00000000-8BB0-41C3-8C4A-D2362E84E908}"/>
              </c:ext>
            </c:extLst>
          </c:dPt>
          <c:dPt>
            <c:idx val="5"/>
            <c:invertIfNegative val="0"/>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1-8BB0-41C3-8C4A-D2362E84E908}"/>
              </c:ext>
            </c:extLst>
          </c:dPt>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tx1"/>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Da, pristao bih da učestvujem samostalno</c:v>
                </c:pt>
                <c:pt idx="1">
                  <c:v>Da, pristao bih preko poslovnog udruženja</c:v>
                </c:pt>
                <c:pt idx="2">
                  <c:v>Da, pristao bih preko Privredne komore Srbije</c:v>
                </c:pt>
                <c:pt idx="3">
                  <c:v>Da, na drugi način</c:v>
                </c:pt>
                <c:pt idx="4">
                  <c:v>Ne, ne bih pristao</c:v>
                </c:pt>
                <c:pt idx="5">
                  <c:v>Ne znam</c:v>
                </c:pt>
              </c:strCache>
            </c:strRef>
          </c:cat>
          <c:val>
            <c:numRef>
              <c:f>Sheet1!$B$2:$B$7</c:f>
              <c:numCache>
                <c:formatCode>General</c:formatCode>
                <c:ptCount val="6"/>
                <c:pt idx="0">
                  <c:v>39.700000000000003</c:v>
                </c:pt>
                <c:pt idx="1">
                  <c:v>38.299999999999997</c:v>
                </c:pt>
                <c:pt idx="2">
                  <c:v>35.299999999999997</c:v>
                </c:pt>
                <c:pt idx="3">
                  <c:v>1.5</c:v>
                </c:pt>
                <c:pt idx="4">
                  <c:v>16.5</c:v>
                </c:pt>
                <c:pt idx="5">
                  <c:v>3</c:v>
                </c:pt>
              </c:numCache>
            </c:numRef>
          </c:val>
          <c:extLst>
            <c:ext xmlns:c16="http://schemas.microsoft.com/office/drawing/2014/chart" uri="{C3380CC4-5D6E-409C-BE32-E72D297353CC}">
              <c16:uniqueId val="{00000000-7ED4-4B29-AFC4-4E2B70120504}"/>
            </c:ext>
          </c:extLst>
        </c:ser>
        <c:dLbls>
          <c:dLblPos val="outEnd"/>
          <c:showLegendKey val="0"/>
          <c:showVal val="1"/>
          <c:showCatName val="0"/>
          <c:showSerName val="0"/>
          <c:showPercent val="0"/>
          <c:showBubbleSize val="0"/>
        </c:dLbls>
        <c:gapWidth val="20"/>
        <c:axId val="225332224"/>
        <c:axId val="225376896"/>
      </c:barChart>
      <c:catAx>
        <c:axId val="22533222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mn-cs"/>
              </a:defRPr>
            </a:pPr>
            <a:endParaRPr lang="en-US"/>
          </a:p>
        </c:txPr>
        <c:crossAx val="225376896"/>
        <c:crosses val="autoZero"/>
        <c:auto val="1"/>
        <c:lblAlgn val="ctr"/>
        <c:lblOffset val="100"/>
        <c:noMultiLvlLbl val="0"/>
      </c:catAx>
      <c:valAx>
        <c:axId val="225376896"/>
        <c:scaling>
          <c:orientation val="minMax"/>
        </c:scaling>
        <c:delete val="1"/>
        <c:axPos val="t"/>
        <c:numFmt formatCode="General" sourceLinked="1"/>
        <c:majorTickMark val="out"/>
        <c:minorTickMark val="none"/>
        <c:tickLblPos val="nextTo"/>
        <c:crossAx val="2253322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0181715562952666E-3"/>
          <c:y val="2.2089117677048618E-4"/>
          <c:w val="0.67052417395821806"/>
          <c:h val="0.9046223633019248"/>
        </c:manualLayout>
      </c:layout>
      <c:barChart>
        <c:barDir val="col"/>
        <c:grouping val="percentStacked"/>
        <c:varyColors val="0"/>
        <c:ser>
          <c:idx val="0"/>
          <c:order val="0"/>
          <c:tx>
            <c:strRef>
              <c:f>Sheet1!$A$2</c:f>
              <c:strCache>
                <c:ptCount val="1"/>
                <c:pt idx="0">
                  <c:v>Drugo</c:v>
                </c:pt>
              </c:strCache>
            </c:strRef>
          </c:tx>
          <c:spPr>
            <a:solidFill>
              <a:schemeClr val="bg1">
                <a:lumMod val="65000"/>
              </a:schemeClr>
            </a:solidFill>
            <a:ln w="12700">
              <a:solidFill>
                <a:schemeClr val="bg1"/>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C8E9-4A6F-A9E7-A9E1D0097B13}"/>
                </c:ext>
              </c:extLst>
            </c:dLbl>
            <c:numFmt formatCode="#&quot;%&quot;" sourceLinked="0"/>
            <c:spPr>
              <a:noFill/>
              <a:ln>
                <a:noFill/>
              </a:ln>
              <a:effectLst/>
            </c:spPr>
            <c:txPr>
              <a:bodyPr anchorCtr="0"/>
              <a:lstStyle/>
              <a:p>
                <a:pPr algn="ctr" rtl="0">
                  <a:defRPr lang="en-US" sz="1800" b="1" i="0" u="none" strike="noStrike" kern="1200" baseline="0">
                    <a:solidFill>
                      <a:srgbClr val="000000"/>
                    </a:solidFill>
                    <a:latin typeface="Calibri" panose="020F0502020204030204"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Sheet1!$B$2:$D$2</c:f>
              <c:numCache>
                <c:formatCode>General</c:formatCode>
                <c:ptCount val="3"/>
                <c:pt idx="0">
                  <c:v>0.4</c:v>
                </c:pt>
                <c:pt idx="1">
                  <c:v>3.3</c:v>
                </c:pt>
              </c:numCache>
            </c:numRef>
          </c:val>
          <c:extLst>
            <c:ext xmlns:c16="http://schemas.microsoft.com/office/drawing/2014/chart" uri="{C3380CC4-5D6E-409C-BE32-E72D297353CC}">
              <c16:uniqueId val="{00000000-7289-4341-A34E-588F52835BDD}"/>
            </c:ext>
          </c:extLst>
        </c:ser>
        <c:ser>
          <c:idx val="1"/>
          <c:order val="1"/>
          <c:tx>
            <c:strRef>
              <c:f>Sheet1!$A$3</c:f>
              <c:strCache>
                <c:ptCount val="1"/>
                <c:pt idx="0">
                  <c:v>Ne znam</c:v>
                </c:pt>
              </c:strCache>
            </c:strRef>
          </c:tx>
          <c:spPr>
            <a:solidFill>
              <a:srgbClr val="CB333B"/>
            </a:solidFill>
            <a:ln w="12700">
              <a:solidFill>
                <a:schemeClr val="bg1"/>
              </a:solidFill>
            </a:ln>
          </c:spPr>
          <c:invertIfNegative val="0"/>
          <c:dLbls>
            <c:dLbl>
              <c:idx val="0"/>
              <c:layout>
                <c:manualLayout>
                  <c:x val="0"/>
                  <c:y val="1.7949932006303678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C8E9-4A6F-A9E7-A9E1D0097B13}"/>
                </c:ext>
              </c:extLst>
            </c:dLbl>
            <c:numFmt formatCode="#&quot;%&quot;" sourceLinked="0"/>
            <c:spPr>
              <a:noFill/>
              <a:ln>
                <a:noFill/>
              </a:ln>
              <a:effectLst/>
            </c:spPr>
            <c:txPr>
              <a:bodyPr anchorCtr="0"/>
              <a:lstStyle/>
              <a:p>
                <a:pPr algn="ctr" rtl="0">
                  <a:defRPr lang="en-US" sz="1800" b="1" i="0" u="none" strike="noStrike" kern="1200" baseline="0">
                    <a:solidFill>
                      <a:srgbClr val="000000"/>
                    </a:solidFill>
                    <a:latin typeface="Calibri" panose="020F0502020204030204"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Sheet1!$B$3:$D$3</c:f>
              <c:numCache>
                <c:formatCode>General</c:formatCode>
                <c:ptCount val="3"/>
                <c:pt idx="0">
                  <c:v>2.4</c:v>
                </c:pt>
              </c:numCache>
            </c:numRef>
          </c:val>
          <c:extLst>
            <c:ext xmlns:c16="http://schemas.microsoft.com/office/drawing/2014/chart" uri="{C3380CC4-5D6E-409C-BE32-E72D297353CC}">
              <c16:uniqueId val="{00000001-7289-4341-A34E-588F52835BDD}"/>
            </c:ext>
          </c:extLst>
        </c:ser>
        <c:ser>
          <c:idx val="2"/>
          <c:order val="2"/>
          <c:tx>
            <c:strRef>
              <c:f>Sheet1!$A$4</c:f>
              <c:strCache>
                <c:ptCount val="1"/>
                <c:pt idx="0">
                  <c:v>Neposredno nakon usvajanja propisa na vladi</c:v>
                </c:pt>
              </c:strCache>
            </c:strRef>
          </c:tx>
          <c:spPr>
            <a:solidFill>
              <a:srgbClr val="FF585D"/>
            </a:solidFill>
            <a:ln w="12700">
              <a:solidFill>
                <a:schemeClr val="bg1"/>
              </a:solidFill>
            </a:ln>
          </c:spPr>
          <c:invertIfNegative val="0"/>
          <c:dLbls>
            <c:dLbl>
              <c:idx val="0"/>
              <c:layout>
                <c:manualLayout>
                  <c:x val="-2.0363431125905332E-3"/>
                  <c:y val="7.6926260912054418E-3"/>
                </c:manualLayout>
              </c:layout>
              <c:numFmt formatCode="#&quot;%&quot;" sourceLinked="0"/>
              <c:spPr>
                <a:noFill/>
                <a:ln>
                  <a:noFill/>
                </a:ln>
                <a:effectLst/>
              </c:spPr>
              <c:txPr>
                <a:bodyPr anchorCtr="0"/>
                <a:lstStyle/>
                <a:p>
                  <a:pPr algn="ctr" rtl="0">
                    <a:defRPr lang="en-US" sz="1800" b="1" i="0" u="none" strike="noStrike" kern="1200" baseline="0">
                      <a:solidFill>
                        <a:srgbClr val="000000"/>
                      </a:solidFill>
                      <a:latin typeface="Calibri" panose="020F0502020204030204"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C8E9-4A6F-A9E7-A9E1D0097B13}"/>
                </c:ext>
              </c:extLst>
            </c:dLbl>
            <c:numFmt formatCode="#,##0" sourceLinked="0"/>
            <c:spPr>
              <a:noFill/>
              <a:ln>
                <a:noFill/>
              </a:ln>
              <a:effectLst/>
            </c:spPr>
            <c:txPr>
              <a:bodyPr anchorCtr="0"/>
              <a:lstStyle/>
              <a:p>
                <a:pPr algn="ctr" rtl="0">
                  <a:defRPr lang="en-US" sz="1800" b="1" i="0" u="none" strike="noStrike" kern="1200" baseline="0">
                    <a:solidFill>
                      <a:srgbClr val="000000"/>
                    </a:solidFill>
                    <a:latin typeface="Calibri" panose="020F0502020204030204"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Preduzeća</c:v>
                </c:pt>
                <c:pt idx="1">
                  <c:v>Poslovna udruženja</c:v>
                </c:pt>
                <c:pt idx="2">
                  <c:v>Javni sektor</c:v>
                </c:pt>
              </c:strCache>
            </c:strRef>
          </c:cat>
          <c:val>
            <c:numRef>
              <c:f>Sheet1!$B$4:$D$4</c:f>
              <c:numCache>
                <c:formatCode>General</c:formatCode>
                <c:ptCount val="3"/>
                <c:pt idx="0">
                  <c:v>2.5</c:v>
                </c:pt>
              </c:numCache>
            </c:numRef>
          </c:val>
          <c:extLst>
            <c:ext xmlns:c16="http://schemas.microsoft.com/office/drawing/2014/chart" uri="{C3380CC4-5D6E-409C-BE32-E72D297353CC}">
              <c16:uniqueId val="{00000002-7289-4341-A34E-588F52835BDD}"/>
            </c:ext>
          </c:extLst>
        </c:ser>
        <c:ser>
          <c:idx val="3"/>
          <c:order val="3"/>
          <c:tx>
            <c:strRef>
              <c:f>Sheet1!$A$5</c:f>
              <c:strCache>
                <c:ptCount val="1"/>
                <c:pt idx="0">
                  <c:v>Tokom skupštinke rasprave</c:v>
                </c:pt>
              </c:strCache>
            </c:strRef>
          </c:tx>
          <c:spPr>
            <a:solidFill>
              <a:schemeClr val="accent4">
                <a:lumMod val="60000"/>
                <a:lumOff val="40000"/>
              </a:schemeClr>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b="1">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Preduzeća</c:v>
                </c:pt>
                <c:pt idx="1">
                  <c:v>Poslovna udruženja</c:v>
                </c:pt>
                <c:pt idx="2">
                  <c:v>Javni sektor</c:v>
                </c:pt>
              </c:strCache>
            </c:strRef>
          </c:cat>
          <c:val>
            <c:numRef>
              <c:f>Sheet1!$B$5:$D$5</c:f>
              <c:numCache>
                <c:formatCode>General</c:formatCode>
                <c:ptCount val="3"/>
                <c:pt idx="0">
                  <c:v>4</c:v>
                </c:pt>
              </c:numCache>
            </c:numRef>
          </c:val>
          <c:extLst>
            <c:ext xmlns:c16="http://schemas.microsoft.com/office/drawing/2014/chart" uri="{C3380CC4-5D6E-409C-BE32-E72D297353CC}">
              <c16:uniqueId val="{00000016-9243-4289-8DED-214239EE61F4}"/>
            </c:ext>
          </c:extLst>
        </c:ser>
        <c:ser>
          <c:idx val="4"/>
          <c:order val="4"/>
          <c:tx>
            <c:strRef>
              <c:f>Sheet1!$A$6</c:f>
              <c:strCache>
                <c:ptCount val="1"/>
                <c:pt idx="0">
                  <c:v>Tokom javne rasprave o nacrtima propisa</c:v>
                </c:pt>
              </c:strCache>
            </c:strRef>
          </c:tx>
          <c:spPr>
            <a:solidFill>
              <a:schemeClr val="accent4"/>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Preduzeća</c:v>
                </c:pt>
                <c:pt idx="1">
                  <c:v>Poslovna udruženja</c:v>
                </c:pt>
                <c:pt idx="2">
                  <c:v>Javni sektor</c:v>
                </c:pt>
              </c:strCache>
            </c:strRef>
          </c:cat>
          <c:val>
            <c:numRef>
              <c:f>Sheet1!$B$6:$D$6</c:f>
              <c:numCache>
                <c:formatCode>General</c:formatCode>
                <c:ptCount val="3"/>
                <c:pt idx="0">
                  <c:v>10.6</c:v>
                </c:pt>
                <c:pt idx="2">
                  <c:v>9.4</c:v>
                </c:pt>
              </c:numCache>
            </c:numRef>
          </c:val>
          <c:extLst>
            <c:ext xmlns:c16="http://schemas.microsoft.com/office/drawing/2014/chart" uri="{C3380CC4-5D6E-409C-BE32-E72D297353CC}">
              <c16:uniqueId val="{00000017-9243-4289-8DED-214239EE61F4}"/>
            </c:ext>
          </c:extLst>
        </c:ser>
        <c:ser>
          <c:idx val="5"/>
          <c:order val="5"/>
          <c:tx>
            <c:strRef>
              <c:f>Sheet1!$A$7</c:f>
              <c:strCache>
                <c:ptCount val="1"/>
                <c:pt idx="0">
                  <c:v>Tokom prikupljanja informacija o iskustvima primene važećih propisa</c:v>
                </c:pt>
              </c:strCache>
            </c:strRef>
          </c:tx>
          <c:spPr>
            <a:solidFill>
              <a:srgbClr val="3D87A1"/>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Preduzeća</c:v>
                </c:pt>
                <c:pt idx="1">
                  <c:v>Poslovna udruženja</c:v>
                </c:pt>
                <c:pt idx="2">
                  <c:v>Javni sektor</c:v>
                </c:pt>
              </c:strCache>
            </c:strRef>
          </c:cat>
          <c:val>
            <c:numRef>
              <c:f>Sheet1!$B$7:$D$7</c:f>
              <c:numCache>
                <c:formatCode>General</c:formatCode>
                <c:ptCount val="3"/>
                <c:pt idx="0">
                  <c:v>12.3</c:v>
                </c:pt>
                <c:pt idx="1">
                  <c:v>20</c:v>
                </c:pt>
                <c:pt idx="2">
                  <c:v>9.4</c:v>
                </c:pt>
              </c:numCache>
            </c:numRef>
          </c:val>
          <c:extLst>
            <c:ext xmlns:c16="http://schemas.microsoft.com/office/drawing/2014/chart" uri="{C3380CC4-5D6E-409C-BE32-E72D297353CC}">
              <c16:uniqueId val="{00000018-9243-4289-8DED-214239EE61F4}"/>
            </c:ext>
          </c:extLst>
        </c:ser>
        <c:ser>
          <c:idx val="6"/>
          <c:order val="6"/>
          <c:tx>
            <c:strRef>
              <c:f>Sheet1!$A$8</c:f>
              <c:strCache>
                <c:ptCount val="1"/>
                <c:pt idx="0">
                  <c:v>Tokom izrade nacrta propisa, odnosno tokom rada radne grupe</c:v>
                </c:pt>
              </c:strCache>
            </c:strRef>
          </c:tx>
          <c:spPr>
            <a:solidFill>
              <a:srgbClr val="007681"/>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Preduzeća</c:v>
                </c:pt>
                <c:pt idx="1">
                  <c:v>Poslovna udruženja</c:v>
                </c:pt>
                <c:pt idx="2">
                  <c:v>Javni sektor</c:v>
                </c:pt>
              </c:strCache>
            </c:strRef>
          </c:cat>
          <c:val>
            <c:numRef>
              <c:f>Sheet1!$B$8:$D$8</c:f>
              <c:numCache>
                <c:formatCode>General</c:formatCode>
                <c:ptCount val="3"/>
                <c:pt idx="0">
                  <c:v>25.4</c:v>
                </c:pt>
                <c:pt idx="1">
                  <c:v>23.3</c:v>
                </c:pt>
                <c:pt idx="2">
                  <c:v>41.5</c:v>
                </c:pt>
              </c:numCache>
            </c:numRef>
          </c:val>
          <c:extLst>
            <c:ext xmlns:c16="http://schemas.microsoft.com/office/drawing/2014/chart" uri="{C3380CC4-5D6E-409C-BE32-E72D297353CC}">
              <c16:uniqueId val="{00000019-9243-4289-8DED-214239EE61F4}"/>
            </c:ext>
          </c:extLst>
        </c:ser>
        <c:ser>
          <c:idx val="7"/>
          <c:order val="7"/>
          <c:tx>
            <c:strRef>
              <c:f>Sheet1!$A$9</c:f>
              <c:strCache>
                <c:ptCount val="1"/>
                <c:pt idx="0">
                  <c:v>Tokom planiranja izmena postojećih propisa</c:v>
                </c:pt>
              </c:strCache>
            </c:strRef>
          </c:tx>
          <c:spPr>
            <a:solidFill>
              <a:srgbClr val="004644"/>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Sheet1!$B$1:$D$1</c:f>
              <c:strCache>
                <c:ptCount val="3"/>
                <c:pt idx="0">
                  <c:v>Preduzeća</c:v>
                </c:pt>
                <c:pt idx="1">
                  <c:v>Poslovna udruženja</c:v>
                </c:pt>
                <c:pt idx="2">
                  <c:v>Javni sektor</c:v>
                </c:pt>
              </c:strCache>
            </c:strRef>
          </c:cat>
          <c:val>
            <c:numRef>
              <c:f>Sheet1!$B$9:$D$9</c:f>
              <c:numCache>
                <c:formatCode>General</c:formatCode>
                <c:ptCount val="3"/>
                <c:pt idx="0">
                  <c:v>42.4</c:v>
                </c:pt>
                <c:pt idx="1">
                  <c:v>53.3</c:v>
                </c:pt>
                <c:pt idx="2">
                  <c:v>39.6</c:v>
                </c:pt>
              </c:numCache>
            </c:numRef>
          </c:val>
          <c:extLst>
            <c:ext xmlns:c16="http://schemas.microsoft.com/office/drawing/2014/chart" uri="{C3380CC4-5D6E-409C-BE32-E72D297353CC}">
              <c16:uniqueId val="{0000001A-9243-4289-8DED-214239EE61F4}"/>
            </c:ext>
          </c:extLst>
        </c:ser>
        <c:dLbls>
          <c:showLegendKey val="0"/>
          <c:showVal val="1"/>
          <c:showCatName val="0"/>
          <c:showSerName val="0"/>
          <c:showPercent val="0"/>
          <c:showBubbleSize val="0"/>
        </c:dLbls>
        <c:gapWidth val="50"/>
        <c:overlap val="100"/>
        <c:axId val="225462528"/>
        <c:axId val="225468416"/>
      </c:barChart>
      <c:catAx>
        <c:axId val="225462528"/>
        <c:scaling>
          <c:orientation val="minMax"/>
        </c:scaling>
        <c:delete val="0"/>
        <c:axPos val="b"/>
        <c:numFmt formatCode="General" sourceLinked="0"/>
        <c:majorTickMark val="none"/>
        <c:minorTickMark val="none"/>
        <c:tickLblPos val="nextTo"/>
        <c:spPr>
          <a:ln>
            <a:noFill/>
          </a:ln>
        </c:spPr>
        <c:txPr>
          <a:bodyPr/>
          <a:lstStyle/>
          <a:p>
            <a:pPr>
              <a:defRPr sz="2000" b="1">
                <a:latin typeface="Calibri" panose="020F0502020204030204" pitchFamily="34" charset="0"/>
              </a:defRPr>
            </a:pPr>
            <a:endParaRPr lang="en-US"/>
          </a:p>
        </c:txPr>
        <c:crossAx val="225468416"/>
        <c:crosses val="autoZero"/>
        <c:auto val="1"/>
        <c:lblAlgn val="ctr"/>
        <c:lblOffset val="100"/>
        <c:noMultiLvlLbl val="0"/>
      </c:catAx>
      <c:valAx>
        <c:axId val="225468416"/>
        <c:scaling>
          <c:orientation val="minMax"/>
        </c:scaling>
        <c:delete val="1"/>
        <c:axPos val="l"/>
        <c:numFmt formatCode="0%" sourceLinked="1"/>
        <c:majorTickMark val="out"/>
        <c:minorTickMark val="none"/>
        <c:tickLblPos val="nextTo"/>
        <c:crossAx val="225462528"/>
        <c:crosses val="autoZero"/>
        <c:crossBetween val="between"/>
      </c:valAx>
      <c:spPr>
        <a:ln w="6350">
          <a:noFill/>
        </a:ln>
      </c:spPr>
    </c:plotArea>
    <c:legend>
      <c:legendPos val="r"/>
      <c:legendEntry>
        <c:idx val="1"/>
        <c:txPr>
          <a:bodyPr/>
          <a:lstStyle/>
          <a:p>
            <a:pPr rtl="0">
              <a:defRPr sz="1700">
                <a:latin typeface="Calibri" panose="020F0502020204030204" pitchFamily="34" charset="0"/>
              </a:defRPr>
            </a:pPr>
            <a:endParaRPr lang="en-US"/>
          </a:p>
        </c:txPr>
      </c:legendEntry>
      <c:layout>
        <c:manualLayout>
          <c:xMode val="edge"/>
          <c:yMode val="edge"/>
          <c:x val="0.63463984483383085"/>
          <c:y val="0"/>
          <c:w val="0.36536012006407265"/>
          <c:h val="0.96501272104155944"/>
        </c:manualLayout>
      </c:layout>
      <c:overlay val="0"/>
      <c:txPr>
        <a:bodyPr/>
        <a:lstStyle/>
        <a:p>
          <a:pPr rtl="0">
            <a:defRPr sz="1700">
              <a:latin typeface="Calibri" panose="020F0502020204030204" pitchFamily="34" charset="0"/>
            </a:defRPr>
          </a:pPr>
          <a:endParaRPr lang="en-US"/>
        </a:p>
      </c:txPr>
    </c:legend>
    <c:plotVisOnly val="1"/>
    <c:dispBlanksAs val="gap"/>
    <c:showDLblsOverMax val="0"/>
  </c:chart>
  <c:txPr>
    <a:bodyPr/>
    <a:lstStyle/>
    <a:p>
      <a:pPr>
        <a:defRPr sz="1800">
          <a:solidFill>
            <a:schemeClr val="tx1"/>
          </a:solidFill>
          <a:latin typeface="Segoe UI Light" panose="020B0502040204020203" pitchFamily="34" charset="0"/>
        </a:defRPr>
      </a:pPr>
      <a:endParaRPr lang="en-US"/>
    </a:p>
  </c:txPr>
  <c:externalData r:id="rId1">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
          <c:y val="0"/>
          <c:w val="0.61645334620615566"/>
          <c:h val="0.80975265750855729"/>
        </c:manualLayout>
      </c:layout>
      <c:barChart>
        <c:barDir val="col"/>
        <c:grouping val="percentStacked"/>
        <c:varyColors val="0"/>
        <c:ser>
          <c:idx val="0"/>
          <c:order val="0"/>
          <c:tx>
            <c:strRef>
              <c:f>Sheet1!$A$2</c:f>
              <c:strCache>
                <c:ptCount val="1"/>
                <c:pt idx="0">
                  <c:v>Tokom javne rasprave o nacrtima propisa</c:v>
                </c:pt>
              </c:strCache>
            </c:strRef>
          </c:tx>
          <c:spPr>
            <a:solidFill>
              <a:srgbClr val="71B2C9"/>
            </a:solidFill>
            <a:ln w="12700">
              <a:solidFill>
                <a:schemeClr val="bg1"/>
              </a:solidFill>
            </a:ln>
          </c:spPr>
          <c:invertIfNegative val="0"/>
          <c:dLbls>
            <c:numFmt formatCode="#&quot;%&quot;" sourceLinked="0"/>
            <c:spPr>
              <a:noFill/>
              <a:ln>
                <a:noFill/>
              </a:ln>
              <a:effectLst/>
            </c:spPr>
            <c:txPr>
              <a:bodyPr anchorCtr="0"/>
              <a:lstStyle/>
              <a:p>
                <a:pPr algn="ctr" rtl="0">
                  <a:defRPr lang="en-US" sz="1800" b="1" i="0" u="none" strike="noStrike" kern="1200" baseline="0">
                    <a:solidFill>
                      <a:schemeClr val="bg1"/>
                    </a:solidFill>
                    <a:latin typeface="Calibri" panose="020F0502020204030204"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 kojoj fazi je najefikasnije uspostaviti dijalog</c:v>
                </c:pt>
                <c:pt idx="1">
                  <c:v>U kom trenutku ste najčešće uspostavljali dijalog </c:v>
                </c:pt>
              </c:strCache>
            </c:strRef>
          </c:cat>
          <c:val>
            <c:numRef>
              <c:f>Sheet1!$B$2:$C$2</c:f>
              <c:numCache>
                <c:formatCode>General</c:formatCode>
                <c:ptCount val="2"/>
                <c:pt idx="0">
                  <c:v>9.4</c:v>
                </c:pt>
                <c:pt idx="1">
                  <c:v>21.2</c:v>
                </c:pt>
              </c:numCache>
            </c:numRef>
          </c:val>
          <c:extLst>
            <c:ext xmlns:c16="http://schemas.microsoft.com/office/drawing/2014/chart" uri="{C3380CC4-5D6E-409C-BE32-E72D297353CC}">
              <c16:uniqueId val="{00000000-DE58-4A7B-AC0C-44E3C35F15AA}"/>
            </c:ext>
          </c:extLst>
        </c:ser>
        <c:ser>
          <c:idx val="1"/>
          <c:order val="1"/>
          <c:tx>
            <c:strRef>
              <c:f>Sheet1!$A$3</c:f>
              <c:strCache>
                <c:ptCount val="1"/>
                <c:pt idx="0">
                  <c:v>Tokom prikupljanja informacija o iskustvima primene važećih propisa</c:v>
                </c:pt>
              </c:strCache>
            </c:strRef>
          </c:tx>
          <c:spPr>
            <a:solidFill>
              <a:srgbClr val="3D87A1"/>
            </a:solidFill>
            <a:ln w="12700">
              <a:solidFill>
                <a:schemeClr val="bg1"/>
              </a:solidFill>
            </a:ln>
          </c:spPr>
          <c:invertIfNegative val="0"/>
          <c:dLbls>
            <c:numFmt formatCode="#&quot;%&quot;" sourceLinked="0"/>
            <c:spPr>
              <a:noFill/>
              <a:ln>
                <a:noFill/>
              </a:ln>
              <a:effectLst/>
            </c:spPr>
            <c:txPr>
              <a:bodyPr anchorCtr="0"/>
              <a:lstStyle/>
              <a:p>
                <a:pPr algn="ctr" rtl="0">
                  <a:defRPr lang="en-US" sz="1800" b="1" i="0" u="none" strike="noStrike" kern="1200" baseline="0">
                    <a:solidFill>
                      <a:schemeClr val="bg1"/>
                    </a:solidFill>
                    <a:latin typeface="Calibri" panose="020F0502020204030204"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U kojoj fazi je najefikasnije uspostaviti dijalog</c:v>
                </c:pt>
                <c:pt idx="1">
                  <c:v>U kom trenutku ste najčešće uspostavljali dijalog </c:v>
                </c:pt>
              </c:strCache>
            </c:strRef>
          </c:cat>
          <c:val>
            <c:numRef>
              <c:f>Sheet1!$B$3:$C$3</c:f>
              <c:numCache>
                <c:formatCode>General</c:formatCode>
                <c:ptCount val="2"/>
                <c:pt idx="0">
                  <c:v>9.4</c:v>
                </c:pt>
                <c:pt idx="1">
                  <c:v>7.7</c:v>
                </c:pt>
              </c:numCache>
            </c:numRef>
          </c:val>
          <c:extLst>
            <c:ext xmlns:c16="http://schemas.microsoft.com/office/drawing/2014/chart" uri="{C3380CC4-5D6E-409C-BE32-E72D297353CC}">
              <c16:uniqueId val="{00000001-DE58-4A7B-AC0C-44E3C35F15AA}"/>
            </c:ext>
          </c:extLst>
        </c:ser>
        <c:ser>
          <c:idx val="2"/>
          <c:order val="2"/>
          <c:tx>
            <c:strRef>
              <c:f>Sheet1!$A$4</c:f>
              <c:strCache>
                <c:ptCount val="1"/>
                <c:pt idx="0">
                  <c:v>Tokom planiranja izmena postojećih propisa</c:v>
                </c:pt>
              </c:strCache>
            </c:strRef>
          </c:tx>
          <c:spPr>
            <a:solidFill>
              <a:srgbClr val="007681"/>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U kojoj fazi je najefikasnije uspostaviti dijalog</c:v>
                </c:pt>
                <c:pt idx="1">
                  <c:v>U kom trenutku ste najčešće uspostavljali dijalog </c:v>
                </c:pt>
              </c:strCache>
            </c:strRef>
          </c:cat>
          <c:val>
            <c:numRef>
              <c:f>Sheet1!$B$4:$C$4</c:f>
              <c:numCache>
                <c:formatCode>General</c:formatCode>
                <c:ptCount val="2"/>
                <c:pt idx="0">
                  <c:v>39.6</c:v>
                </c:pt>
                <c:pt idx="1">
                  <c:v>5.8</c:v>
                </c:pt>
              </c:numCache>
            </c:numRef>
          </c:val>
          <c:extLst>
            <c:ext xmlns:c16="http://schemas.microsoft.com/office/drawing/2014/chart" uri="{C3380CC4-5D6E-409C-BE32-E72D297353CC}">
              <c16:uniqueId val="{00000000-8096-4D69-A1A5-808D94A9D7F9}"/>
            </c:ext>
          </c:extLst>
        </c:ser>
        <c:ser>
          <c:idx val="3"/>
          <c:order val="3"/>
          <c:tx>
            <c:strRef>
              <c:f>Sheet1!$A$5</c:f>
              <c:strCache>
                <c:ptCount val="1"/>
                <c:pt idx="0">
                  <c:v>Tokom izrade nacrta propisa ili mera javne politike</c:v>
                </c:pt>
              </c:strCache>
            </c:strRef>
          </c:tx>
          <c:spPr>
            <a:solidFill>
              <a:srgbClr val="004644"/>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U kojoj fazi je najefikasnije uspostaviti dijalog</c:v>
                </c:pt>
                <c:pt idx="1">
                  <c:v>U kom trenutku ste najčešće uspostavljali dijalog </c:v>
                </c:pt>
              </c:strCache>
            </c:strRef>
          </c:cat>
          <c:val>
            <c:numRef>
              <c:f>Sheet1!$B$5:$C$5</c:f>
              <c:numCache>
                <c:formatCode>General</c:formatCode>
                <c:ptCount val="2"/>
                <c:pt idx="0">
                  <c:v>41.5</c:v>
                </c:pt>
                <c:pt idx="1">
                  <c:v>40.4</c:v>
                </c:pt>
              </c:numCache>
            </c:numRef>
          </c:val>
          <c:extLst>
            <c:ext xmlns:c16="http://schemas.microsoft.com/office/drawing/2014/chart" uri="{C3380CC4-5D6E-409C-BE32-E72D297353CC}">
              <c16:uniqueId val="{00000001-8096-4D69-A1A5-808D94A9D7F9}"/>
            </c:ext>
          </c:extLst>
        </c:ser>
        <c:dLbls>
          <c:showLegendKey val="0"/>
          <c:showVal val="1"/>
          <c:showCatName val="0"/>
          <c:showSerName val="0"/>
          <c:showPercent val="0"/>
          <c:showBubbleSize val="0"/>
        </c:dLbls>
        <c:gapWidth val="50"/>
        <c:overlap val="100"/>
        <c:axId val="225592064"/>
        <c:axId val="225593600"/>
      </c:barChart>
      <c:catAx>
        <c:axId val="225592064"/>
        <c:scaling>
          <c:orientation val="minMax"/>
        </c:scaling>
        <c:delete val="0"/>
        <c:axPos val="b"/>
        <c:numFmt formatCode="General" sourceLinked="0"/>
        <c:majorTickMark val="none"/>
        <c:minorTickMark val="none"/>
        <c:tickLblPos val="nextTo"/>
        <c:spPr>
          <a:ln>
            <a:noFill/>
          </a:ln>
        </c:spPr>
        <c:txPr>
          <a:bodyPr/>
          <a:lstStyle/>
          <a:p>
            <a:pPr>
              <a:defRPr sz="2000" b="1">
                <a:latin typeface="Calibri" panose="020F0502020204030204" pitchFamily="34" charset="0"/>
              </a:defRPr>
            </a:pPr>
            <a:endParaRPr lang="en-US"/>
          </a:p>
        </c:txPr>
        <c:crossAx val="225593600"/>
        <c:crosses val="autoZero"/>
        <c:auto val="1"/>
        <c:lblAlgn val="ctr"/>
        <c:lblOffset val="100"/>
        <c:noMultiLvlLbl val="0"/>
      </c:catAx>
      <c:valAx>
        <c:axId val="225593600"/>
        <c:scaling>
          <c:orientation val="minMax"/>
        </c:scaling>
        <c:delete val="1"/>
        <c:axPos val="l"/>
        <c:numFmt formatCode="0%" sourceLinked="1"/>
        <c:majorTickMark val="none"/>
        <c:minorTickMark val="none"/>
        <c:tickLblPos val="nextTo"/>
        <c:crossAx val="225592064"/>
        <c:crosses val="autoZero"/>
        <c:crossBetween val="between"/>
      </c:valAx>
      <c:spPr>
        <a:ln w="6350">
          <a:noFill/>
        </a:ln>
      </c:spPr>
    </c:plotArea>
    <c:legend>
      <c:legendPos val="r"/>
      <c:layout>
        <c:manualLayout>
          <c:xMode val="edge"/>
          <c:yMode val="edge"/>
          <c:x val="0.67008145719017387"/>
          <c:y val="3.6426426933113196E-2"/>
          <c:w val="0.299598555882227"/>
          <c:h val="0.85704337257416563"/>
        </c:manualLayout>
      </c:layout>
      <c:overlay val="0"/>
      <c:txPr>
        <a:bodyPr/>
        <a:lstStyle/>
        <a:p>
          <a:pPr>
            <a:defRPr sz="1800">
              <a:latin typeface="Calibri" panose="020F0502020204030204" pitchFamily="34" charset="0"/>
            </a:defRPr>
          </a:pPr>
          <a:endParaRPr lang="en-US"/>
        </a:p>
      </c:txPr>
    </c:legend>
    <c:plotVisOnly val="1"/>
    <c:dispBlanksAs val="gap"/>
    <c:showDLblsOverMax val="0"/>
  </c:chart>
  <c:txPr>
    <a:bodyPr/>
    <a:lstStyle/>
    <a:p>
      <a:pPr>
        <a:defRPr sz="1800">
          <a:solidFill>
            <a:schemeClr val="tx1"/>
          </a:solidFill>
          <a:latin typeface="Segoe UI Light" panose="020B0502040204020203" pitchFamily="34" charset="0"/>
        </a:defRPr>
      </a:pPr>
      <a:endParaRPr lang="en-US"/>
    </a:p>
  </c:txPr>
  <c:externalData r:id="rId1">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829444876222638"/>
          <c:y val="0"/>
          <c:w val="0.52170555123777362"/>
          <c:h val="1"/>
        </c:manualLayout>
      </c:layout>
      <c:barChart>
        <c:barDir val="bar"/>
        <c:grouping val="clustered"/>
        <c:varyColors val="0"/>
        <c:ser>
          <c:idx val="0"/>
          <c:order val="0"/>
          <c:tx>
            <c:strRef>
              <c:f>Sheet1!$B$1</c:f>
              <c:strCache>
                <c:ptCount val="1"/>
                <c:pt idx="0">
                  <c:v>Javni sektor</c:v>
                </c:pt>
              </c:strCache>
            </c:strRef>
          </c:tx>
          <c:spPr>
            <a:solidFill>
              <a:srgbClr val="006666"/>
            </a:solidFill>
            <a:ln>
              <a:solidFill>
                <a:schemeClr val="bg1"/>
              </a:solidFill>
            </a:ln>
            <a:effectLst/>
          </c:spPr>
          <c:invertIfNegative val="0"/>
          <c:dPt>
            <c:idx val="0"/>
            <c:invertIfNegative val="0"/>
            <c:bubble3D val="0"/>
            <c:extLst>
              <c:ext xmlns:c16="http://schemas.microsoft.com/office/drawing/2014/chart" uri="{C3380CC4-5D6E-409C-BE32-E72D297353CC}">
                <c16:uniqueId val="{00000000-B2ED-495A-B2BB-3E2E9F91C19A}"/>
              </c:ext>
            </c:extLst>
          </c:dPt>
          <c:dPt>
            <c:idx val="1"/>
            <c:invertIfNegative val="0"/>
            <c:bubble3D val="0"/>
            <c:extLst>
              <c:ext xmlns:c16="http://schemas.microsoft.com/office/drawing/2014/chart" uri="{C3380CC4-5D6E-409C-BE32-E72D297353CC}">
                <c16:uniqueId val="{00000001-B2ED-495A-B2BB-3E2E9F91C19A}"/>
              </c:ext>
            </c:extLst>
          </c:dPt>
          <c:dPt>
            <c:idx val="2"/>
            <c:invertIfNegative val="0"/>
            <c:bubble3D val="0"/>
            <c:extLst>
              <c:ext xmlns:c16="http://schemas.microsoft.com/office/drawing/2014/chart" uri="{C3380CC4-5D6E-409C-BE32-E72D297353CC}">
                <c16:uniqueId val="{00000002-B2ED-495A-B2BB-3E2E9F91C19A}"/>
              </c:ext>
            </c:extLst>
          </c:dPt>
          <c:dPt>
            <c:idx val="3"/>
            <c:invertIfNegative val="0"/>
            <c:bubble3D val="0"/>
            <c:extLst>
              <c:ext xmlns:c16="http://schemas.microsoft.com/office/drawing/2014/chart" uri="{C3380CC4-5D6E-409C-BE32-E72D297353CC}">
                <c16:uniqueId val="{00000003-B2ED-495A-B2BB-3E2E9F91C19A}"/>
              </c:ext>
            </c:extLst>
          </c:dPt>
          <c:dPt>
            <c:idx val="4"/>
            <c:invertIfNegative val="0"/>
            <c:bubble3D val="0"/>
            <c:extLst>
              <c:ext xmlns:c16="http://schemas.microsoft.com/office/drawing/2014/chart" uri="{C3380CC4-5D6E-409C-BE32-E72D297353CC}">
                <c16:uniqueId val="{00000004-B2ED-495A-B2BB-3E2E9F91C19A}"/>
              </c:ext>
            </c:extLst>
          </c:dPt>
          <c:dPt>
            <c:idx val="5"/>
            <c:invertIfNegative val="0"/>
            <c:bubble3D val="0"/>
            <c:extLst>
              <c:ext xmlns:c16="http://schemas.microsoft.com/office/drawing/2014/chart" uri="{C3380CC4-5D6E-409C-BE32-E72D297353CC}">
                <c16:uniqueId val="{00000005-B2ED-495A-B2BB-3E2E9F91C19A}"/>
              </c:ext>
            </c:extLst>
          </c:dPt>
          <c:dPt>
            <c:idx val="6"/>
            <c:invertIfNegative val="0"/>
            <c:bubble3D val="0"/>
            <c:extLst>
              <c:ext xmlns:c16="http://schemas.microsoft.com/office/drawing/2014/chart" uri="{C3380CC4-5D6E-409C-BE32-E72D297353CC}">
                <c16:uniqueId val="{00000006-B2ED-495A-B2BB-3E2E9F91C19A}"/>
              </c:ext>
            </c:extLst>
          </c:dPt>
          <c:dPt>
            <c:idx val="7"/>
            <c:invertIfNegative val="0"/>
            <c:bubble3D val="0"/>
            <c:extLst>
              <c:ext xmlns:c16="http://schemas.microsoft.com/office/drawing/2014/chart" uri="{C3380CC4-5D6E-409C-BE32-E72D297353CC}">
                <c16:uniqueId val="{00000007-B2ED-495A-B2BB-3E2E9F91C19A}"/>
              </c:ext>
            </c:extLst>
          </c:dPt>
          <c:dLbls>
            <c:numFmt formatCode="#&quot;%&quot;" sourceLinked="0"/>
            <c:spPr>
              <a:noFill/>
              <a:ln>
                <a:noFill/>
              </a:ln>
              <a:effectLst/>
            </c:spPr>
            <c:txPr>
              <a:bodyPr/>
              <a:lstStyle/>
              <a:p>
                <a:pPr>
                  <a:defRPr sz="2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Sheet1!$A$2:$A$14</c:f>
              <c:strCache>
                <c:ptCount val="13"/>
                <c:pt idx="0">
                  <c:v>Kroz pitanja od strane privrede o primeni propisa</c:v>
                </c:pt>
                <c:pt idx="1">
                  <c:v>Kroz dostavljanje stavova i inicijativa relevantnih udruženja i privrednika</c:v>
                </c:pt>
                <c:pt idx="2">
                  <c:v>Kroz organizaciju skupova (okruglih stolova, konferencija) u sklopu javne rasprave</c:v>
                </c:pt>
                <c:pt idx="3">
                  <c:v>Kroz davanje komentara na nacrte propisa tokom javne rasprave</c:v>
                </c:pt>
                <c:pt idx="4">
                  <c:v>Putem seminara o primeni propisa</c:v>
                </c:pt>
                <c:pt idx="5">
                  <c:v>Uključivanjem predstavnika zainteresovane javnosti u radne grupe za izradu propisa</c:v>
                </c:pt>
                <c:pt idx="6">
                  <c:v>Putem nezvaničnih sastanaka sa predstavnicima velikih kompanija, poslovnih, strukovnih i drugih udruženja, zaposlenima</c:v>
                </c:pt>
                <c:pt idx="7">
                  <c:v>Kroz dostavljanje analiza i istraživanja sprovedenih od strane privrede</c:v>
                </c:pt>
                <c:pt idx="8">
                  <c:v>Preko on-line portala (za pitanja i komentare)</c:v>
                </c:pt>
                <c:pt idx="9">
                  <c:v>Kroz javna slušanja u parlamentu</c:v>
                </c:pt>
                <c:pt idx="10">
                  <c:v>Kroz skupštinske odbore (kokuse)</c:v>
                </c:pt>
                <c:pt idx="11">
                  <c:v>Drugo</c:v>
                </c:pt>
                <c:pt idx="12">
                  <c:v>Ne znam</c:v>
                </c:pt>
              </c:strCache>
            </c:strRef>
          </c:cat>
          <c:val>
            <c:numRef>
              <c:f>Sheet1!$B$2:$B$14</c:f>
              <c:numCache>
                <c:formatCode>General</c:formatCode>
                <c:ptCount val="13"/>
                <c:pt idx="0">
                  <c:v>58.5</c:v>
                </c:pt>
                <c:pt idx="1">
                  <c:v>50.9</c:v>
                </c:pt>
                <c:pt idx="2">
                  <c:v>35.799999999999997</c:v>
                </c:pt>
                <c:pt idx="3">
                  <c:v>35.799999999999997</c:v>
                </c:pt>
                <c:pt idx="4">
                  <c:v>22.6</c:v>
                </c:pt>
                <c:pt idx="5">
                  <c:v>17</c:v>
                </c:pt>
                <c:pt idx="6">
                  <c:v>17</c:v>
                </c:pt>
                <c:pt idx="7">
                  <c:v>15.1</c:v>
                </c:pt>
                <c:pt idx="8">
                  <c:v>13.2</c:v>
                </c:pt>
                <c:pt idx="9">
                  <c:v>3.8</c:v>
                </c:pt>
                <c:pt idx="10">
                  <c:v>1.9</c:v>
                </c:pt>
                <c:pt idx="11">
                  <c:v>1.9</c:v>
                </c:pt>
                <c:pt idx="12">
                  <c:v>3.8</c:v>
                </c:pt>
              </c:numCache>
            </c:numRef>
          </c:val>
          <c:extLst>
            <c:ext xmlns:c16="http://schemas.microsoft.com/office/drawing/2014/chart" uri="{C3380CC4-5D6E-409C-BE32-E72D297353CC}">
              <c16:uniqueId val="{00000008-B2ED-495A-B2BB-3E2E9F91C19A}"/>
            </c:ext>
          </c:extLst>
        </c:ser>
        <c:dLbls>
          <c:showLegendKey val="0"/>
          <c:showVal val="0"/>
          <c:showCatName val="0"/>
          <c:showSerName val="0"/>
          <c:showPercent val="0"/>
          <c:showBubbleSize val="0"/>
        </c:dLbls>
        <c:gapWidth val="20"/>
        <c:axId val="225797248"/>
        <c:axId val="225798784"/>
      </c:barChart>
      <c:catAx>
        <c:axId val="225797248"/>
        <c:scaling>
          <c:orientation val="maxMin"/>
        </c:scaling>
        <c:delete val="0"/>
        <c:axPos val="l"/>
        <c:numFmt formatCode="General" sourceLinked="0"/>
        <c:majorTickMark val="out"/>
        <c:minorTickMark val="none"/>
        <c:tickLblPos val="nextTo"/>
        <c:spPr>
          <a:ln>
            <a:noFill/>
          </a:ln>
        </c:spPr>
        <c:txPr>
          <a:bodyPr/>
          <a:lstStyle/>
          <a:p>
            <a:pPr>
              <a:defRPr sz="1200"/>
            </a:pPr>
            <a:endParaRPr lang="en-US"/>
          </a:p>
        </c:txPr>
        <c:crossAx val="225798784"/>
        <c:crosses val="autoZero"/>
        <c:auto val="1"/>
        <c:lblAlgn val="ctr"/>
        <c:lblOffset val="100"/>
        <c:noMultiLvlLbl val="0"/>
      </c:catAx>
      <c:valAx>
        <c:axId val="225798784"/>
        <c:scaling>
          <c:orientation val="minMax"/>
        </c:scaling>
        <c:delete val="1"/>
        <c:axPos val="b"/>
        <c:numFmt formatCode="General" sourceLinked="1"/>
        <c:majorTickMark val="out"/>
        <c:minorTickMark val="none"/>
        <c:tickLblPos val="nextTo"/>
        <c:crossAx val="225797248"/>
        <c:crosses val="max"/>
        <c:crossBetween val="between"/>
      </c:valAx>
      <c:spPr>
        <a:noFill/>
      </c:spPr>
    </c:plotArea>
    <c:plotVisOnly val="1"/>
    <c:dispBlanksAs val="gap"/>
    <c:showDLblsOverMax val="0"/>
  </c:chart>
  <c:txPr>
    <a:bodyPr/>
    <a:lstStyle/>
    <a:p>
      <a:pPr>
        <a:defRPr sz="1800">
          <a:latin typeface="Calibri" panose="020F0502020204030204" pitchFamily="34" charset="0"/>
        </a:defRPr>
      </a:pPr>
      <a:endParaRPr lang="en-US"/>
    </a:p>
  </c:txPr>
  <c:externalData r:id="rId1">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985481060871208"/>
          <c:y val="0"/>
          <c:w val="0.4518616266481808"/>
          <c:h val="0.99936056555821495"/>
        </c:manualLayout>
      </c:layout>
      <c:barChart>
        <c:barDir val="bar"/>
        <c:grouping val="clustered"/>
        <c:varyColors val="0"/>
        <c:ser>
          <c:idx val="0"/>
          <c:order val="0"/>
          <c:tx>
            <c:strRef>
              <c:f>Sheet1!$B$1</c:f>
              <c:strCache>
                <c:ptCount val="1"/>
                <c:pt idx="0">
                  <c:v>Column1</c:v>
                </c:pt>
              </c:strCache>
            </c:strRef>
          </c:tx>
          <c:spPr>
            <a:solidFill>
              <a:srgbClr val="006666"/>
            </a:solidFill>
            <a:ln>
              <a:noFill/>
            </a:ln>
            <a:effectLst/>
          </c:spPr>
          <c:invertIfNegative val="0"/>
          <c:dPt>
            <c:idx val="6"/>
            <c:invertIfNegative val="0"/>
            <c:bubble3D val="0"/>
            <c:extLst>
              <c:ext xmlns:c16="http://schemas.microsoft.com/office/drawing/2014/chart" uri="{C3380CC4-5D6E-409C-BE32-E72D297353CC}">
                <c16:uniqueId val="{00000003-94D3-4311-8935-2CF485628F81}"/>
              </c:ext>
            </c:extLst>
          </c:dPt>
          <c:dPt>
            <c:idx val="9"/>
            <c:invertIfNegative val="0"/>
            <c:bubble3D val="0"/>
            <c:extLst>
              <c:ext xmlns:c16="http://schemas.microsoft.com/office/drawing/2014/chart" uri="{C3380CC4-5D6E-409C-BE32-E72D297353CC}">
                <c16:uniqueId val="{00000000-8947-43BB-956A-3EBD20BAA7FA}"/>
              </c:ext>
            </c:extLst>
          </c:dPt>
          <c:dPt>
            <c:idx val="10"/>
            <c:invertIfNegative val="0"/>
            <c:bubble3D val="0"/>
            <c:extLst>
              <c:ext xmlns:c16="http://schemas.microsoft.com/office/drawing/2014/chart" uri="{C3380CC4-5D6E-409C-BE32-E72D297353CC}">
                <c16:uniqueId val="{00000001-8947-43BB-956A-3EBD20BAA7FA}"/>
              </c:ext>
            </c:extLst>
          </c:dPt>
          <c:dPt>
            <c:idx val="11"/>
            <c:invertIfNegative val="0"/>
            <c:bubble3D val="0"/>
            <c:extLst>
              <c:ext xmlns:c16="http://schemas.microsoft.com/office/drawing/2014/chart" uri="{C3380CC4-5D6E-409C-BE32-E72D297353CC}">
                <c16:uniqueId val="{00000002-8947-43BB-956A-3EBD20BAA7FA}"/>
              </c:ext>
            </c:extLst>
          </c:dPt>
          <c:dLbls>
            <c:numFmt formatCode="#&quot;%&quot;" sourceLinked="0"/>
            <c:spPr>
              <a:noFill/>
              <a:ln>
                <a:noFill/>
              </a:ln>
              <a:effectLst/>
            </c:spPr>
            <c:txPr>
              <a:bodyPr rot="0" spcFirstLastPara="1" vertOverflow="ellipsis" vert="horz" wrap="square" anchor="ctr" anchorCtr="0"/>
              <a:lstStyle/>
              <a:p>
                <a:pPr algn="ctr">
                  <a:defRPr lang="en-US" sz="18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Kroz dostavljanje stavova i inicijativa relevantnih udruženja i privrednika</c:v>
                </c:pt>
                <c:pt idx="1">
                  <c:v>Kroz dostavljanje analiza i istraživanja sprovedenih od strane privrede</c:v>
                </c:pt>
                <c:pt idx="2">
                  <c:v>Uključivanjem predstavnika zainteresovane javnosti u radne grupe za izradu propisa</c:v>
                </c:pt>
                <c:pt idx="3">
                  <c:v>Kroz organizaciju skupova (okruglih stolova, konferencija) u sklopu javne rasprave</c:v>
                </c:pt>
                <c:pt idx="4">
                  <c:v>Kroz davanje komentara na nacrte propisa tokom javne rasprave</c:v>
                </c:pt>
                <c:pt idx="5">
                  <c:v>Kroz pitanja od strane privrede o primeni propisa</c:v>
                </c:pt>
                <c:pt idx="6">
                  <c:v>Putem seminara o primeni propisa</c:v>
                </c:pt>
                <c:pt idx="7">
                  <c:v>Preko on-line portala (za pitanja i komentare)</c:v>
                </c:pt>
                <c:pt idx="8">
                  <c:v>Putem nezvaničnih sastanaka sa predstavnicima velikih kompanija, poslovnih, strukovnih i drugih udruženja, zaposlenima</c:v>
                </c:pt>
              </c:strCache>
            </c:strRef>
          </c:cat>
          <c:val>
            <c:numRef>
              <c:f>Sheet1!$B$2:$B$10</c:f>
              <c:numCache>
                <c:formatCode>General</c:formatCode>
                <c:ptCount val="9"/>
                <c:pt idx="0">
                  <c:v>66</c:v>
                </c:pt>
                <c:pt idx="1">
                  <c:v>41.5</c:v>
                </c:pt>
                <c:pt idx="2">
                  <c:v>39.6</c:v>
                </c:pt>
                <c:pt idx="3">
                  <c:v>37.700000000000003</c:v>
                </c:pt>
                <c:pt idx="4">
                  <c:v>34</c:v>
                </c:pt>
                <c:pt idx="5">
                  <c:v>26.4</c:v>
                </c:pt>
                <c:pt idx="6">
                  <c:v>22.6</c:v>
                </c:pt>
                <c:pt idx="7">
                  <c:v>18.899999999999999</c:v>
                </c:pt>
                <c:pt idx="8">
                  <c:v>13.2</c:v>
                </c:pt>
              </c:numCache>
            </c:numRef>
          </c:val>
          <c:extLst>
            <c:ext xmlns:c16="http://schemas.microsoft.com/office/drawing/2014/chart" uri="{C3380CC4-5D6E-409C-BE32-E72D297353CC}">
              <c16:uniqueId val="{00000003-8947-43BB-956A-3EBD20BAA7FA}"/>
            </c:ext>
          </c:extLst>
        </c:ser>
        <c:dLbls>
          <c:showLegendKey val="0"/>
          <c:showVal val="0"/>
          <c:showCatName val="0"/>
          <c:showSerName val="0"/>
          <c:showPercent val="0"/>
          <c:showBubbleSize val="0"/>
        </c:dLbls>
        <c:gapWidth val="30"/>
        <c:overlap val="100"/>
        <c:axId val="225763328"/>
        <c:axId val="225764864"/>
      </c:barChart>
      <c:catAx>
        <c:axId val="225763328"/>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crossAx val="225764864"/>
        <c:crosses val="autoZero"/>
        <c:auto val="1"/>
        <c:lblAlgn val="ctr"/>
        <c:lblOffset val="0"/>
        <c:noMultiLvlLbl val="0"/>
      </c:catAx>
      <c:valAx>
        <c:axId val="225764864"/>
        <c:scaling>
          <c:orientation val="minMax"/>
        </c:scaling>
        <c:delete val="1"/>
        <c:axPos val="b"/>
        <c:numFmt formatCode="General" sourceLinked="1"/>
        <c:majorTickMark val="out"/>
        <c:minorTickMark val="none"/>
        <c:tickLblPos val="nextTo"/>
        <c:crossAx val="225763328"/>
        <c:crosses val="max"/>
        <c:crossBetween val="between"/>
      </c:valAx>
      <c:spPr>
        <a:noFill/>
        <a:ln>
          <a:noFill/>
        </a:ln>
        <a:effectLst/>
      </c:spPr>
    </c:plotArea>
    <c:plotVisOnly val="1"/>
    <c:dispBlanksAs val="gap"/>
    <c:showDLblsOverMax val="0"/>
  </c:chart>
  <c:spPr>
    <a:noFill/>
    <a:ln w="6350" cap="flat" cmpd="sng" algn="ctr">
      <a:noFill/>
      <a:prstDash val="solid"/>
      <a:round/>
    </a:ln>
    <a:effectLst/>
  </c:spPr>
  <c:txPr>
    <a:bodyPr/>
    <a:lstStyle/>
    <a:p>
      <a:pPr>
        <a:defRPr sz="1600">
          <a:latin typeface="Calibri" panose="020F0502020204030204" pitchFamily="34" charset="0"/>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7385808529795256"/>
          <c:y val="1.6596014005337812E-4"/>
          <c:w val="0.54607242003785539"/>
          <c:h val="0.99945279646878871"/>
        </c:manualLayout>
      </c:layout>
      <c:barChart>
        <c:barDir val="bar"/>
        <c:grouping val="clustered"/>
        <c:varyColors val="0"/>
        <c:ser>
          <c:idx val="0"/>
          <c:order val="0"/>
          <c:tx>
            <c:strRef>
              <c:f>Sheet1!$B$1</c:f>
              <c:strCache>
                <c:ptCount val="1"/>
                <c:pt idx="0">
                  <c:v>Column1</c:v>
                </c:pt>
              </c:strCache>
            </c:strRef>
          </c:tx>
          <c:spPr>
            <a:solidFill>
              <a:srgbClr val="006666"/>
            </a:solidFill>
            <a:ln>
              <a:solidFill>
                <a:schemeClr val="bg1"/>
              </a:solidFill>
            </a:ln>
          </c:spPr>
          <c:invertIfNegative val="0"/>
          <c:dPt>
            <c:idx val="3"/>
            <c:invertIfNegative val="0"/>
            <c:bubble3D val="0"/>
            <c:extLst>
              <c:ext xmlns:c16="http://schemas.microsoft.com/office/drawing/2014/chart" uri="{C3380CC4-5D6E-409C-BE32-E72D297353CC}">
                <c16:uniqueId val="{00000000-21F7-465B-94D0-3BD10CB920E5}"/>
              </c:ext>
            </c:extLst>
          </c:dPt>
          <c:dPt>
            <c:idx val="5"/>
            <c:invertIfNegative val="0"/>
            <c:bubble3D val="0"/>
            <c:spPr>
              <a:solidFill>
                <a:sysClr val="window" lastClr="FFFFFF">
                  <a:lumMod val="50000"/>
                </a:sysClr>
              </a:solidFill>
              <a:ln>
                <a:solidFill>
                  <a:schemeClr val="bg1"/>
                </a:solidFill>
              </a:ln>
            </c:spPr>
            <c:extLst>
              <c:ext xmlns:c16="http://schemas.microsoft.com/office/drawing/2014/chart" uri="{C3380CC4-5D6E-409C-BE32-E72D297353CC}">
                <c16:uniqueId val="{00000001-950D-4899-B172-4DCFF97B955B}"/>
              </c:ext>
            </c:extLst>
          </c:dPt>
          <c:dPt>
            <c:idx val="6"/>
            <c:invertIfNegative val="0"/>
            <c:bubble3D val="0"/>
            <c:spPr>
              <a:solidFill>
                <a:sysClr val="window" lastClr="FFFFFF">
                  <a:lumMod val="50000"/>
                </a:sysClr>
              </a:solidFill>
              <a:ln>
                <a:solidFill>
                  <a:schemeClr val="bg1"/>
                </a:solidFill>
              </a:ln>
            </c:spPr>
            <c:extLst>
              <c:ext xmlns:c16="http://schemas.microsoft.com/office/drawing/2014/chart" uri="{C3380CC4-5D6E-409C-BE32-E72D297353CC}">
                <c16:uniqueId val="{00000002-950D-4899-B172-4DCFF97B955B}"/>
              </c:ext>
            </c:extLst>
          </c:dPt>
          <c:dLbls>
            <c:numFmt formatCode="0&quot;%&quot;" sourceLinked="0"/>
            <c:spPr>
              <a:noFill/>
              <a:ln>
                <a:noFill/>
              </a:ln>
              <a:effectLst/>
            </c:spPr>
            <c:txPr>
              <a:bodyPr/>
              <a:lstStyle/>
              <a:p>
                <a:pPr>
                  <a:defRPr sz="20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Privredna komora Srbije</c:v>
                </c:pt>
                <c:pt idx="1">
                  <c:v> Naled</c:v>
                </c:pt>
                <c:pt idx="2">
                  <c:v>Udruženje banaka Srbije</c:v>
                </c:pt>
                <c:pt idx="3">
                  <c:v>Američka privredna komora</c:v>
                </c:pt>
                <c:pt idx="4">
                  <c:v>Drugo</c:v>
                </c:pt>
                <c:pt idx="5">
                  <c:v>Nije bilo saradnje u poslednjih 12 meseci</c:v>
                </c:pt>
                <c:pt idx="6">
                  <c:v>Ne zna</c:v>
                </c:pt>
              </c:strCache>
            </c:strRef>
          </c:cat>
          <c:val>
            <c:numRef>
              <c:f>Sheet1!$B$2:$B$8</c:f>
              <c:numCache>
                <c:formatCode>0</c:formatCode>
                <c:ptCount val="7"/>
                <c:pt idx="0">
                  <c:v>46.153846153846153</c:v>
                </c:pt>
                <c:pt idx="1">
                  <c:v>13.461538461538462</c:v>
                </c:pt>
                <c:pt idx="2">
                  <c:v>7.6923076923076925</c:v>
                </c:pt>
                <c:pt idx="3">
                  <c:v>5.7692307692307692</c:v>
                </c:pt>
                <c:pt idx="4">
                  <c:v>46.153846153846153</c:v>
                </c:pt>
                <c:pt idx="5">
                  <c:v>13.461538461538462</c:v>
                </c:pt>
                <c:pt idx="6">
                  <c:v>9.6153846153846168</c:v>
                </c:pt>
              </c:numCache>
            </c:numRef>
          </c:val>
          <c:extLst>
            <c:ext xmlns:c16="http://schemas.microsoft.com/office/drawing/2014/chart" uri="{C3380CC4-5D6E-409C-BE32-E72D297353CC}">
              <c16:uniqueId val="{00000000-6529-4966-8425-417DE5C15029}"/>
            </c:ext>
          </c:extLst>
        </c:ser>
        <c:dLbls>
          <c:showLegendKey val="0"/>
          <c:showVal val="1"/>
          <c:showCatName val="0"/>
          <c:showSerName val="0"/>
          <c:showPercent val="0"/>
          <c:showBubbleSize val="0"/>
        </c:dLbls>
        <c:gapWidth val="20"/>
        <c:axId val="225967104"/>
        <c:axId val="225986816"/>
      </c:barChart>
      <c:catAx>
        <c:axId val="225967104"/>
        <c:scaling>
          <c:orientation val="maxMin"/>
        </c:scaling>
        <c:delete val="0"/>
        <c:axPos val="l"/>
        <c:numFmt formatCode="General" sourceLinked="0"/>
        <c:majorTickMark val="none"/>
        <c:minorTickMark val="none"/>
        <c:tickLblPos val="nextTo"/>
        <c:spPr>
          <a:ln>
            <a:noFill/>
          </a:ln>
        </c:spPr>
        <c:txPr>
          <a:bodyPr/>
          <a:lstStyle/>
          <a:p>
            <a:pPr>
              <a:defRPr sz="1800"/>
            </a:pPr>
            <a:endParaRPr lang="en-US"/>
          </a:p>
        </c:txPr>
        <c:crossAx val="225986816"/>
        <c:crosses val="autoZero"/>
        <c:auto val="1"/>
        <c:lblAlgn val="ctr"/>
        <c:lblOffset val="100"/>
        <c:noMultiLvlLbl val="0"/>
      </c:catAx>
      <c:valAx>
        <c:axId val="225986816"/>
        <c:scaling>
          <c:orientation val="minMax"/>
        </c:scaling>
        <c:delete val="1"/>
        <c:axPos val="t"/>
        <c:numFmt formatCode="0" sourceLinked="1"/>
        <c:majorTickMark val="out"/>
        <c:minorTickMark val="none"/>
        <c:tickLblPos val="nextTo"/>
        <c:crossAx val="225967104"/>
        <c:crosses val="autoZero"/>
        <c:crossBetween val="between"/>
      </c:valAx>
      <c:spPr>
        <a:noFill/>
        <a:ln w="25400">
          <a:noFill/>
        </a:ln>
      </c:spPr>
    </c:plotArea>
    <c:plotVisOnly val="1"/>
    <c:dispBlanksAs val="gap"/>
    <c:showDLblsOverMax val="0"/>
  </c:chart>
  <c:spPr>
    <a:ln>
      <a:noFill/>
    </a:ln>
  </c:spPr>
  <c:txPr>
    <a:bodyPr/>
    <a:lstStyle/>
    <a:p>
      <a:pPr>
        <a:defRPr sz="2000" b="0">
          <a:solidFill>
            <a:schemeClr val="tx1"/>
          </a:solidFill>
          <a:latin typeface="Calibri" panose="020F0502020204030204" pitchFamily="34" charset="0"/>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8878125236723112"/>
          <c:y val="0.13433505807303009"/>
          <c:w val="0.58096823964527133"/>
          <c:h val="0.86556634897827633"/>
        </c:manualLayout>
      </c:layout>
      <c:doughnutChart>
        <c:varyColors val="1"/>
        <c:ser>
          <c:idx val="0"/>
          <c:order val="0"/>
          <c:tx>
            <c:strRef>
              <c:f>Sheet1!$B$1</c:f>
              <c:strCache>
                <c:ptCount val="1"/>
                <c:pt idx="0">
                  <c:v>Sales</c:v>
                </c:pt>
              </c:strCache>
            </c:strRef>
          </c:tx>
          <c:dPt>
            <c:idx val="0"/>
            <c:bubble3D val="0"/>
            <c:spPr>
              <a:solidFill>
                <a:srgbClr val="005250"/>
              </a:solidFill>
              <a:ln w="19050">
                <a:solidFill>
                  <a:schemeClr val="lt1"/>
                </a:solidFill>
              </a:ln>
              <a:effectLst/>
            </c:spPr>
            <c:extLst>
              <c:ext xmlns:c16="http://schemas.microsoft.com/office/drawing/2014/chart" uri="{C3380CC4-5D6E-409C-BE32-E72D297353CC}">
                <c16:uniqueId val="{00000001-00AD-42F3-90E9-3B360089753D}"/>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3-00AD-42F3-90E9-3B360089753D}"/>
              </c:ext>
            </c:extLst>
          </c:dPt>
          <c:dPt>
            <c:idx val="2"/>
            <c:bubble3D val="0"/>
            <c:spPr>
              <a:solidFill>
                <a:schemeClr val="accent2"/>
              </a:solidFill>
              <a:ln w="19050">
                <a:solidFill>
                  <a:schemeClr val="lt1"/>
                </a:solidFill>
              </a:ln>
              <a:effectLst/>
            </c:spPr>
            <c:extLst>
              <c:ext xmlns:c16="http://schemas.microsoft.com/office/drawing/2014/chart" uri="{C3380CC4-5D6E-409C-BE32-E72D297353CC}">
                <c16:uniqueId val="{00000005-00AD-42F3-90E9-3B360089753D}"/>
              </c:ext>
            </c:extLst>
          </c:dPt>
          <c:dLbls>
            <c:dLbl>
              <c:idx val="0"/>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00AD-42F3-90E9-3B360089753D}"/>
                </c:ext>
              </c:extLst>
            </c:dLbl>
            <c:dLbl>
              <c:idx val="1"/>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3-00AD-42F3-90E9-3B360089753D}"/>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2"/>
                <c:pt idx="0">
                  <c:v>Da</c:v>
                </c:pt>
                <c:pt idx="1">
                  <c:v>Ne</c:v>
                </c:pt>
              </c:strCache>
            </c:strRef>
          </c:cat>
          <c:val>
            <c:numRef>
              <c:f>Sheet1!$B$2:$B$4</c:f>
              <c:numCache>
                <c:formatCode>General</c:formatCode>
                <c:ptCount val="3"/>
                <c:pt idx="0">
                  <c:v>13.3</c:v>
                </c:pt>
                <c:pt idx="1">
                  <c:v>86.7</c:v>
                </c:pt>
              </c:numCache>
            </c:numRef>
          </c:val>
          <c:extLst>
            <c:ext xmlns:c16="http://schemas.microsoft.com/office/drawing/2014/chart" uri="{C3380CC4-5D6E-409C-BE32-E72D297353CC}">
              <c16:uniqueId val="{00000006-00AD-42F3-90E9-3B360089753D}"/>
            </c:ext>
          </c:extLst>
        </c:ser>
        <c:dLbls>
          <c:showLegendKey val="0"/>
          <c:showVal val="0"/>
          <c:showCatName val="0"/>
          <c:showSerName val="0"/>
          <c:showPercent val="0"/>
          <c:showBubbleSize val="0"/>
          <c:showLeaderLines val="1"/>
        </c:dLbls>
        <c:firstSliceAng val="0"/>
        <c:holeSize val="4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8148081325004312"/>
          <c:y val="0.13747168955704503"/>
          <c:w val="0.53102019689549229"/>
          <c:h val="0.86252833018553499"/>
        </c:manualLayout>
      </c:layout>
      <c:doughnutChart>
        <c:varyColors val="1"/>
        <c:ser>
          <c:idx val="0"/>
          <c:order val="0"/>
          <c:tx>
            <c:strRef>
              <c:f>Sheet1!$B$1</c:f>
              <c:strCache>
                <c:ptCount val="1"/>
                <c:pt idx="0">
                  <c:v>Sales</c:v>
                </c:pt>
              </c:strCache>
            </c:strRef>
          </c:tx>
          <c:spPr>
            <a:ln>
              <a:solidFill>
                <a:schemeClr val="bg1"/>
              </a:solidFill>
            </a:ln>
          </c:spPr>
          <c:dPt>
            <c:idx val="0"/>
            <c:bubble3D val="0"/>
            <c:spPr>
              <a:solidFill>
                <a:srgbClr val="005250"/>
              </a:solidFill>
              <a:ln w="19050">
                <a:solidFill>
                  <a:schemeClr val="bg1"/>
                </a:solidFill>
              </a:ln>
              <a:effectLst/>
            </c:spPr>
            <c:extLst>
              <c:ext xmlns:c16="http://schemas.microsoft.com/office/drawing/2014/chart" uri="{C3380CC4-5D6E-409C-BE32-E72D297353CC}">
                <c16:uniqueId val="{00000002-CD70-4BEB-90EC-4A761C1F50D8}"/>
              </c:ext>
            </c:extLst>
          </c:dPt>
          <c:dPt>
            <c:idx val="1"/>
            <c:bubble3D val="0"/>
            <c:spPr>
              <a:solidFill>
                <a:srgbClr val="C00000"/>
              </a:solidFill>
              <a:ln w="19050">
                <a:solidFill>
                  <a:schemeClr val="bg1"/>
                </a:solidFill>
              </a:ln>
              <a:effectLst/>
            </c:spPr>
            <c:extLst>
              <c:ext xmlns:c16="http://schemas.microsoft.com/office/drawing/2014/chart" uri="{C3380CC4-5D6E-409C-BE32-E72D297353CC}">
                <c16:uniqueId val="{00000001-CD70-4BEB-90EC-4A761C1F50D8}"/>
              </c:ext>
            </c:extLst>
          </c:dPt>
          <c:dPt>
            <c:idx val="2"/>
            <c:bubble3D val="0"/>
            <c:spPr>
              <a:solidFill>
                <a:schemeClr val="accent2"/>
              </a:solidFill>
              <a:ln w="19050">
                <a:solidFill>
                  <a:schemeClr val="bg1"/>
                </a:solidFill>
              </a:ln>
              <a:effectLst/>
            </c:spPr>
            <c:extLst>
              <c:ext xmlns:c16="http://schemas.microsoft.com/office/drawing/2014/chart" uri="{C3380CC4-5D6E-409C-BE32-E72D297353CC}">
                <c16:uniqueId val="{00000003-CD70-4BEB-90EC-4A761C1F50D8}"/>
              </c:ext>
            </c:extLst>
          </c:dPt>
          <c:dLbls>
            <c:dLbl>
              <c:idx val="0"/>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CD70-4BEB-90EC-4A761C1F50D8}"/>
                </c:ext>
              </c:extLst>
            </c:dLbl>
            <c:dLbl>
              <c:idx val="1"/>
              <c:numFmt formatCode="#&quot;%&quot;" sourceLinked="0"/>
              <c:spPr>
                <a:noFill/>
                <a:ln>
                  <a:noFill/>
                </a:ln>
                <a:effectLst/>
              </c:spPr>
              <c:txPr>
                <a:bodyPr rot="0" spcFirstLastPara="1" vertOverflow="ellipsis" vert="horz" wrap="square" lIns="38100" tIns="19050" rIns="38100" bIns="19050" anchor="ctr" anchorCtr="1">
                  <a:spAutoFit/>
                </a:bodyPr>
                <a:lstStyle/>
                <a:p>
                  <a:pPr>
                    <a:defRPr sz="24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1-CD70-4BEB-90EC-4A761C1F50D8}"/>
                </c:ext>
              </c:extLst>
            </c:dLbl>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Da</c:v>
                </c:pt>
                <c:pt idx="1">
                  <c:v>Ne</c:v>
                </c:pt>
                <c:pt idx="2">
                  <c:v>Ne znam</c:v>
                </c:pt>
              </c:strCache>
            </c:strRef>
          </c:cat>
          <c:val>
            <c:numRef>
              <c:f>Sheet1!$B$2:$B$4</c:f>
              <c:numCache>
                <c:formatCode>General</c:formatCode>
                <c:ptCount val="3"/>
                <c:pt idx="0">
                  <c:v>29.7</c:v>
                </c:pt>
                <c:pt idx="1">
                  <c:v>66.099999999999994</c:v>
                </c:pt>
                <c:pt idx="2">
                  <c:v>4.2</c:v>
                </c:pt>
              </c:numCache>
            </c:numRef>
          </c:val>
          <c:extLst>
            <c:ext xmlns:c16="http://schemas.microsoft.com/office/drawing/2014/chart" uri="{C3380CC4-5D6E-409C-BE32-E72D297353CC}">
              <c16:uniqueId val="{00000000-CD70-4BEB-90EC-4A761C1F50D8}"/>
            </c:ext>
          </c:extLst>
        </c:ser>
        <c:dLbls>
          <c:showLegendKey val="0"/>
          <c:showVal val="0"/>
          <c:showCatName val="0"/>
          <c:showSerName val="0"/>
          <c:showPercent val="0"/>
          <c:showBubbleSize val="0"/>
          <c:showLeaderLines val="1"/>
        </c:dLbls>
        <c:firstSliceAng val="0"/>
        <c:holeSize val="45"/>
      </c:doughnutChart>
      <c:spPr>
        <a:noFill/>
        <a:ln>
          <a:noFill/>
        </a:ln>
        <a:effectLst/>
      </c:spPr>
    </c:plotArea>
    <c:legend>
      <c:legendPos val="t"/>
      <c:layout>
        <c:manualLayout>
          <c:xMode val="edge"/>
          <c:yMode val="edge"/>
          <c:x val="0.78400978316444903"/>
          <c:y val="0.24589641880857938"/>
          <c:w val="0.21330607205255656"/>
          <c:h val="0.59911623013173754"/>
        </c:manualLayout>
      </c:layout>
      <c:overlay val="0"/>
      <c:spPr>
        <a:noFill/>
        <a:ln>
          <a:noFill/>
        </a:ln>
        <a:effectLst/>
      </c:spPr>
      <c:txPr>
        <a:bodyPr rot="0" spcFirstLastPara="1" vertOverflow="ellipsis" vert="horz" wrap="square" anchor="ctr" anchorCtr="1"/>
        <a:lstStyle/>
        <a:p>
          <a:pPr>
            <a:defRPr sz="24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percentStacked"/>
        <c:varyColors val="0"/>
        <c:ser>
          <c:idx val="0"/>
          <c:order val="0"/>
          <c:tx>
            <c:strRef>
              <c:f>Sheet1!$C$1</c:f>
              <c:strCache>
                <c:ptCount val="1"/>
                <c:pt idx="0">
                  <c:v>U potpunosti</c:v>
                </c:pt>
              </c:strCache>
            </c:strRef>
          </c:tx>
          <c:spPr>
            <a:solidFill>
              <a:srgbClr val="006666"/>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Sheet1!$B$2:$B$9</c:f>
              <c:numCache>
                <c:formatCode>General</c:formatCode>
                <c:ptCount val="8"/>
                <c:pt idx="0">
                  <c:v>2019</c:v>
                </c:pt>
                <c:pt idx="1">
                  <c:v>2018</c:v>
                </c:pt>
                <c:pt idx="3">
                  <c:v>2019</c:v>
                </c:pt>
                <c:pt idx="4">
                  <c:v>2018</c:v>
                </c:pt>
                <c:pt idx="6">
                  <c:v>2019</c:v>
                </c:pt>
                <c:pt idx="7">
                  <c:v>2018</c:v>
                </c:pt>
              </c:numCache>
            </c:numRef>
          </c:cat>
          <c:val>
            <c:numRef>
              <c:f>Sheet1!$C$2:$C$9</c:f>
              <c:numCache>
                <c:formatCode>General</c:formatCode>
                <c:ptCount val="8"/>
                <c:pt idx="0">
                  <c:v>3.1</c:v>
                </c:pt>
                <c:pt idx="1">
                  <c:v>5.4</c:v>
                </c:pt>
                <c:pt idx="3">
                  <c:v>13.3</c:v>
                </c:pt>
                <c:pt idx="4">
                  <c:v>50</c:v>
                </c:pt>
                <c:pt idx="6">
                  <c:v>13.2</c:v>
                </c:pt>
                <c:pt idx="7">
                  <c:v>16</c:v>
                </c:pt>
              </c:numCache>
            </c:numRef>
          </c:val>
          <c:extLst>
            <c:ext xmlns:c16="http://schemas.microsoft.com/office/drawing/2014/chart" uri="{C3380CC4-5D6E-409C-BE32-E72D297353CC}">
              <c16:uniqueId val="{00000000-0FBC-401D-9BA5-FD775BF626D9}"/>
            </c:ext>
          </c:extLst>
        </c:ser>
        <c:ser>
          <c:idx val="1"/>
          <c:order val="1"/>
          <c:tx>
            <c:strRef>
              <c:f>Sheet1!$D$1</c:f>
              <c:strCache>
                <c:ptCount val="1"/>
                <c:pt idx="0">
                  <c:v>Donekle</c:v>
                </c:pt>
              </c:strCache>
            </c:strRef>
          </c:tx>
          <c:spPr>
            <a:solidFill>
              <a:srgbClr val="00768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Sheet1!$B$2:$B$9</c:f>
              <c:numCache>
                <c:formatCode>General</c:formatCode>
                <c:ptCount val="8"/>
                <c:pt idx="0">
                  <c:v>2019</c:v>
                </c:pt>
                <c:pt idx="1">
                  <c:v>2018</c:v>
                </c:pt>
                <c:pt idx="3">
                  <c:v>2019</c:v>
                </c:pt>
                <c:pt idx="4">
                  <c:v>2018</c:v>
                </c:pt>
                <c:pt idx="6">
                  <c:v>2019</c:v>
                </c:pt>
                <c:pt idx="7">
                  <c:v>2018</c:v>
                </c:pt>
              </c:numCache>
            </c:numRef>
          </c:cat>
          <c:val>
            <c:numRef>
              <c:f>Sheet1!$D$2:$D$9</c:f>
              <c:numCache>
                <c:formatCode>General</c:formatCode>
                <c:ptCount val="8"/>
                <c:pt idx="0">
                  <c:v>30.6</c:v>
                </c:pt>
                <c:pt idx="1">
                  <c:v>42.6</c:v>
                </c:pt>
                <c:pt idx="3">
                  <c:v>63.3</c:v>
                </c:pt>
                <c:pt idx="4">
                  <c:v>36.700000000000003</c:v>
                </c:pt>
                <c:pt idx="6">
                  <c:v>64.2</c:v>
                </c:pt>
                <c:pt idx="7">
                  <c:v>62</c:v>
                </c:pt>
              </c:numCache>
            </c:numRef>
          </c:val>
          <c:extLst>
            <c:ext xmlns:c16="http://schemas.microsoft.com/office/drawing/2014/chart" uri="{C3380CC4-5D6E-409C-BE32-E72D297353CC}">
              <c16:uniqueId val="{00000001-0FBC-401D-9BA5-FD775BF626D9}"/>
            </c:ext>
          </c:extLst>
        </c:ser>
        <c:ser>
          <c:idx val="2"/>
          <c:order val="2"/>
          <c:tx>
            <c:strRef>
              <c:f>Sheet1!$E$1</c:f>
              <c:strCache>
                <c:ptCount val="1"/>
                <c:pt idx="0">
                  <c:v>Ne znam</c:v>
                </c:pt>
              </c:strCache>
            </c:strRef>
          </c:tx>
          <c:spPr>
            <a:noFill/>
            <a:ln>
              <a:noFill/>
            </a:ln>
            <a:effectLst/>
          </c:spPr>
          <c:invertIfNegative val="0"/>
          <c:dLbls>
            <c:delete val="1"/>
          </c:dLbls>
          <c:cat>
            <c:numRef>
              <c:f>Sheet1!$B$2:$B$9</c:f>
              <c:numCache>
                <c:formatCode>General</c:formatCode>
                <c:ptCount val="8"/>
                <c:pt idx="0">
                  <c:v>2019</c:v>
                </c:pt>
                <c:pt idx="1">
                  <c:v>2018</c:v>
                </c:pt>
                <c:pt idx="3">
                  <c:v>2019</c:v>
                </c:pt>
                <c:pt idx="4">
                  <c:v>2018</c:v>
                </c:pt>
                <c:pt idx="6">
                  <c:v>2019</c:v>
                </c:pt>
                <c:pt idx="7">
                  <c:v>2018</c:v>
                </c:pt>
              </c:numCache>
            </c:numRef>
          </c:cat>
          <c:val>
            <c:numRef>
              <c:f>Sheet1!$E$2:$E$9</c:f>
              <c:numCache>
                <c:formatCode>General</c:formatCode>
                <c:ptCount val="8"/>
                <c:pt idx="0">
                  <c:v>0.1</c:v>
                </c:pt>
                <c:pt idx="6">
                  <c:v>3.8</c:v>
                </c:pt>
                <c:pt idx="7">
                  <c:v>4</c:v>
                </c:pt>
              </c:numCache>
            </c:numRef>
          </c:val>
          <c:extLst>
            <c:ext xmlns:c16="http://schemas.microsoft.com/office/drawing/2014/chart" uri="{C3380CC4-5D6E-409C-BE32-E72D297353CC}">
              <c16:uniqueId val="{00000002-0FBC-401D-9BA5-FD775BF626D9}"/>
            </c:ext>
          </c:extLst>
        </c:ser>
        <c:ser>
          <c:idx val="3"/>
          <c:order val="3"/>
          <c:tx>
            <c:strRef>
              <c:f>Sheet1!$F$1</c:f>
              <c:strCache>
                <c:ptCount val="1"/>
                <c:pt idx="0">
                  <c:v>Nedovoljno</c:v>
                </c:pt>
              </c:strCache>
            </c:strRef>
          </c:tx>
          <c:spPr>
            <a:solidFill>
              <a:srgbClr val="FF585D"/>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Sheet1!$B$2:$B$9</c:f>
              <c:numCache>
                <c:formatCode>General</c:formatCode>
                <c:ptCount val="8"/>
                <c:pt idx="0">
                  <c:v>2019</c:v>
                </c:pt>
                <c:pt idx="1">
                  <c:v>2018</c:v>
                </c:pt>
                <c:pt idx="3">
                  <c:v>2019</c:v>
                </c:pt>
                <c:pt idx="4">
                  <c:v>2018</c:v>
                </c:pt>
                <c:pt idx="6">
                  <c:v>2019</c:v>
                </c:pt>
                <c:pt idx="7">
                  <c:v>2018</c:v>
                </c:pt>
              </c:numCache>
            </c:numRef>
          </c:cat>
          <c:val>
            <c:numRef>
              <c:f>Sheet1!$F$2:$F$9</c:f>
              <c:numCache>
                <c:formatCode>General</c:formatCode>
                <c:ptCount val="8"/>
                <c:pt idx="0">
                  <c:v>39.799999999999997</c:v>
                </c:pt>
                <c:pt idx="1">
                  <c:v>36.200000000000003</c:v>
                </c:pt>
                <c:pt idx="3">
                  <c:v>20</c:v>
                </c:pt>
                <c:pt idx="4">
                  <c:v>13.3</c:v>
                </c:pt>
                <c:pt idx="6">
                  <c:v>15.1</c:v>
                </c:pt>
                <c:pt idx="7">
                  <c:v>14</c:v>
                </c:pt>
              </c:numCache>
            </c:numRef>
          </c:val>
          <c:extLst>
            <c:ext xmlns:c16="http://schemas.microsoft.com/office/drawing/2014/chart" uri="{C3380CC4-5D6E-409C-BE32-E72D297353CC}">
              <c16:uniqueId val="{00000003-0FBC-401D-9BA5-FD775BF626D9}"/>
            </c:ext>
          </c:extLst>
        </c:ser>
        <c:ser>
          <c:idx val="4"/>
          <c:order val="4"/>
          <c:tx>
            <c:strRef>
              <c:f>Sheet1!$G$1</c:f>
              <c:strCache>
                <c:ptCount val="1"/>
                <c:pt idx="0">
                  <c:v>Uopšte ne</c:v>
                </c:pt>
              </c:strCache>
            </c:strRef>
          </c:tx>
          <c:spPr>
            <a:solidFill>
              <a:srgbClr val="CB333B"/>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Sheet1!$B$2:$B$9</c:f>
              <c:numCache>
                <c:formatCode>General</c:formatCode>
                <c:ptCount val="8"/>
                <c:pt idx="0">
                  <c:v>2019</c:v>
                </c:pt>
                <c:pt idx="1">
                  <c:v>2018</c:v>
                </c:pt>
                <c:pt idx="3">
                  <c:v>2019</c:v>
                </c:pt>
                <c:pt idx="4">
                  <c:v>2018</c:v>
                </c:pt>
                <c:pt idx="6">
                  <c:v>2019</c:v>
                </c:pt>
                <c:pt idx="7">
                  <c:v>2018</c:v>
                </c:pt>
              </c:numCache>
            </c:numRef>
          </c:cat>
          <c:val>
            <c:numRef>
              <c:f>Sheet1!$G$2:$G$9</c:f>
              <c:numCache>
                <c:formatCode>General</c:formatCode>
                <c:ptCount val="8"/>
                <c:pt idx="0">
                  <c:v>26.3</c:v>
                </c:pt>
                <c:pt idx="1">
                  <c:v>15.8</c:v>
                </c:pt>
                <c:pt idx="3">
                  <c:v>3.3</c:v>
                </c:pt>
                <c:pt idx="6">
                  <c:v>3.8</c:v>
                </c:pt>
                <c:pt idx="7">
                  <c:v>4</c:v>
                </c:pt>
              </c:numCache>
            </c:numRef>
          </c:val>
          <c:extLst>
            <c:ext xmlns:c16="http://schemas.microsoft.com/office/drawing/2014/chart" uri="{C3380CC4-5D6E-409C-BE32-E72D297353CC}">
              <c16:uniqueId val="{00000004-0FBC-401D-9BA5-FD775BF626D9}"/>
            </c:ext>
          </c:extLst>
        </c:ser>
        <c:dLbls>
          <c:dLblPos val="ctr"/>
          <c:showLegendKey val="0"/>
          <c:showVal val="1"/>
          <c:showCatName val="0"/>
          <c:showSerName val="0"/>
          <c:showPercent val="0"/>
          <c:showBubbleSize val="0"/>
        </c:dLbls>
        <c:gapWidth val="20"/>
        <c:overlap val="100"/>
        <c:axId val="943246488"/>
        <c:axId val="943248456"/>
      </c:barChart>
      <c:catAx>
        <c:axId val="943246488"/>
        <c:scaling>
          <c:orientation val="minMax"/>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0" i="0" u="none" strike="noStrike" kern="1200" baseline="0">
                <a:solidFill>
                  <a:schemeClr val="tx1">
                    <a:lumMod val="65000"/>
                    <a:lumOff val="35000"/>
                  </a:schemeClr>
                </a:solidFill>
                <a:latin typeface="+mn-lt"/>
                <a:ea typeface="+mn-ea"/>
                <a:cs typeface="+mn-cs"/>
              </a:defRPr>
            </a:pPr>
            <a:endParaRPr lang="en-US"/>
          </a:p>
        </c:txPr>
        <c:crossAx val="943248456"/>
        <c:crosses val="autoZero"/>
        <c:auto val="1"/>
        <c:lblAlgn val="ctr"/>
        <c:lblOffset val="100"/>
        <c:noMultiLvlLbl val="0"/>
      </c:catAx>
      <c:valAx>
        <c:axId val="943248456"/>
        <c:scaling>
          <c:orientation val="minMax"/>
        </c:scaling>
        <c:delete val="1"/>
        <c:axPos val="b"/>
        <c:numFmt formatCode="0%" sourceLinked="1"/>
        <c:majorTickMark val="none"/>
        <c:minorTickMark val="none"/>
        <c:tickLblPos val="nextTo"/>
        <c:crossAx val="943246488"/>
        <c:crosses val="autoZero"/>
        <c:crossBetween val="between"/>
      </c:valAx>
      <c:spPr>
        <a:noFill/>
        <a:ln>
          <a:noFill/>
        </a:ln>
        <a:effectLst/>
      </c:spPr>
    </c:plotArea>
    <c:legend>
      <c:legendPos val="t"/>
      <c:legendEntry>
        <c:idx val="2"/>
        <c:delete val="1"/>
      </c:legendEntry>
      <c:layout>
        <c:manualLayout>
          <c:xMode val="edge"/>
          <c:yMode val="edge"/>
          <c:x val="8.2480481169547273E-2"/>
          <c:y val="1.613987895090787E-2"/>
          <c:w val="0.87867829183818025"/>
          <c:h val="5.8536079089643048E-2"/>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layout>
        <c:manualLayout>
          <c:xMode val="edge"/>
          <c:yMode val="edge"/>
          <c:x val="0.37828134903368316"/>
          <c:y val="8.6455331412103754E-3"/>
        </c:manualLayout>
      </c:layout>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6115128092082662"/>
          <c:y val="0.13190201729106629"/>
          <c:w val="0.55082647995648237"/>
          <c:h val="0.86809798270893368"/>
        </c:manualLayout>
      </c:layout>
      <c:doughnutChart>
        <c:varyColors val="1"/>
        <c:ser>
          <c:idx val="0"/>
          <c:order val="0"/>
          <c:tx>
            <c:strRef>
              <c:f>Sheet1!$B$1</c:f>
              <c:strCache>
                <c:ptCount val="1"/>
                <c:pt idx="0">
                  <c:v>2018</c:v>
                </c:pt>
              </c:strCache>
            </c:strRef>
          </c:tx>
          <c:dPt>
            <c:idx val="0"/>
            <c:bubble3D val="0"/>
            <c:spPr>
              <a:solidFill>
                <a:srgbClr val="007681"/>
              </a:solidFill>
              <a:ln w="19050">
                <a:solidFill>
                  <a:schemeClr val="lt1"/>
                </a:solidFill>
              </a:ln>
              <a:effectLst/>
            </c:spPr>
            <c:extLst>
              <c:ext xmlns:c16="http://schemas.microsoft.com/office/drawing/2014/chart" uri="{C3380CC4-5D6E-409C-BE32-E72D297353CC}">
                <c16:uniqueId val="{00000002-0301-4750-84BC-4A60FCDC9836}"/>
              </c:ext>
            </c:extLst>
          </c:dPt>
          <c:dPt>
            <c:idx val="1"/>
            <c:bubble3D val="0"/>
            <c:spPr>
              <a:solidFill>
                <a:srgbClr val="CB333B"/>
              </a:solidFill>
              <a:ln w="19050">
                <a:solidFill>
                  <a:schemeClr val="lt1"/>
                </a:solidFill>
              </a:ln>
              <a:effectLst/>
            </c:spPr>
            <c:extLst>
              <c:ext xmlns:c16="http://schemas.microsoft.com/office/drawing/2014/chart" uri="{C3380CC4-5D6E-409C-BE32-E72D297353CC}">
                <c16:uniqueId val="{00000001-0301-4750-84BC-4A60FCDC9836}"/>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0301-4750-84BC-4A60FCDC9836}"/>
              </c:ext>
            </c:extLst>
          </c:dPt>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Da</c:v>
                </c:pt>
                <c:pt idx="1">
                  <c:v>Ne</c:v>
                </c:pt>
                <c:pt idx="2">
                  <c:v>Ne zna</c:v>
                </c:pt>
              </c:strCache>
            </c:strRef>
          </c:cat>
          <c:val>
            <c:numRef>
              <c:f>Sheet1!$B$2:$B$4</c:f>
              <c:numCache>
                <c:formatCode>General</c:formatCode>
                <c:ptCount val="3"/>
                <c:pt idx="0">
                  <c:v>36.4</c:v>
                </c:pt>
                <c:pt idx="1">
                  <c:v>59.3</c:v>
                </c:pt>
                <c:pt idx="2">
                  <c:v>4.3</c:v>
                </c:pt>
              </c:numCache>
            </c:numRef>
          </c:val>
          <c:extLst>
            <c:ext xmlns:c16="http://schemas.microsoft.com/office/drawing/2014/chart" uri="{C3380CC4-5D6E-409C-BE32-E72D297353CC}">
              <c16:uniqueId val="{00000000-0301-4750-84BC-4A60FCDC9836}"/>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ayout>
        <c:manualLayout>
          <c:xMode val="edge"/>
          <c:yMode val="edge"/>
          <c:x val="0.80123978472731949"/>
          <c:y val="0.28022827838162884"/>
          <c:w val="0.1971216825110961"/>
          <c:h val="0.4402328167192358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1"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883574103798823"/>
          <c:y val="0.11172910662824208"/>
          <c:w val="0.65324772605671488"/>
          <c:h val="0.8796253602305476"/>
        </c:manualLayout>
      </c:layout>
      <c:doughnutChart>
        <c:varyColors val="1"/>
        <c:ser>
          <c:idx val="0"/>
          <c:order val="0"/>
          <c:tx>
            <c:strRef>
              <c:f>Sheet1!$B$1</c:f>
              <c:strCache>
                <c:ptCount val="1"/>
                <c:pt idx="0">
                  <c:v>2019</c:v>
                </c:pt>
              </c:strCache>
            </c:strRef>
          </c:tx>
          <c:dPt>
            <c:idx val="0"/>
            <c:bubble3D val="0"/>
            <c:spPr>
              <a:solidFill>
                <a:srgbClr val="007681"/>
              </a:solidFill>
              <a:ln w="19050">
                <a:solidFill>
                  <a:schemeClr val="lt1"/>
                </a:solidFill>
              </a:ln>
              <a:effectLst/>
            </c:spPr>
            <c:extLst>
              <c:ext xmlns:c16="http://schemas.microsoft.com/office/drawing/2014/chart" uri="{C3380CC4-5D6E-409C-BE32-E72D297353CC}">
                <c16:uniqueId val="{00000001-EBC0-4E9B-B9F9-AAB2569C1D98}"/>
              </c:ext>
            </c:extLst>
          </c:dPt>
          <c:dPt>
            <c:idx val="1"/>
            <c:bubble3D val="0"/>
            <c:spPr>
              <a:solidFill>
                <a:srgbClr val="CB333B"/>
              </a:solidFill>
              <a:ln w="19050">
                <a:solidFill>
                  <a:schemeClr val="lt1"/>
                </a:solidFill>
              </a:ln>
              <a:effectLst/>
            </c:spPr>
            <c:extLst>
              <c:ext xmlns:c16="http://schemas.microsoft.com/office/drawing/2014/chart" uri="{C3380CC4-5D6E-409C-BE32-E72D297353CC}">
                <c16:uniqueId val="{00000003-EBC0-4E9B-B9F9-AAB2569C1D98}"/>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2-EBC0-4E9B-B9F9-AAB2569C1D98}"/>
              </c:ext>
            </c:extLst>
          </c:dPt>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Sheet1!$A$2:$A$4</c:f>
              <c:strCache>
                <c:ptCount val="3"/>
                <c:pt idx="0">
                  <c:v>Da</c:v>
                </c:pt>
                <c:pt idx="1">
                  <c:v>Ne</c:v>
                </c:pt>
                <c:pt idx="2">
                  <c:v>Ne znam</c:v>
                </c:pt>
              </c:strCache>
            </c:strRef>
          </c:cat>
          <c:val>
            <c:numRef>
              <c:f>Sheet1!$B$2:$B$4</c:f>
              <c:numCache>
                <c:formatCode>General</c:formatCode>
                <c:ptCount val="3"/>
                <c:pt idx="0">
                  <c:v>29.7</c:v>
                </c:pt>
                <c:pt idx="1">
                  <c:v>66.099999999999994</c:v>
                </c:pt>
                <c:pt idx="2">
                  <c:v>4.2</c:v>
                </c:pt>
              </c:numCache>
            </c:numRef>
          </c:val>
          <c:extLst>
            <c:ext xmlns:c16="http://schemas.microsoft.com/office/drawing/2014/chart" uri="{C3380CC4-5D6E-409C-BE32-E72D297353CC}">
              <c16:uniqueId val="{00000000-EBC0-4E9B-B9F9-AAB2569C1D98}"/>
            </c:ext>
          </c:extLst>
        </c:ser>
        <c:dLbls>
          <c:showLegendKey val="0"/>
          <c:showVal val="1"/>
          <c:showCatName val="0"/>
          <c:showSerName val="0"/>
          <c:showPercent val="0"/>
          <c:showBubbleSize val="0"/>
          <c:showLeaderLines val="1"/>
        </c:dLbls>
        <c:firstSliceAng val="0"/>
        <c:holeSize val="50"/>
      </c:doughnutChart>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333220739448544"/>
          <c:y val="0.32485430362809931"/>
          <c:w val="0.72666779260551451"/>
          <c:h val="0.58696105022147294"/>
        </c:manualLayout>
      </c:layout>
      <c:barChart>
        <c:barDir val="bar"/>
        <c:grouping val="stacked"/>
        <c:varyColors val="0"/>
        <c:ser>
          <c:idx val="0"/>
          <c:order val="0"/>
          <c:tx>
            <c:strRef>
              <c:f>Sheet1!$A$2</c:f>
              <c:strCache>
                <c:ptCount val="1"/>
                <c:pt idx="0">
                  <c:v>e-Mailom</c:v>
                </c:pt>
              </c:strCache>
            </c:strRef>
          </c:tx>
          <c:spPr>
            <a:solidFill>
              <a:srgbClr val="004644"/>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Preduzeća</c:v>
                </c:pt>
                <c:pt idx="1">
                  <c:v>Poslovna udruženja</c:v>
                </c:pt>
              </c:strCache>
            </c:strRef>
          </c:cat>
          <c:val>
            <c:numRef>
              <c:f>Sheet1!$B$2:$C$2</c:f>
              <c:numCache>
                <c:formatCode>General</c:formatCode>
                <c:ptCount val="2"/>
                <c:pt idx="0">
                  <c:v>30</c:v>
                </c:pt>
                <c:pt idx="1">
                  <c:v>60</c:v>
                </c:pt>
              </c:numCache>
            </c:numRef>
          </c:val>
          <c:extLst>
            <c:ext xmlns:c16="http://schemas.microsoft.com/office/drawing/2014/chart" uri="{C3380CC4-5D6E-409C-BE32-E72D297353CC}">
              <c16:uniqueId val="{00000000-4305-4F51-848C-2FAAD839C1D7}"/>
            </c:ext>
          </c:extLst>
        </c:ser>
        <c:ser>
          <c:idx val="1"/>
          <c:order val="1"/>
          <c:tx>
            <c:strRef>
              <c:f>Sheet1!$A$3</c:f>
              <c:strCache>
                <c:ptCount val="1"/>
                <c:pt idx="0">
                  <c:v>Usmeno, direktnim kontaktom</c:v>
                </c:pt>
              </c:strCache>
            </c:strRef>
          </c:tx>
          <c:spPr>
            <a:solidFill>
              <a:srgbClr val="007681"/>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Preduzeća</c:v>
                </c:pt>
                <c:pt idx="1">
                  <c:v>Poslovna udruženja</c:v>
                </c:pt>
              </c:strCache>
            </c:strRef>
          </c:cat>
          <c:val>
            <c:numRef>
              <c:f>Sheet1!$B$3:$C$3</c:f>
              <c:numCache>
                <c:formatCode>General</c:formatCode>
                <c:ptCount val="2"/>
                <c:pt idx="0">
                  <c:v>11.7</c:v>
                </c:pt>
                <c:pt idx="1">
                  <c:v>26.7</c:v>
                </c:pt>
              </c:numCache>
            </c:numRef>
          </c:val>
          <c:extLst>
            <c:ext xmlns:c16="http://schemas.microsoft.com/office/drawing/2014/chart" uri="{C3380CC4-5D6E-409C-BE32-E72D297353CC}">
              <c16:uniqueId val="{00000001-4305-4F51-848C-2FAAD839C1D7}"/>
            </c:ext>
          </c:extLst>
        </c:ser>
        <c:ser>
          <c:idx val="2"/>
          <c:order val="2"/>
          <c:tx>
            <c:strRef>
              <c:f>Sheet1!$A$4</c:f>
              <c:strCache>
                <c:ptCount val="1"/>
                <c:pt idx="0">
                  <c:v>Telefonom</c:v>
                </c:pt>
              </c:strCache>
            </c:strRef>
          </c:tx>
          <c:spPr>
            <a:solidFill>
              <a:srgbClr val="3D87A1"/>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Preduzeća</c:v>
                </c:pt>
                <c:pt idx="1">
                  <c:v>Poslovna udruženja</c:v>
                </c:pt>
              </c:strCache>
            </c:strRef>
          </c:cat>
          <c:val>
            <c:numRef>
              <c:f>Sheet1!$B$4:$C$4</c:f>
              <c:numCache>
                <c:formatCode>General</c:formatCode>
                <c:ptCount val="2"/>
                <c:pt idx="0">
                  <c:v>10.199999999999999</c:v>
                </c:pt>
                <c:pt idx="1">
                  <c:v>3.3</c:v>
                </c:pt>
              </c:numCache>
            </c:numRef>
          </c:val>
          <c:extLst>
            <c:ext xmlns:c16="http://schemas.microsoft.com/office/drawing/2014/chart" uri="{C3380CC4-5D6E-409C-BE32-E72D297353CC}">
              <c16:uniqueId val="{00000002-418F-42AF-90DC-9E681739F92C}"/>
            </c:ext>
          </c:extLst>
        </c:ser>
        <c:ser>
          <c:idx val="3"/>
          <c:order val="3"/>
          <c:tx>
            <c:strRef>
              <c:f>Sheet1!$A$5</c:f>
              <c:strCache>
                <c:ptCount val="1"/>
                <c:pt idx="0">
                  <c:v>Putem on-line portala ili on-line formulara</c:v>
                </c:pt>
              </c:strCache>
            </c:strRef>
          </c:tx>
          <c:spPr>
            <a:solidFill>
              <a:schemeClr val="accent4"/>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Preduzeća</c:v>
                </c:pt>
                <c:pt idx="1">
                  <c:v>Poslovna udruženja</c:v>
                </c:pt>
              </c:strCache>
            </c:strRef>
          </c:cat>
          <c:val>
            <c:numRef>
              <c:f>Sheet1!$B$5:$C$5</c:f>
              <c:numCache>
                <c:formatCode>General</c:formatCode>
                <c:ptCount val="2"/>
                <c:pt idx="0">
                  <c:v>8</c:v>
                </c:pt>
                <c:pt idx="1">
                  <c:v>6.7</c:v>
                </c:pt>
              </c:numCache>
            </c:numRef>
          </c:val>
          <c:extLst>
            <c:ext xmlns:c16="http://schemas.microsoft.com/office/drawing/2014/chart" uri="{C3380CC4-5D6E-409C-BE32-E72D297353CC}">
              <c16:uniqueId val="{00000003-418F-42AF-90DC-9E681739F92C}"/>
            </c:ext>
          </c:extLst>
        </c:ser>
        <c:ser>
          <c:idx val="4"/>
          <c:order val="4"/>
          <c:tx>
            <c:strRef>
              <c:f>Sheet1!$A$6</c:f>
              <c:strCache>
                <c:ptCount val="1"/>
                <c:pt idx="0">
                  <c:v>Poštom</c:v>
                </c:pt>
              </c:strCache>
            </c:strRef>
          </c:tx>
          <c:spPr>
            <a:solidFill>
              <a:srgbClr val="FF585D"/>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lgn="ctr">
                  <a:defRPr lang="en-US" sz="1800" b="1" i="0" u="none" strike="noStrike" kern="1200" baseline="0">
                    <a:solidFill>
                      <a:prstClr val="white"/>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Preduzeća</c:v>
                </c:pt>
                <c:pt idx="1">
                  <c:v>Poslovna udruženja</c:v>
                </c:pt>
              </c:strCache>
            </c:strRef>
          </c:cat>
          <c:val>
            <c:numRef>
              <c:f>Sheet1!$B$6:$C$6</c:f>
              <c:numCache>
                <c:formatCode>General</c:formatCode>
                <c:ptCount val="2"/>
                <c:pt idx="0">
                  <c:v>2.8</c:v>
                </c:pt>
              </c:numCache>
            </c:numRef>
          </c:val>
          <c:extLst>
            <c:ext xmlns:c16="http://schemas.microsoft.com/office/drawing/2014/chart" uri="{C3380CC4-5D6E-409C-BE32-E72D297353CC}">
              <c16:uniqueId val="{00000004-418F-42AF-90DC-9E681739F92C}"/>
            </c:ext>
          </c:extLst>
        </c:ser>
        <c:ser>
          <c:idx val="5"/>
          <c:order val="5"/>
          <c:tx>
            <c:strRef>
              <c:f>Sheet1!$A$7</c:f>
              <c:strCache>
                <c:ptCount val="1"/>
                <c:pt idx="0">
                  <c:v>Nikada ih ne konsultujemo</c:v>
                </c:pt>
              </c:strCache>
            </c:strRef>
          </c:tx>
          <c:spPr>
            <a:solidFill>
              <a:srgbClr val="CB333B"/>
            </a:solidFill>
            <a:ln>
              <a:solidFill>
                <a:schemeClr val="bg1"/>
              </a:solidFill>
            </a:ln>
          </c:spPr>
          <c:invertIfNegative val="0"/>
          <c:dLbls>
            <c:numFmt formatCode="0;0;\-" sourceLinked="0"/>
            <c:spPr>
              <a:noFill/>
              <a:ln>
                <a:noFill/>
              </a:ln>
              <a:effectLst/>
            </c:spPr>
            <c:txPr>
              <a:bodyPr/>
              <a:lstStyle/>
              <a:p>
                <a:pPr algn="ctr">
                  <a:defRPr lang="en-US" sz="1800" b="1" i="0" u="none" strike="noStrike" kern="1200" baseline="0">
                    <a:solidFill>
                      <a:prstClr val="white"/>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Preduzeća</c:v>
                </c:pt>
                <c:pt idx="1">
                  <c:v>Poslovna udruženja</c:v>
                </c:pt>
              </c:strCache>
            </c:strRef>
          </c:cat>
          <c:val>
            <c:numRef>
              <c:f>Sheet1!$B$7:$C$7</c:f>
              <c:numCache>
                <c:formatCode>General</c:formatCode>
                <c:ptCount val="2"/>
                <c:pt idx="0">
                  <c:v>35.200000000000003</c:v>
                </c:pt>
              </c:numCache>
            </c:numRef>
          </c:val>
          <c:extLst>
            <c:ext xmlns:c16="http://schemas.microsoft.com/office/drawing/2014/chart" uri="{C3380CC4-5D6E-409C-BE32-E72D297353CC}">
              <c16:uniqueId val="{00000000-A368-49A9-B394-C10EF7720F8A}"/>
            </c:ext>
          </c:extLst>
        </c:ser>
        <c:ser>
          <c:idx val="6"/>
          <c:order val="6"/>
          <c:tx>
            <c:strRef>
              <c:f>Sheet1!$A$8</c:f>
              <c:strCache>
                <c:ptCount val="1"/>
                <c:pt idx="0">
                  <c:v>Ne znam</c:v>
                </c:pt>
              </c:strCache>
            </c:strRef>
          </c:tx>
          <c:spPr>
            <a:solidFill>
              <a:srgbClr val="79797C"/>
            </a:solidFill>
            <a:ln>
              <a:solidFill>
                <a:schemeClr val="bg1"/>
              </a:solidFill>
            </a:ln>
          </c:spPr>
          <c:invertIfNegative val="0"/>
          <c:dLbls>
            <c:numFmt formatCode="0;0;\-" sourceLinked="0"/>
            <c:spPr>
              <a:noFill/>
              <a:ln>
                <a:noFill/>
              </a:ln>
              <a:effectLst/>
            </c:spPr>
            <c:txPr>
              <a:bodyPr/>
              <a:lstStyle/>
              <a:p>
                <a:pPr algn="ctr">
                  <a:defRPr lang="en-US" sz="1800" b="1" i="0" u="none" strike="noStrike" kern="1200" baseline="0">
                    <a:solidFill>
                      <a:prstClr val="white"/>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Preduzeća</c:v>
                </c:pt>
                <c:pt idx="1">
                  <c:v>Poslovna udruženja</c:v>
                </c:pt>
              </c:strCache>
            </c:strRef>
          </c:cat>
          <c:val>
            <c:numRef>
              <c:f>Sheet1!$B$8:$C$8</c:f>
              <c:numCache>
                <c:formatCode>0</c:formatCode>
                <c:ptCount val="2"/>
                <c:pt idx="0">
                  <c:v>2.1</c:v>
                </c:pt>
                <c:pt idx="1">
                  <c:v>3.3</c:v>
                </c:pt>
              </c:numCache>
            </c:numRef>
          </c:val>
          <c:extLst>
            <c:ext xmlns:c16="http://schemas.microsoft.com/office/drawing/2014/chart" uri="{C3380CC4-5D6E-409C-BE32-E72D297353CC}">
              <c16:uniqueId val="{00000001-A368-49A9-B394-C10EF7720F8A}"/>
            </c:ext>
          </c:extLst>
        </c:ser>
        <c:dLbls>
          <c:showLegendKey val="0"/>
          <c:showVal val="1"/>
          <c:showCatName val="0"/>
          <c:showSerName val="0"/>
          <c:showPercent val="0"/>
          <c:showBubbleSize val="0"/>
        </c:dLbls>
        <c:gapWidth val="50"/>
        <c:overlap val="100"/>
        <c:axId val="174088576"/>
        <c:axId val="174090112"/>
      </c:barChart>
      <c:catAx>
        <c:axId val="174088576"/>
        <c:scaling>
          <c:orientation val="maxMin"/>
        </c:scaling>
        <c:delete val="0"/>
        <c:axPos val="l"/>
        <c:numFmt formatCode="General"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mn-cs"/>
              </a:defRPr>
            </a:pPr>
            <a:endParaRPr lang="en-US"/>
          </a:p>
        </c:txPr>
        <c:crossAx val="174090112"/>
        <c:crosses val="autoZero"/>
        <c:auto val="1"/>
        <c:lblAlgn val="ctr"/>
        <c:lblOffset val="100"/>
        <c:noMultiLvlLbl val="0"/>
      </c:catAx>
      <c:valAx>
        <c:axId val="174090112"/>
        <c:scaling>
          <c:orientation val="minMax"/>
          <c:max val="100"/>
        </c:scaling>
        <c:delete val="1"/>
        <c:axPos val="t"/>
        <c:numFmt formatCode="General" sourceLinked="1"/>
        <c:majorTickMark val="out"/>
        <c:minorTickMark val="none"/>
        <c:tickLblPos val="nextTo"/>
        <c:crossAx val="174088576"/>
        <c:crosses val="autoZero"/>
        <c:crossBetween val="between"/>
      </c:valAx>
      <c:spPr>
        <a:noFill/>
        <a:ln w="6350">
          <a:noFill/>
        </a:ln>
        <a:effectLst/>
      </c:spPr>
    </c:plotArea>
    <c:legend>
      <c:legendPos val="l"/>
      <c:layout>
        <c:manualLayout>
          <c:xMode val="edge"/>
          <c:yMode val="edge"/>
          <c:x val="0.2355242102154281"/>
          <c:y val="0"/>
          <c:w val="0.7633040773247417"/>
          <c:h val="0.34705471961172335"/>
        </c:manualLayout>
      </c:layout>
      <c:overlay val="0"/>
      <c:spPr>
        <a:noFill/>
        <a:ln>
          <a:noFill/>
        </a:ln>
        <a:effectLst/>
      </c:spPr>
      <c:txPr>
        <a:bodyPr rot="0" spcFirstLastPara="1" vertOverflow="ellipsis" vert="horz" wrap="square" anchor="ctr" anchorCtr="1"/>
        <a:lstStyle/>
        <a:p>
          <a:pPr>
            <a:defRPr sz="16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solidFill>
            <a:schemeClr val="tx1"/>
          </a:solidFill>
          <a:latin typeface="Calibri" panose="020F0502020204030204" pitchFamily="34" charset="0"/>
        </a:defRPr>
      </a:pPr>
      <a:endParaRPr lang="en-US"/>
    </a:p>
  </c:txPr>
  <c:externalData r:id="rId1">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203534897572183"/>
          <c:y val="0.18812733220722336"/>
          <c:w val="0.77964651024278164"/>
          <c:h val="0.81187266779277667"/>
        </c:manualLayout>
      </c:layout>
      <c:barChart>
        <c:barDir val="bar"/>
        <c:grouping val="stacked"/>
        <c:varyColors val="0"/>
        <c:ser>
          <c:idx val="0"/>
          <c:order val="0"/>
          <c:tx>
            <c:strRef>
              <c:f>Sheet1!$A$2</c:f>
              <c:strCache>
                <c:ptCount val="1"/>
                <c:pt idx="0">
                  <c:v>e-Mailom</c:v>
                </c:pt>
              </c:strCache>
            </c:strRef>
          </c:tx>
          <c:spPr>
            <a:solidFill>
              <a:srgbClr val="004644"/>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Privredne subjekte</c:v>
                </c:pt>
                <c:pt idx="1">
                  <c:v>Poslovna udruženja</c:v>
                </c:pt>
              </c:strCache>
            </c:strRef>
          </c:cat>
          <c:val>
            <c:numRef>
              <c:f>Sheet1!$B$2:$C$2</c:f>
              <c:numCache>
                <c:formatCode>General</c:formatCode>
                <c:ptCount val="2"/>
                <c:pt idx="0">
                  <c:v>36.799999999999997</c:v>
                </c:pt>
                <c:pt idx="1">
                  <c:v>26.7</c:v>
                </c:pt>
              </c:numCache>
            </c:numRef>
          </c:val>
          <c:extLst>
            <c:ext xmlns:c16="http://schemas.microsoft.com/office/drawing/2014/chart" uri="{C3380CC4-5D6E-409C-BE32-E72D297353CC}">
              <c16:uniqueId val="{00000000-8168-431E-BED0-0F43C971F0C8}"/>
            </c:ext>
          </c:extLst>
        </c:ser>
        <c:ser>
          <c:idx val="1"/>
          <c:order val="1"/>
          <c:tx>
            <c:strRef>
              <c:f>Sheet1!$A$3</c:f>
              <c:strCache>
                <c:ptCount val="1"/>
                <c:pt idx="0">
                  <c:v>Usmeno, direktnim kontaktom</c:v>
                </c:pt>
              </c:strCache>
            </c:strRef>
          </c:tx>
          <c:spPr>
            <a:solidFill>
              <a:srgbClr val="007681"/>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Privredne subjekte</c:v>
                </c:pt>
                <c:pt idx="1">
                  <c:v>Poslovna udruženja</c:v>
                </c:pt>
              </c:strCache>
            </c:strRef>
          </c:cat>
          <c:val>
            <c:numRef>
              <c:f>Sheet1!$B$3:$C$3</c:f>
              <c:numCache>
                <c:formatCode>General</c:formatCode>
                <c:ptCount val="2"/>
                <c:pt idx="0">
                  <c:v>23</c:v>
                </c:pt>
                <c:pt idx="1">
                  <c:v>40</c:v>
                </c:pt>
              </c:numCache>
            </c:numRef>
          </c:val>
          <c:extLst>
            <c:ext xmlns:c16="http://schemas.microsoft.com/office/drawing/2014/chart" uri="{C3380CC4-5D6E-409C-BE32-E72D297353CC}">
              <c16:uniqueId val="{00000001-8168-431E-BED0-0F43C971F0C8}"/>
            </c:ext>
          </c:extLst>
        </c:ser>
        <c:ser>
          <c:idx val="2"/>
          <c:order val="2"/>
          <c:tx>
            <c:strRef>
              <c:f>Sheet1!$A$4</c:f>
              <c:strCache>
                <c:ptCount val="1"/>
                <c:pt idx="0">
                  <c:v>Putem on-line portala ili on-line formulara</c:v>
                </c:pt>
              </c:strCache>
            </c:strRef>
          </c:tx>
          <c:spPr>
            <a:solidFill>
              <a:srgbClr val="3D87A1"/>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Privredne subjekte</c:v>
                </c:pt>
                <c:pt idx="1">
                  <c:v>Poslovna udruženja</c:v>
                </c:pt>
              </c:strCache>
            </c:strRef>
          </c:cat>
          <c:val>
            <c:numRef>
              <c:f>Sheet1!$B$4:$C$4</c:f>
              <c:numCache>
                <c:formatCode>General</c:formatCode>
                <c:ptCount val="2"/>
                <c:pt idx="0">
                  <c:v>16.2</c:v>
                </c:pt>
                <c:pt idx="1">
                  <c:v>26.7</c:v>
                </c:pt>
              </c:numCache>
            </c:numRef>
          </c:val>
          <c:extLst>
            <c:ext xmlns:c16="http://schemas.microsoft.com/office/drawing/2014/chart" uri="{C3380CC4-5D6E-409C-BE32-E72D297353CC}">
              <c16:uniqueId val="{00000002-B034-4ED0-B51A-97EB1867933F}"/>
            </c:ext>
          </c:extLst>
        </c:ser>
        <c:ser>
          <c:idx val="3"/>
          <c:order val="3"/>
          <c:tx>
            <c:strRef>
              <c:f>Sheet1!$A$5</c:f>
              <c:strCache>
                <c:ptCount val="1"/>
                <c:pt idx="0">
                  <c:v>Poštom</c:v>
                </c:pt>
              </c:strCache>
            </c:strRef>
          </c:tx>
          <c:spPr>
            <a:solidFill>
              <a:schemeClr val="accent4"/>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Privredne subjekte</c:v>
                </c:pt>
                <c:pt idx="1">
                  <c:v>Poslovna udruženja</c:v>
                </c:pt>
              </c:strCache>
            </c:strRef>
          </c:cat>
          <c:val>
            <c:numRef>
              <c:f>Sheet1!$B$5:$C$5</c:f>
              <c:numCache>
                <c:formatCode>General</c:formatCode>
                <c:ptCount val="2"/>
                <c:pt idx="0">
                  <c:v>8.6999999999999993</c:v>
                </c:pt>
                <c:pt idx="1">
                  <c:v>3.3</c:v>
                </c:pt>
              </c:numCache>
            </c:numRef>
          </c:val>
          <c:extLst>
            <c:ext xmlns:c16="http://schemas.microsoft.com/office/drawing/2014/chart" uri="{C3380CC4-5D6E-409C-BE32-E72D297353CC}">
              <c16:uniqueId val="{00000003-B034-4ED0-B51A-97EB1867933F}"/>
            </c:ext>
          </c:extLst>
        </c:ser>
        <c:ser>
          <c:idx val="4"/>
          <c:order val="4"/>
          <c:tx>
            <c:strRef>
              <c:f>Sheet1!$A$6</c:f>
              <c:strCache>
                <c:ptCount val="1"/>
                <c:pt idx="0">
                  <c:v>Telefonom</c:v>
                </c:pt>
              </c:strCache>
            </c:strRef>
          </c:tx>
          <c:spPr>
            <a:solidFill>
              <a:schemeClr val="accent4">
                <a:lumMod val="60000"/>
                <a:lumOff val="40000"/>
              </a:schemeClr>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Privredne subjekte</c:v>
                </c:pt>
                <c:pt idx="1">
                  <c:v>Poslovna udruženja</c:v>
                </c:pt>
              </c:strCache>
            </c:strRef>
          </c:cat>
          <c:val>
            <c:numRef>
              <c:f>Sheet1!$B$6:$C$6</c:f>
              <c:numCache>
                <c:formatCode>General</c:formatCode>
                <c:ptCount val="2"/>
                <c:pt idx="0">
                  <c:v>6.8</c:v>
                </c:pt>
                <c:pt idx="1">
                  <c:v>3.3</c:v>
                </c:pt>
              </c:numCache>
            </c:numRef>
          </c:val>
          <c:extLst>
            <c:ext xmlns:c16="http://schemas.microsoft.com/office/drawing/2014/chart" uri="{C3380CC4-5D6E-409C-BE32-E72D297353CC}">
              <c16:uniqueId val="{00000004-B034-4ED0-B51A-97EB1867933F}"/>
            </c:ext>
          </c:extLst>
        </c:ser>
        <c:ser>
          <c:idx val="5"/>
          <c:order val="5"/>
          <c:tx>
            <c:strRef>
              <c:f>Sheet1!$A$7</c:f>
              <c:strCache>
                <c:ptCount val="1"/>
                <c:pt idx="0">
                  <c:v>Ne znam</c:v>
                </c:pt>
              </c:strCache>
            </c:strRef>
          </c:tx>
          <c:spPr>
            <a:solidFill>
              <a:srgbClr val="79797C"/>
            </a:solidFill>
            <a:ln>
              <a:solidFill>
                <a:schemeClr val="bg1"/>
              </a:solidFill>
            </a:ln>
          </c:spPr>
          <c:invertIfNegative val="0"/>
          <c:dLbls>
            <c:numFmt formatCode="0;0;\-" sourceLinked="0"/>
            <c:spPr>
              <a:noFill/>
              <a:ln>
                <a:noFill/>
              </a:ln>
              <a:effectLst/>
            </c:spPr>
            <c:txPr>
              <a:bodyPr/>
              <a:lstStyle/>
              <a:p>
                <a:pPr algn="ctr" rtl="0">
                  <a:defRPr lang="en-US" sz="1800" b="1" i="0" u="none" strike="noStrike" kern="1200" baseline="0">
                    <a:solidFill>
                      <a:prstClr val="white"/>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Privredne subjekte</c:v>
                </c:pt>
                <c:pt idx="1">
                  <c:v>Poslovna udruženja</c:v>
                </c:pt>
              </c:strCache>
            </c:strRef>
          </c:cat>
          <c:val>
            <c:numRef>
              <c:f>Sheet1!$B$7:$C$7</c:f>
              <c:numCache>
                <c:formatCode>General</c:formatCode>
                <c:ptCount val="2"/>
                <c:pt idx="0">
                  <c:v>8.5</c:v>
                </c:pt>
              </c:numCache>
            </c:numRef>
          </c:val>
          <c:extLst>
            <c:ext xmlns:c16="http://schemas.microsoft.com/office/drawing/2014/chart" uri="{C3380CC4-5D6E-409C-BE32-E72D297353CC}">
              <c16:uniqueId val="{00000000-E1EE-4E50-A29D-3020F70C9EF9}"/>
            </c:ext>
          </c:extLst>
        </c:ser>
        <c:dLbls>
          <c:showLegendKey val="0"/>
          <c:showVal val="1"/>
          <c:showCatName val="0"/>
          <c:showSerName val="0"/>
          <c:showPercent val="0"/>
          <c:showBubbleSize val="0"/>
        </c:dLbls>
        <c:gapWidth val="50"/>
        <c:overlap val="100"/>
        <c:axId val="226117504"/>
        <c:axId val="226119040"/>
      </c:barChart>
      <c:catAx>
        <c:axId val="226117504"/>
        <c:scaling>
          <c:orientation val="maxMin"/>
        </c:scaling>
        <c:delete val="0"/>
        <c:axPos val="l"/>
        <c:numFmt formatCode="General"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mn-cs"/>
              </a:defRPr>
            </a:pPr>
            <a:endParaRPr lang="en-US"/>
          </a:p>
        </c:txPr>
        <c:crossAx val="226119040"/>
        <c:crosses val="autoZero"/>
        <c:auto val="1"/>
        <c:lblAlgn val="ctr"/>
        <c:lblOffset val="100"/>
        <c:noMultiLvlLbl val="0"/>
      </c:catAx>
      <c:valAx>
        <c:axId val="226119040"/>
        <c:scaling>
          <c:orientation val="minMax"/>
          <c:max val="100"/>
        </c:scaling>
        <c:delete val="1"/>
        <c:axPos val="t"/>
        <c:numFmt formatCode="General" sourceLinked="1"/>
        <c:majorTickMark val="out"/>
        <c:minorTickMark val="none"/>
        <c:tickLblPos val="nextTo"/>
        <c:crossAx val="226117504"/>
        <c:crosses val="autoZero"/>
        <c:crossBetween val="between"/>
      </c:valAx>
      <c:spPr>
        <a:noFill/>
        <a:ln w="6350">
          <a:noFill/>
        </a:ln>
        <a:effectLst/>
      </c:spPr>
    </c:plotArea>
    <c:plotVisOnly val="1"/>
    <c:dispBlanksAs val="gap"/>
    <c:showDLblsOverMax val="0"/>
  </c:chart>
  <c:spPr>
    <a:noFill/>
    <a:ln w="9525" cap="flat" cmpd="sng" algn="ctr">
      <a:noFill/>
      <a:prstDash val="solid"/>
    </a:ln>
    <a:effectLst/>
  </c:spPr>
  <c:txPr>
    <a:bodyPr/>
    <a:lstStyle/>
    <a:p>
      <a:pPr>
        <a:defRPr sz="1800">
          <a:solidFill>
            <a:schemeClr val="tx1"/>
          </a:solidFill>
          <a:latin typeface="Calibri" panose="020F0502020204030204" pitchFamily="34" charset="0"/>
        </a:defRPr>
      </a:pPr>
      <a:endParaRPr lang="en-US"/>
    </a:p>
  </c:txPr>
  <c:externalData r:id="rId1">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333220739448544"/>
          <c:y val="0.3478589939282109"/>
          <c:w val="0.72666779260551451"/>
          <c:h val="0.65214100607178915"/>
        </c:manualLayout>
      </c:layout>
      <c:barChart>
        <c:barDir val="bar"/>
        <c:grouping val="stacked"/>
        <c:varyColors val="0"/>
        <c:ser>
          <c:idx val="0"/>
          <c:order val="0"/>
          <c:tx>
            <c:strRef>
              <c:f>Sheet1!$A$2</c:f>
              <c:strCache>
                <c:ptCount val="1"/>
                <c:pt idx="0">
                  <c:v>E-mailom</c:v>
                </c:pt>
              </c:strCache>
            </c:strRef>
          </c:tx>
          <c:spPr>
            <a:solidFill>
              <a:srgbClr val="004644"/>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Sa privrednicima</c:v>
                </c:pt>
                <c:pt idx="1">
                  <c:v>Sa poslovnim udruženjima</c:v>
                </c:pt>
              </c:strCache>
            </c:strRef>
          </c:cat>
          <c:val>
            <c:numRef>
              <c:f>Sheet1!$B$2:$C$2</c:f>
              <c:numCache>
                <c:formatCode>General</c:formatCode>
                <c:ptCount val="2"/>
                <c:pt idx="0">
                  <c:v>32.1</c:v>
                </c:pt>
                <c:pt idx="1">
                  <c:v>35.799999999999997</c:v>
                </c:pt>
              </c:numCache>
            </c:numRef>
          </c:val>
          <c:extLst>
            <c:ext xmlns:c16="http://schemas.microsoft.com/office/drawing/2014/chart" uri="{C3380CC4-5D6E-409C-BE32-E72D297353CC}">
              <c16:uniqueId val="{00000000-4305-4F51-848C-2FAAD839C1D7}"/>
            </c:ext>
          </c:extLst>
        </c:ser>
        <c:ser>
          <c:idx val="1"/>
          <c:order val="1"/>
          <c:tx>
            <c:strRef>
              <c:f>Sheet1!$A$3</c:f>
              <c:strCache>
                <c:ptCount val="1"/>
                <c:pt idx="0">
                  <c:v>Usmeno - direktnim kontaktom</c:v>
                </c:pt>
              </c:strCache>
            </c:strRef>
          </c:tx>
          <c:spPr>
            <a:solidFill>
              <a:srgbClr val="007681"/>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Sa privrednicima</c:v>
                </c:pt>
                <c:pt idx="1">
                  <c:v>Sa poslovnim udruženjima</c:v>
                </c:pt>
              </c:strCache>
            </c:strRef>
          </c:cat>
          <c:val>
            <c:numRef>
              <c:f>Sheet1!$B$3:$C$3</c:f>
              <c:numCache>
                <c:formatCode>General</c:formatCode>
                <c:ptCount val="2"/>
                <c:pt idx="0">
                  <c:v>24.5</c:v>
                </c:pt>
                <c:pt idx="1">
                  <c:v>24.5</c:v>
                </c:pt>
              </c:numCache>
            </c:numRef>
          </c:val>
          <c:extLst>
            <c:ext xmlns:c16="http://schemas.microsoft.com/office/drawing/2014/chart" uri="{C3380CC4-5D6E-409C-BE32-E72D297353CC}">
              <c16:uniqueId val="{00000001-4305-4F51-848C-2FAAD839C1D7}"/>
            </c:ext>
          </c:extLst>
        </c:ser>
        <c:ser>
          <c:idx val="2"/>
          <c:order val="2"/>
          <c:tx>
            <c:strRef>
              <c:f>Sheet1!$A$4</c:f>
              <c:strCache>
                <c:ptCount val="1"/>
                <c:pt idx="0">
                  <c:v>Telefonom</c:v>
                </c:pt>
              </c:strCache>
            </c:strRef>
          </c:tx>
          <c:spPr>
            <a:solidFill>
              <a:srgbClr val="3D87A1"/>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Sa privrednicima</c:v>
                </c:pt>
                <c:pt idx="1">
                  <c:v>Sa poslovnim udruženjima</c:v>
                </c:pt>
              </c:strCache>
            </c:strRef>
          </c:cat>
          <c:val>
            <c:numRef>
              <c:f>Sheet1!$B$4:$C$4</c:f>
              <c:numCache>
                <c:formatCode>General</c:formatCode>
                <c:ptCount val="2"/>
                <c:pt idx="0">
                  <c:v>5.7</c:v>
                </c:pt>
                <c:pt idx="1">
                  <c:v>1.9</c:v>
                </c:pt>
              </c:numCache>
            </c:numRef>
          </c:val>
          <c:extLst>
            <c:ext xmlns:c16="http://schemas.microsoft.com/office/drawing/2014/chart" uri="{C3380CC4-5D6E-409C-BE32-E72D297353CC}">
              <c16:uniqueId val="{00000002-418F-42AF-90DC-9E681739F92C}"/>
            </c:ext>
          </c:extLst>
        </c:ser>
        <c:ser>
          <c:idx val="3"/>
          <c:order val="3"/>
          <c:tx>
            <c:strRef>
              <c:f>Sheet1!$A$5</c:f>
              <c:strCache>
                <c:ptCount val="1"/>
                <c:pt idx="0">
                  <c:v>Putem online formulara</c:v>
                </c:pt>
              </c:strCache>
            </c:strRef>
          </c:tx>
          <c:spPr>
            <a:solidFill>
              <a:schemeClr val="accent4"/>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Sa privrednicima</c:v>
                </c:pt>
                <c:pt idx="1">
                  <c:v>Sa poslovnim udruženjima</c:v>
                </c:pt>
              </c:strCache>
            </c:strRef>
          </c:cat>
          <c:val>
            <c:numRef>
              <c:f>Sheet1!$B$5:$C$5</c:f>
              <c:numCache>
                <c:formatCode>General</c:formatCode>
                <c:ptCount val="2"/>
                <c:pt idx="0">
                  <c:v>11.3</c:v>
                </c:pt>
                <c:pt idx="1">
                  <c:v>11.3</c:v>
                </c:pt>
              </c:numCache>
            </c:numRef>
          </c:val>
          <c:extLst>
            <c:ext xmlns:c16="http://schemas.microsoft.com/office/drawing/2014/chart" uri="{C3380CC4-5D6E-409C-BE32-E72D297353CC}">
              <c16:uniqueId val="{00000003-418F-42AF-90DC-9E681739F92C}"/>
            </c:ext>
          </c:extLst>
        </c:ser>
        <c:ser>
          <c:idx val="4"/>
          <c:order val="4"/>
          <c:tx>
            <c:strRef>
              <c:f>Sheet1!$A$6</c:f>
              <c:strCache>
                <c:ptCount val="1"/>
                <c:pt idx="0">
                  <c:v>Poštom</c:v>
                </c:pt>
              </c:strCache>
            </c:strRef>
          </c:tx>
          <c:spPr>
            <a:solidFill>
              <a:schemeClr val="accent4">
                <a:lumMod val="60000"/>
                <a:lumOff val="40000"/>
              </a:schemeClr>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Sa privrednicima</c:v>
                </c:pt>
                <c:pt idx="1">
                  <c:v>Sa poslovnim udruženjima</c:v>
                </c:pt>
              </c:strCache>
            </c:strRef>
          </c:cat>
          <c:val>
            <c:numRef>
              <c:f>Sheet1!$B$6:$C$6</c:f>
              <c:numCache>
                <c:formatCode>General</c:formatCode>
                <c:ptCount val="2"/>
                <c:pt idx="0">
                  <c:v>5.7</c:v>
                </c:pt>
                <c:pt idx="1">
                  <c:v>9.4</c:v>
                </c:pt>
              </c:numCache>
            </c:numRef>
          </c:val>
          <c:extLst>
            <c:ext xmlns:c16="http://schemas.microsoft.com/office/drawing/2014/chart" uri="{C3380CC4-5D6E-409C-BE32-E72D297353CC}">
              <c16:uniqueId val="{00000004-418F-42AF-90DC-9E681739F92C}"/>
            </c:ext>
          </c:extLst>
        </c:ser>
        <c:ser>
          <c:idx val="5"/>
          <c:order val="5"/>
          <c:tx>
            <c:strRef>
              <c:f>Sheet1!$A$7</c:f>
              <c:strCache>
                <c:ptCount val="1"/>
                <c:pt idx="0">
                  <c:v>Ne zna</c:v>
                </c:pt>
              </c:strCache>
            </c:strRef>
          </c:tx>
          <c:spPr>
            <a:solidFill>
              <a:srgbClr val="79797C"/>
            </a:solidFill>
            <a:ln>
              <a:solidFill>
                <a:schemeClr val="bg1"/>
              </a:solidFill>
            </a:ln>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Sa privrednicima</c:v>
                </c:pt>
                <c:pt idx="1">
                  <c:v>Sa poslovnim udruženjima</c:v>
                </c:pt>
              </c:strCache>
            </c:strRef>
          </c:cat>
          <c:val>
            <c:numRef>
              <c:f>Sheet1!$B$7:$C$7</c:f>
              <c:numCache>
                <c:formatCode>General</c:formatCode>
                <c:ptCount val="2"/>
                <c:pt idx="0">
                  <c:v>18.899999999999999</c:v>
                </c:pt>
                <c:pt idx="1">
                  <c:v>15.1</c:v>
                </c:pt>
              </c:numCache>
            </c:numRef>
          </c:val>
          <c:extLst>
            <c:ext xmlns:c16="http://schemas.microsoft.com/office/drawing/2014/chart" uri="{C3380CC4-5D6E-409C-BE32-E72D297353CC}">
              <c16:uniqueId val="{00000000-4C3F-4408-A029-332E6F27868D}"/>
            </c:ext>
          </c:extLst>
        </c:ser>
        <c:ser>
          <c:idx val="6"/>
          <c:order val="6"/>
          <c:tx>
            <c:strRef>
              <c:f>Sheet1!$A$8</c:f>
              <c:strCache>
                <c:ptCount val="1"/>
                <c:pt idx="0">
                  <c:v>Nikada ih ne konsultujemo</c:v>
                </c:pt>
              </c:strCache>
            </c:strRef>
          </c:tx>
          <c:spPr>
            <a:solidFill>
              <a:schemeClr val="bg2">
                <a:lumMod val="50000"/>
                <a:lumOff val="50000"/>
              </a:schemeClr>
            </a:solidFill>
            <a:ln>
              <a:solidFill>
                <a:schemeClr val="bg1"/>
              </a:solidFill>
            </a:ln>
          </c:spPr>
          <c:invertIfNegative val="0"/>
          <c:dLbls>
            <c:numFmt formatCode="#,##0"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Sa privrednicima</c:v>
                </c:pt>
                <c:pt idx="1">
                  <c:v>Sa poslovnim udruženjima</c:v>
                </c:pt>
              </c:strCache>
            </c:strRef>
          </c:cat>
          <c:val>
            <c:numRef>
              <c:f>Sheet1!$B$8:$C$8</c:f>
              <c:numCache>
                <c:formatCode>General</c:formatCode>
                <c:ptCount val="2"/>
                <c:pt idx="0">
                  <c:v>1.9</c:v>
                </c:pt>
                <c:pt idx="1">
                  <c:v>1.9</c:v>
                </c:pt>
              </c:numCache>
            </c:numRef>
          </c:val>
          <c:extLst>
            <c:ext xmlns:c16="http://schemas.microsoft.com/office/drawing/2014/chart" uri="{C3380CC4-5D6E-409C-BE32-E72D297353CC}">
              <c16:uniqueId val="{00000001-4C3F-4408-A029-332E6F27868D}"/>
            </c:ext>
          </c:extLst>
        </c:ser>
        <c:dLbls>
          <c:showLegendKey val="0"/>
          <c:showVal val="1"/>
          <c:showCatName val="0"/>
          <c:showSerName val="0"/>
          <c:showPercent val="0"/>
          <c:showBubbleSize val="0"/>
        </c:dLbls>
        <c:gapWidth val="50"/>
        <c:overlap val="100"/>
        <c:axId val="226394496"/>
        <c:axId val="226396032"/>
      </c:barChart>
      <c:catAx>
        <c:axId val="226394496"/>
        <c:scaling>
          <c:orientation val="maxMin"/>
        </c:scaling>
        <c:delete val="0"/>
        <c:axPos val="l"/>
        <c:numFmt formatCode="General"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mn-cs"/>
              </a:defRPr>
            </a:pPr>
            <a:endParaRPr lang="en-US"/>
          </a:p>
        </c:txPr>
        <c:crossAx val="226396032"/>
        <c:crosses val="autoZero"/>
        <c:auto val="1"/>
        <c:lblAlgn val="ctr"/>
        <c:lblOffset val="100"/>
        <c:noMultiLvlLbl val="0"/>
      </c:catAx>
      <c:valAx>
        <c:axId val="226396032"/>
        <c:scaling>
          <c:orientation val="minMax"/>
          <c:max val="100"/>
        </c:scaling>
        <c:delete val="1"/>
        <c:axPos val="t"/>
        <c:numFmt formatCode="General" sourceLinked="1"/>
        <c:majorTickMark val="out"/>
        <c:minorTickMark val="none"/>
        <c:tickLblPos val="nextTo"/>
        <c:crossAx val="226394496"/>
        <c:crosses val="autoZero"/>
        <c:crossBetween val="between"/>
      </c:valAx>
      <c:spPr>
        <a:noFill/>
        <a:ln w="6350">
          <a:noFill/>
        </a:ln>
        <a:effectLst/>
      </c:spPr>
    </c:plotArea>
    <c:legend>
      <c:legendPos val="l"/>
      <c:layout>
        <c:manualLayout>
          <c:xMode val="edge"/>
          <c:yMode val="edge"/>
          <c:x val="0.10516429851479581"/>
          <c:y val="0.1096424068823271"/>
          <c:w val="0.89483570148520419"/>
          <c:h val="0.24452446105022146"/>
        </c:manualLayout>
      </c:layout>
      <c:overlay val="0"/>
      <c:spPr>
        <a:noFill/>
        <a:ln>
          <a:noFill/>
        </a:ln>
        <a:effectLst/>
      </c:spPr>
      <c:txPr>
        <a:bodyPr rot="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solidFill>
            <a:schemeClr val="tx1"/>
          </a:solidFill>
          <a:latin typeface="Calibri" panose="020F0502020204030204" pitchFamily="34" charset="0"/>
        </a:defRPr>
      </a:pPr>
      <a:endParaRPr lang="en-US"/>
    </a:p>
  </c:txPr>
  <c:externalData r:id="rId1">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7293559859808536"/>
          <c:y val="0"/>
          <c:w val="0.72706440140191464"/>
          <c:h val="1"/>
        </c:manualLayout>
      </c:layout>
      <c:barChart>
        <c:barDir val="bar"/>
        <c:grouping val="stacked"/>
        <c:varyColors val="0"/>
        <c:ser>
          <c:idx val="0"/>
          <c:order val="0"/>
          <c:tx>
            <c:strRef>
              <c:f>Sheet1!$A$2</c:f>
              <c:strCache>
                <c:ptCount val="1"/>
                <c:pt idx="0">
                  <c:v>E-mailom</c:v>
                </c:pt>
              </c:strCache>
            </c:strRef>
          </c:tx>
          <c:spPr>
            <a:solidFill>
              <a:srgbClr val="004644"/>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Sa privrednicima</c:v>
                </c:pt>
                <c:pt idx="1">
                  <c:v>Sa poslovnim udruženjima</c:v>
                </c:pt>
              </c:strCache>
            </c:strRef>
          </c:cat>
          <c:val>
            <c:numRef>
              <c:f>Sheet1!$B$2:$C$2</c:f>
              <c:numCache>
                <c:formatCode>General</c:formatCode>
                <c:ptCount val="2"/>
                <c:pt idx="0">
                  <c:v>24.5</c:v>
                </c:pt>
                <c:pt idx="1">
                  <c:v>32.1</c:v>
                </c:pt>
              </c:numCache>
            </c:numRef>
          </c:val>
          <c:extLst>
            <c:ext xmlns:c16="http://schemas.microsoft.com/office/drawing/2014/chart" uri="{C3380CC4-5D6E-409C-BE32-E72D297353CC}">
              <c16:uniqueId val="{00000000-8168-431E-BED0-0F43C971F0C8}"/>
            </c:ext>
          </c:extLst>
        </c:ser>
        <c:ser>
          <c:idx val="1"/>
          <c:order val="1"/>
          <c:tx>
            <c:strRef>
              <c:f>Sheet1!$A$3</c:f>
              <c:strCache>
                <c:ptCount val="1"/>
                <c:pt idx="0">
                  <c:v>Usmeno - direktnim kontaktom</c:v>
                </c:pt>
              </c:strCache>
            </c:strRef>
          </c:tx>
          <c:spPr>
            <a:solidFill>
              <a:srgbClr val="007681"/>
            </a:solidFill>
            <a:ln>
              <a:solidFill>
                <a:schemeClr val="bg1"/>
              </a:solidFill>
            </a:ln>
            <a:effectLst/>
          </c:spPr>
          <c:invertIfNegative val="0"/>
          <c:dLbls>
            <c:numFmt formatCode="#,##0" sourceLinked="0"/>
            <c:spPr>
              <a:noFill/>
              <a:ln>
                <a:noFill/>
              </a:ln>
              <a:effectLst/>
            </c:spPr>
            <c:txPr>
              <a:bodyPr rot="0" spcFirstLastPara="1" vertOverflow="ellipsis" vert="horz" wrap="square" anchor="ctr" anchorCtr="0"/>
              <a:lstStyle/>
              <a:p>
                <a:pPr algn="ctr" rtl="0">
                  <a:defRPr lang="en-US" sz="18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Sa privrednicima</c:v>
                </c:pt>
                <c:pt idx="1">
                  <c:v>Sa poslovnim udruženjima</c:v>
                </c:pt>
              </c:strCache>
            </c:strRef>
          </c:cat>
          <c:val>
            <c:numRef>
              <c:f>Sheet1!$B$3:$C$3</c:f>
              <c:numCache>
                <c:formatCode>General</c:formatCode>
                <c:ptCount val="2"/>
                <c:pt idx="0">
                  <c:v>39.6</c:v>
                </c:pt>
                <c:pt idx="1">
                  <c:v>35.799999999999997</c:v>
                </c:pt>
              </c:numCache>
            </c:numRef>
          </c:val>
          <c:extLst>
            <c:ext xmlns:c16="http://schemas.microsoft.com/office/drawing/2014/chart" uri="{C3380CC4-5D6E-409C-BE32-E72D297353CC}">
              <c16:uniqueId val="{00000001-8168-431E-BED0-0F43C971F0C8}"/>
            </c:ext>
          </c:extLst>
        </c:ser>
        <c:ser>
          <c:idx val="2"/>
          <c:order val="2"/>
          <c:tx>
            <c:strRef>
              <c:f>Sheet1!$A$4</c:f>
              <c:strCache>
                <c:ptCount val="1"/>
                <c:pt idx="0">
                  <c:v>Telefonom</c:v>
                </c:pt>
              </c:strCache>
            </c:strRef>
          </c:tx>
          <c:spPr>
            <a:solidFill>
              <a:srgbClr val="3D87A1"/>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Sa privrednicima</c:v>
                </c:pt>
                <c:pt idx="1">
                  <c:v>Sa poslovnim udruženjima</c:v>
                </c:pt>
              </c:strCache>
            </c:strRef>
          </c:cat>
          <c:val>
            <c:numRef>
              <c:f>Sheet1!$B$4:$C$4</c:f>
              <c:numCache>
                <c:formatCode>General</c:formatCode>
                <c:ptCount val="2"/>
                <c:pt idx="0">
                  <c:v>1.9</c:v>
                </c:pt>
              </c:numCache>
            </c:numRef>
          </c:val>
          <c:extLst>
            <c:ext xmlns:c16="http://schemas.microsoft.com/office/drawing/2014/chart" uri="{C3380CC4-5D6E-409C-BE32-E72D297353CC}">
              <c16:uniqueId val="{00000002-B034-4ED0-B51A-97EB1867933F}"/>
            </c:ext>
          </c:extLst>
        </c:ser>
        <c:ser>
          <c:idx val="3"/>
          <c:order val="3"/>
          <c:tx>
            <c:strRef>
              <c:f>Sheet1!$A$5</c:f>
              <c:strCache>
                <c:ptCount val="1"/>
                <c:pt idx="0">
                  <c:v>Putem online formulara</c:v>
                </c:pt>
              </c:strCache>
            </c:strRef>
          </c:tx>
          <c:spPr>
            <a:solidFill>
              <a:schemeClr val="accent4"/>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Sa privrednicima</c:v>
                </c:pt>
                <c:pt idx="1">
                  <c:v>Sa poslovnim udruženjima</c:v>
                </c:pt>
              </c:strCache>
            </c:strRef>
          </c:cat>
          <c:val>
            <c:numRef>
              <c:f>Sheet1!$B$5:$C$5</c:f>
              <c:numCache>
                <c:formatCode>General</c:formatCode>
                <c:ptCount val="2"/>
                <c:pt idx="0">
                  <c:v>9.4</c:v>
                </c:pt>
                <c:pt idx="1">
                  <c:v>9.4</c:v>
                </c:pt>
              </c:numCache>
            </c:numRef>
          </c:val>
          <c:extLst>
            <c:ext xmlns:c16="http://schemas.microsoft.com/office/drawing/2014/chart" uri="{C3380CC4-5D6E-409C-BE32-E72D297353CC}">
              <c16:uniqueId val="{00000003-B034-4ED0-B51A-97EB1867933F}"/>
            </c:ext>
          </c:extLst>
        </c:ser>
        <c:ser>
          <c:idx val="4"/>
          <c:order val="4"/>
          <c:tx>
            <c:strRef>
              <c:f>Sheet1!$A$6</c:f>
              <c:strCache>
                <c:ptCount val="1"/>
                <c:pt idx="0">
                  <c:v>Poštom</c:v>
                </c:pt>
              </c:strCache>
            </c:strRef>
          </c:tx>
          <c:spPr>
            <a:solidFill>
              <a:schemeClr val="accent4">
                <a:lumMod val="60000"/>
                <a:lumOff val="40000"/>
              </a:schemeClr>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Sa privrednicima</c:v>
                </c:pt>
                <c:pt idx="1">
                  <c:v>Sa poslovnim udruženjima</c:v>
                </c:pt>
              </c:strCache>
            </c:strRef>
          </c:cat>
          <c:val>
            <c:numRef>
              <c:f>Sheet1!$B$6:$C$6</c:f>
              <c:numCache>
                <c:formatCode>General</c:formatCode>
                <c:ptCount val="2"/>
                <c:pt idx="0">
                  <c:v>11.3</c:v>
                </c:pt>
                <c:pt idx="1">
                  <c:v>11.3</c:v>
                </c:pt>
              </c:numCache>
            </c:numRef>
          </c:val>
          <c:extLst>
            <c:ext xmlns:c16="http://schemas.microsoft.com/office/drawing/2014/chart" uri="{C3380CC4-5D6E-409C-BE32-E72D297353CC}">
              <c16:uniqueId val="{00000004-B034-4ED0-B51A-97EB1867933F}"/>
            </c:ext>
          </c:extLst>
        </c:ser>
        <c:ser>
          <c:idx val="5"/>
          <c:order val="5"/>
          <c:tx>
            <c:strRef>
              <c:f>Sheet1!$A$7</c:f>
              <c:strCache>
                <c:ptCount val="1"/>
                <c:pt idx="0">
                  <c:v>Ne zna</c:v>
                </c:pt>
              </c:strCache>
            </c:strRef>
          </c:tx>
          <c:spPr>
            <a:solidFill>
              <a:schemeClr val="bg1">
                <a:lumMod val="65000"/>
              </a:schemeClr>
            </a:solidFill>
            <a:ln>
              <a:solidFill>
                <a:schemeClr val="bg1"/>
              </a:solid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Sheet1!$B$1:$C$1</c:f>
              <c:strCache>
                <c:ptCount val="2"/>
                <c:pt idx="0">
                  <c:v>Sa privrednicima</c:v>
                </c:pt>
                <c:pt idx="1">
                  <c:v>Sa poslovnim udruženjima</c:v>
                </c:pt>
              </c:strCache>
            </c:strRef>
          </c:cat>
          <c:val>
            <c:numRef>
              <c:f>Sheet1!$B$7:$C$7</c:f>
              <c:numCache>
                <c:formatCode>General</c:formatCode>
                <c:ptCount val="2"/>
                <c:pt idx="0">
                  <c:v>13.2</c:v>
                </c:pt>
                <c:pt idx="1">
                  <c:v>11.3</c:v>
                </c:pt>
              </c:numCache>
            </c:numRef>
          </c:val>
          <c:extLst>
            <c:ext xmlns:c16="http://schemas.microsoft.com/office/drawing/2014/chart" uri="{C3380CC4-5D6E-409C-BE32-E72D297353CC}">
              <c16:uniqueId val="{00000005-B034-4ED0-B51A-97EB1867933F}"/>
            </c:ext>
          </c:extLst>
        </c:ser>
        <c:dLbls>
          <c:showLegendKey val="0"/>
          <c:showVal val="1"/>
          <c:showCatName val="0"/>
          <c:showSerName val="0"/>
          <c:showPercent val="0"/>
          <c:showBubbleSize val="0"/>
        </c:dLbls>
        <c:gapWidth val="50"/>
        <c:overlap val="100"/>
        <c:axId val="226519296"/>
        <c:axId val="229244928"/>
      </c:barChart>
      <c:catAx>
        <c:axId val="226519296"/>
        <c:scaling>
          <c:orientation val="maxMin"/>
        </c:scaling>
        <c:delete val="0"/>
        <c:axPos val="l"/>
        <c:numFmt formatCode="General"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2000" b="1" i="0" u="none" strike="noStrike" kern="1200" baseline="0">
                <a:solidFill>
                  <a:schemeClr val="tx1"/>
                </a:solidFill>
                <a:latin typeface="Calibri" panose="020F0502020204030204" pitchFamily="34" charset="0"/>
                <a:ea typeface="+mn-ea"/>
                <a:cs typeface="+mn-cs"/>
              </a:defRPr>
            </a:pPr>
            <a:endParaRPr lang="en-US"/>
          </a:p>
        </c:txPr>
        <c:crossAx val="229244928"/>
        <c:crosses val="autoZero"/>
        <c:auto val="1"/>
        <c:lblAlgn val="ctr"/>
        <c:lblOffset val="100"/>
        <c:noMultiLvlLbl val="0"/>
      </c:catAx>
      <c:valAx>
        <c:axId val="229244928"/>
        <c:scaling>
          <c:orientation val="minMax"/>
          <c:max val="100"/>
        </c:scaling>
        <c:delete val="1"/>
        <c:axPos val="t"/>
        <c:numFmt formatCode="General" sourceLinked="1"/>
        <c:majorTickMark val="out"/>
        <c:minorTickMark val="none"/>
        <c:tickLblPos val="nextTo"/>
        <c:crossAx val="226519296"/>
        <c:crosses val="autoZero"/>
        <c:crossBetween val="between"/>
      </c:valAx>
      <c:spPr>
        <a:noFill/>
        <a:ln w="6350">
          <a:noFill/>
        </a:ln>
        <a:effectLst/>
      </c:spPr>
    </c:plotArea>
    <c:plotVisOnly val="1"/>
    <c:dispBlanksAs val="gap"/>
    <c:showDLblsOverMax val="0"/>
  </c:chart>
  <c:spPr>
    <a:noFill/>
    <a:ln w="9525" cap="flat" cmpd="sng" algn="ctr">
      <a:noFill/>
      <a:prstDash val="solid"/>
    </a:ln>
    <a:effectLst/>
  </c:spPr>
  <c:txPr>
    <a:bodyPr/>
    <a:lstStyle/>
    <a:p>
      <a:pPr>
        <a:defRPr sz="1800">
          <a:solidFill>
            <a:schemeClr val="tx1"/>
          </a:solidFill>
          <a:latin typeface="Calibri" panose="020F0502020204030204" pitchFamily="34" charset="0"/>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8983126562653985E-2"/>
          <c:y val="0"/>
          <c:w val="0.83629734662734134"/>
          <c:h val="1"/>
        </c:manualLayout>
      </c:layout>
      <c:doughnutChart>
        <c:varyColors val="1"/>
        <c:ser>
          <c:idx val="0"/>
          <c:order val="0"/>
          <c:tx>
            <c:strRef>
              <c:f>Sheet1!$B$1</c:f>
              <c:strCache>
                <c:ptCount val="1"/>
                <c:pt idx="0">
                  <c:v>Series 1</c:v>
                </c:pt>
              </c:strCache>
            </c:strRef>
          </c:tx>
          <c:spPr>
            <a:ln>
              <a:solidFill>
                <a:schemeClr val="bg1"/>
              </a:solidFill>
            </a:ln>
          </c:spPr>
          <c:dPt>
            <c:idx val="0"/>
            <c:bubble3D val="0"/>
            <c:spPr>
              <a:solidFill>
                <a:srgbClr val="007681"/>
              </a:solidFill>
              <a:ln>
                <a:solidFill>
                  <a:schemeClr val="bg1"/>
                </a:solidFill>
              </a:ln>
            </c:spPr>
            <c:extLst>
              <c:ext xmlns:c16="http://schemas.microsoft.com/office/drawing/2014/chart" uri="{C3380CC4-5D6E-409C-BE32-E72D297353CC}">
                <c16:uniqueId val="{00000001-B6B9-4DB5-93F6-2125032F827A}"/>
              </c:ext>
            </c:extLst>
          </c:dPt>
          <c:dPt>
            <c:idx val="1"/>
            <c:bubble3D val="0"/>
            <c:spPr>
              <a:solidFill>
                <a:schemeClr val="accent3"/>
              </a:solidFill>
              <a:ln>
                <a:solidFill>
                  <a:schemeClr val="bg1"/>
                </a:solidFill>
              </a:ln>
            </c:spPr>
            <c:extLst>
              <c:ext xmlns:c16="http://schemas.microsoft.com/office/drawing/2014/chart" uri="{C3380CC4-5D6E-409C-BE32-E72D297353CC}">
                <c16:uniqueId val="{00000003-B6B9-4DB5-93F6-2125032F827A}"/>
              </c:ext>
            </c:extLst>
          </c:dPt>
          <c:dPt>
            <c:idx val="2"/>
            <c:bubble3D val="0"/>
            <c:spPr>
              <a:solidFill>
                <a:schemeClr val="bg2">
                  <a:lumMod val="60000"/>
                  <a:lumOff val="40000"/>
                </a:schemeClr>
              </a:solidFill>
              <a:ln>
                <a:solidFill>
                  <a:schemeClr val="bg1"/>
                </a:solidFill>
              </a:ln>
            </c:spPr>
            <c:extLst>
              <c:ext xmlns:c16="http://schemas.microsoft.com/office/drawing/2014/chart" uri="{C3380CC4-5D6E-409C-BE32-E72D297353CC}">
                <c16:uniqueId val="{00000005-B6B9-4DB5-93F6-2125032F827A}"/>
              </c:ext>
            </c:extLst>
          </c:dPt>
          <c:dPt>
            <c:idx val="3"/>
            <c:bubble3D val="0"/>
            <c:spPr>
              <a:solidFill>
                <a:schemeClr val="accent1"/>
              </a:solidFill>
              <a:ln>
                <a:solidFill>
                  <a:schemeClr val="bg1"/>
                </a:solidFill>
              </a:ln>
            </c:spPr>
            <c:extLst>
              <c:ext xmlns:c16="http://schemas.microsoft.com/office/drawing/2014/chart" uri="{C3380CC4-5D6E-409C-BE32-E72D297353CC}">
                <c16:uniqueId val="{00000007-B6B9-4DB5-93F6-2125032F827A}"/>
              </c:ext>
            </c:extLst>
          </c:dPt>
          <c:dPt>
            <c:idx val="4"/>
            <c:bubble3D val="0"/>
            <c:spPr>
              <a:solidFill>
                <a:schemeClr val="accent1">
                  <a:lumMod val="75000"/>
                </a:schemeClr>
              </a:solidFill>
              <a:ln>
                <a:solidFill>
                  <a:schemeClr val="bg1"/>
                </a:solidFill>
              </a:ln>
            </c:spPr>
            <c:extLst>
              <c:ext xmlns:c16="http://schemas.microsoft.com/office/drawing/2014/chart" uri="{C3380CC4-5D6E-409C-BE32-E72D297353CC}">
                <c16:uniqueId val="{00000009-B6B9-4DB5-93F6-2125032F827A}"/>
              </c:ext>
            </c:extLst>
          </c:dPt>
          <c:dPt>
            <c:idx val="5"/>
            <c:bubble3D val="0"/>
            <c:spPr>
              <a:solidFill>
                <a:schemeClr val="tx1"/>
              </a:solidFill>
              <a:ln>
                <a:solidFill>
                  <a:schemeClr val="bg1"/>
                </a:solidFill>
              </a:ln>
            </c:spPr>
            <c:extLst>
              <c:ext xmlns:c16="http://schemas.microsoft.com/office/drawing/2014/chart" uri="{C3380CC4-5D6E-409C-BE32-E72D297353CC}">
                <c16:uniqueId val="{0000000B-B6B9-4DB5-93F6-2125032F827A}"/>
              </c:ext>
            </c:extLst>
          </c:dPt>
          <c:dLbls>
            <c:spPr>
              <a:noFill/>
              <a:ln>
                <a:noFill/>
              </a:ln>
              <a:effectLst/>
            </c:spPr>
            <c:txPr>
              <a:bodyPr/>
              <a:lstStyle/>
              <a:p>
                <a:pPr>
                  <a:defRPr sz="2400" b="1">
                    <a:solidFill>
                      <a:schemeClr val="bg1"/>
                    </a:solidFill>
                    <a:effectLst/>
                    <a:latin typeface="Calibri" panose="020F0502020204030204" pitchFamily="34" charset="0"/>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Sheet1!$A$2:$A$3</c:f>
              <c:strCache>
                <c:ptCount val="2"/>
                <c:pt idx="0">
                  <c:v>Da</c:v>
                </c:pt>
                <c:pt idx="1">
                  <c:v>Ne</c:v>
                </c:pt>
              </c:strCache>
            </c:strRef>
          </c:cat>
          <c:val>
            <c:numRef>
              <c:f>Sheet1!$B$2:$B$3</c:f>
              <c:numCache>
                <c:formatCode>General</c:formatCode>
                <c:ptCount val="2"/>
                <c:pt idx="0">
                  <c:v>66</c:v>
                </c:pt>
                <c:pt idx="1">
                  <c:v>34</c:v>
                </c:pt>
              </c:numCache>
            </c:numRef>
          </c:val>
          <c:extLst>
            <c:ext xmlns:c16="http://schemas.microsoft.com/office/drawing/2014/chart" uri="{C3380CC4-5D6E-409C-BE32-E72D297353CC}">
              <c16:uniqueId val="{0000000C-B6B9-4DB5-93F6-2125032F827A}"/>
            </c:ext>
          </c:extLst>
        </c:ser>
        <c:ser>
          <c:idx val="1"/>
          <c:order val="1"/>
          <c:tx>
            <c:v>Labels</c:v>
          </c:tx>
          <c:spPr>
            <a:noFill/>
            <a:ln>
              <a:noFill/>
            </a:ln>
          </c:spPr>
          <c:dLbls>
            <c:dLbl>
              <c:idx val="0"/>
              <c:layout>
                <c:manualLayout>
                  <c:x val="5.4876947413408469E-2"/>
                  <c:y val="6.115018357367847E-3"/>
                </c:manualLayout>
              </c:layout>
              <c:spPr/>
              <c:txPr>
                <a:bodyPr rot="0" vert="horz" lIns="38100" tIns="19050" rIns="38100" bIns="19050">
                  <a:spAutoFit/>
                </a:bodyPr>
                <a:lstStyle/>
                <a:p>
                  <a:pPr>
                    <a:defRPr sz="2000" b="1">
                      <a:latin typeface="Calibri" panose="020F0502020204030204"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B6B9-4DB5-93F6-2125032F827A}"/>
                </c:ext>
              </c:extLst>
            </c:dLbl>
            <c:dLbl>
              <c:idx val="1"/>
              <c:layout>
                <c:manualLayout>
                  <c:x val="-4.6307978104313981E-2"/>
                  <c:y val="1.2199150675663408E-2"/>
                </c:manualLayout>
              </c:layout>
              <c:spPr/>
              <c:txPr>
                <a:bodyPr rot="0" vert="horz" lIns="38100" tIns="19050" rIns="38100" bIns="19050">
                  <a:spAutoFit/>
                </a:bodyPr>
                <a:lstStyle/>
                <a:p>
                  <a:pPr>
                    <a:defRPr sz="2000" b="1">
                      <a:latin typeface="Calibri" panose="020F0502020204030204" pitchFamily="34" charset="0"/>
                    </a:defRPr>
                  </a:pPr>
                  <a:endParaRPr lang="en-US"/>
                </a:p>
              </c:txPr>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B6B9-4DB5-93F6-2125032F827A}"/>
                </c:ext>
              </c:extLst>
            </c:dLbl>
            <c:dLbl>
              <c:idx val="2"/>
              <c:layout>
                <c:manualLayout>
                  <c:x val="2.56237356709373E-2"/>
                  <c:y val="2.7164688813517998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F-B6B9-4DB5-93F6-2125032F827A}"/>
                </c:ext>
              </c:extLst>
            </c:dLbl>
            <c:dLbl>
              <c:idx val="3"/>
              <c:layout>
                <c:manualLayout>
                  <c:x val="-4.4504383007417402E-2"/>
                  <c:y val="-2.49006770909786E-17"/>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B6B9-4DB5-93F6-2125032F827A}"/>
                </c:ext>
              </c:extLst>
            </c:dLbl>
            <c:dLbl>
              <c:idx val="4"/>
              <c:layout>
                <c:manualLayout>
                  <c:x val="-6.8779501011463295E-2"/>
                  <c:y val="-1.0865875525406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B6B9-4DB5-93F6-2125032F827A}"/>
                </c:ext>
              </c:extLst>
            </c:dLbl>
            <c:dLbl>
              <c:idx val="5"/>
              <c:layout>
                <c:manualLayout>
                  <c:x val="-1.34861766689146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B6B9-4DB5-93F6-2125032F827A}"/>
                </c:ext>
              </c:extLst>
            </c:dLbl>
            <c:spPr>
              <a:noFill/>
              <a:ln>
                <a:noFill/>
              </a:ln>
              <a:effectLst/>
            </c:spPr>
            <c:txPr>
              <a:bodyPr rot="0" vert="horz" lIns="38100" tIns="19050" rIns="38100" bIns="19050">
                <a:spAutoFit/>
              </a:bodyPr>
              <a:lstStyle/>
              <a:p>
                <a:pPr>
                  <a:defRPr sz="2000" b="1">
                    <a:latin typeface="Calibri" panose="020F0502020204030204" pitchFamily="34" charset="0"/>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Sheet1!$A$2:$A$3</c:f>
              <c:strCache>
                <c:ptCount val="2"/>
                <c:pt idx="0">
                  <c:v>Da</c:v>
                </c:pt>
                <c:pt idx="1">
                  <c:v>Ne</c:v>
                </c:pt>
              </c:strCache>
            </c:strRef>
          </c:cat>
          <c:val>
            <c:numRef>
              <c:f>Sheet1!$GL$2:$GL$7</c:f>
              <c:numCache>
                <c:formatCode>General</c:formatCode>
                <c:ptCount val="6"/>
                <c:pt idx="0">
                  <c:v>77.400000000000006</c:v>
                </c:pt>
                <c:pt idx="1">
                  <c:v>15.1</c:v>
                </c:pt>
                <c:pt idx="2">
                  <c:v>7.5</c:v>
                </c:pt>
                <c:pt idx="3">
                  <c:v>0</c:v>
                </c:pt>
                <c:pt idx="4">
                  <c:v>0</c:v>
                </c:pt>
                <c:pt idx="5">
                  <c:v>0</c:v>
                </c:pt>
              </c:numCache>
            </c:numRef>
          </c:val>
          <c:extLst>
            <c:ext xmlns:c16="http://schemas.microsoft.com/office/drawing/2014/chart" uri="{C3380CC4-5D6E-409C-BE32-E72D297353CC}">
              <c16:uniqueId val="{00000013-B6B9-4DB5-93F6-2125032F827A}"/>
            </c:ext>
          </c:extLst>
        </c:ser>
        <c:dLbls>
          <c:showLegendKey val="0"/>
          <c:showVal val="0"/>
          <c:showCatName val="0"/>
          <c:showSerName val="0"/>
          <c:showPercent val="1"/>
          <c:showBubbleSize val="0"/>
          <c:showLeaderLines val="0"/>
        </c:dLbls>
        <c:firstSliceAng val="0"/>
        <c:holeSize val="30"/>
      </c:doughnutChart>
    </c:plotArea>
    <c:plotVisOnly val="1"/>
    <c:dispBlanksAs val="gap"/>
    <c:showDLblsOverMax val="0"/>
  </c:chart>
  <c:txPr>
    <a:bodyPr/>
    <a:lstStyle/>
    <a:p>
      <a:pPr>
        <a:defRPr sz="1800"/>
      </a:pPr>
      <a:endParaRPr lang="en-US"/>
    </a:p>
  </c:txPr>
  <c:externalData r:id="rId1">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448030284216786"/>
          <c:y val="0.11769305037901504"/>
          <c:w val="0.48084785241726946"/>
          <c:h val="0.88230694962098499"/>
        </c:manualLayout>
      </c:layout>
      <c:barChart>
        <c:barDir val="bar"/>
        <c:grouping val="clustered"/>
        <c:varyColors val="0"/>
        <c:ser>
          <c:idx val="0"/>
          <c:order val="0"/>
          <c:tx>
            <c:strRef>
              <c:f>Sheet1!$B$1</c:f>
              <c:strCache>
                <c:ptCount val="1"/>
                <c:pt idx="0">
                  <c:v>Privrednici</c:v>
                </c:pt>
              </c:strCache>
            </c:strRef>
          </c:tx>
          <c:spPr>
            <a:solidFill>
              <a:srgbClr val="006666"/>
            </a:solidFill>
            <a:ln>
              <a:solidFill>
                <a:schemeClr val="bg1"/>
              </a:solidFill>
            </a:ln>
            <a:effectLst/>
          </c:spPr>
          <c:invertIfNegative val="0"/>
          <c:dPt>
            <c:idx val="0"/>
            <c:invertIfNegative val="0"/>
            <c:bubble3D val="0"/>
            <c:extLst>
              <c:ext xmlns:c16="http://schemas.microsoft.com/office/drawing/2014/chart" uri="{C3380CC4-5D6E-409C-BE32-E72D297353CC}">
                <c16:uniqueId val="{00000000-FCCF-40B0-800D-60237490A4D4}"/>
              </c:ext>
            </c:extLst>
          </c:dPt>
          <c:dPt>
            <c:idx val="1"/>
            <c:invertIfNegative val="0"/>
            <c:bubble3D val="0"/>
            <c:extLst>
              <c:ext xmlns:c16="http://schemas.microsoft.com/office/drawing/2014/chart" uri="{C3380CC4-5D6E-409C-BE32-E72D297353CC}">
                <c16:uniqueId val="{00000001-FCCF-40B0-800D-60237490A4D4}"/>
              </c:ext>
            </c:extLst>
          </c:dPt>
          <c:dPt>
            <c:idx val="2"/>
            <c:invertIfNegative val="0"/>
            <c:bubble3D val="0"/>
            <c:extLst>
              <c:ext xmlns:c16="http://schemas.microsoft.com/office/drawing/2014/chart" uri="{C3380CC4-5D6E-409C-BE32-E72D297353CC}">
                <c16:uniqueId val="{00000002-FCCF-40B0-800D-60237490A4D4}"/>
              </c:ext>
            </c:extLst>
          </c:dPt>
          <c:dPt>
            <c:idx val="3"/>
            <c:invertIfNegative val="0"/>
            <c:bubble3D val="0"/>
            <c:extLst>
              <c:ext xmlns:c16="http://schemas.microsoft.com/office/drawing/2014/chart" uri="{C3380CC4-5D6E-409C-BE32-E72D297353CC}">
                <c16:uniqueId val="{00000003-FCCF-40B0-800D-60237490A4D4}"/>
              </c:ext>
            </c:extLst>
          </c:dPt>
          <c:dPt>
            <c:idx val="4"/>
            <c:invertIfNegative val="0"/>
            <c:bubble3D val="0"/>
            <c:extLst>
              <c:ext xmlns:c16="http://schemas.microsoft.com/office/drawing/2014/chart" uri="{C3380CC4-5D6E-409C-BE32-E72D297353CC}">
                <c16:uniqueId val="{00000004-FCCF-40B0-800D-60237490A4D4}"/>
              </c:ext>
            </c:extLst>
          </c:dPt>
          <c:dPt>
            <c:idx val="5"/>
            <c:invertIfNegative val="0"/>
            <c:bubble3D val="0"/>
            <c:extLst>
              <c:ext xmlns:c16="http://schemas.microsoft.com/office/drawing/2014/chart" uri="{C3380CC4-5D6E-409C-BE32-E72D297353CC}">
                <c16:uniqueId val="{00000005-FCCF-40B0-800D-60237490A4D4}"/>
              </c:ext>
            </c:extLst>
          </c:dPt>
          <c:dPt>
            <c:idx val="6"/>
            <c:invertIfNegative val="0"/>
            <c:bubble3D val="0"/>
            <c:extLst>
              <c:ext xmlns:c16="http://schemas.microsoft.com/office/drawing/2014/chart" uri="{C3380CC4-5D6E-409C-BE32-E72D297353CC}">
                <c16:uniqueId val="{00000006-FCCF-40B0-800D-60237490A4D4}"/>
              </c:ext>
            </c:extLst>
          </c:dPt>
          <c:dPt>
            <c:idx val="7"/>
            <c:invertIfNegative val="0"/>
            <c:bubble3D val="0"/>
            <c:extLst>
              <c:ext xmlns:c16="http://schemas.microsoft.com/office/drawing/2014/chart" uri="{C3380CC4-5D6E-409C-BE32-E72D297353CC}">
                <c16:uniqueId val="{00000007-FCCF-40B0-800D-60237490A4D4}"/>
              </c:ext>
            </c:extLst>
          </c:dPt>
          <c:dLbls>
            <c:numFmt formatCode="#&quot;%&quot;" sourceLinked="0"/>
            <c:spPr>
              <a:noFill/>
              <a:ln>
                <a:noFill/>
              </a:ln>
              <a:effectLst/>
            </c:spPr>
            <c:txPr>
              <a:bodyPr/>
              <a:lstStyle/>
              <a:p>
                <a:pPr>
                  <a:defRPr sz="14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Da, direktno putem sajta/telefona/mejla ministarstva</c:v>
                </c:pt>
                <c:pt idx="1">
                  <c:v>Da, tokom javne rasprave i/ili okruglih stolova/prezentacija</c:v>
                </c:pt>
                <c:pt idx="2">
                  <c:v>Da, preko poslovnog udruženja</c:v>
                </c:pt>
                <c:pt idx="3">
                  <c:v>Da, preko Privredne komore Srbije</c:v>
                </c:pt>
                <c:pt idx="4">
                  <c:v>Da, na neki drugi način</c:v>
                </c:pt>
                <c:pt idx="5">
                  <c:v>Ne, nikada nisam davao/la primedbe/komentare</c:v>
                </c:pt>
                <c:pt idx="6">
                  <c:v>Ne znam</c:v>
                </c:pt>
              </c:strCache>
            </c:strRef>
          </c:cat>
          <c:val>
            <c:numRef>
              <c:f>Sheet1!$B$2:$B$8</c:f>
              <c:numCache>
                <c:formatCode>General</c:formatCode>
                <c:ptCount val="7"/>
                <c:pt idx="0">
                  <c:v>13.2</c:v>
                </c:pt>
                <c:pt idx="1">
                  <c:v>5.4</c:v>
                </c:pt>
                <c:pt idx="2">
                  <c:v>6.1</c:v>
                </c:pt>
                <c:pt idx="3">
                  <c:v>6.8</c:v>
                </c:pt>
                <c:pt idx="4">
                  <c:v>2.8</c:v>
                </c:pt>
                <c:pt idx="5">
                  <c:v>71.7</c:v>
                </c:pt>
                <c:pt idx="6">
                  <c:v>1.2</c:v>
                </c:pt>
              </c:numCache>
            </c:numRef>
          </c:val>
          <c:extLst>
            <c:ext xmlns:c16="http://schemas.microsoft.com/office/drawing/2014/chart" uri="{C3380CC4-5D6E-409C-BE32-E72D297353CC}">
              <c16:uniqueId val="{00000008-FCCF-40B0-800D-60237490A4D4}"/>
            </c:ext>
          </c:extLst>
        </c:ser>
        <c:ser>
          <c:idx val="1"/>
          <c:order val="1"/>
          <c:tx>
            <c:strRef>
              <c:f>Sheet1!$C$1</c:f>
              <c:strCache>
                <c:ptCount val="1"/>
                <c:pt idx="0">
                  <c:v>Poslovna udruženja</c:v>
                </c:pt>
              </c:strCache>
            </c:strRef>
          </c:tx>
          <c:spPr>
            <a:solidFill>
              <a:srgbClr val="74AA50"/>
            </a:solidFill>
            <a:ln>
              <a:solidFill>
                <a:schemeClr val="bg1"/>
              </a:solidFill>
            </a:ln>
          </c:spPr>
          <c:invertIfNegative val="0"/>
          <c:dPt>
            <c:idx val="4"/>
            <c:invertIfNegative val="0"/>
            <c:bubble3D val="0"/>
            <c:extLst>
              <c:ext xmlns:c16="http://schemas.microsoft.com/office/drawing/2014/chart" uri="{C3380CC4-5D6E-409C-BE32-E72D297353CC}">
                <c16:uniqueId val="{0000000A-FCCF-40B0-800D-60237490A4D4}"/>
              </c:ext>
            </c:extLst>
          </c:dPt>
          <c:dLbls>
            <c:numFmt formatCode="#&quot;%&quot;" sourceLinked="0"/>
            <c:spPr>
              <a:noFill/>
              <a:ln>
                <a:noFill/>
              </a:ln>
              <a:effectLst/>
            </c:spPr>
            <c:txPr>
              <a:bodyPr/>
              <a:lstStyle/>
              <a:p>
                <a:pPr algn="ctr">
                  <a:defRPr lang="en-US" sz="1400" b="1" i="0" u="none" strike="noStrike" kern="1200" baseline="0">
                    <a:solidFill>
                      <a:srgbClr val="222223"/>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Sheet1!$A$2:$A$8</c:f>
              <c:strCache>
                <c:ptCount val="7"/>
                <c:pt idx="0">
                  <c:v>Da, direktno putem sajta/telefona/mejla ministarstva</c:v>
                </c:pt>
                <c:pt idx="1">
                  <c:v>Da, tokom javne rasprave i/ili okruglih stolova/prezentacija</c:v>
                </c:pt>
                <c:pt idx="2">
                  <c:v>Da, preko poslovnog udruženja</c:v>
                </c:pt>
                <c:pt idx="3">
                  <c:v>Da, preko Privredne komore Srbije</c:v>
                </c:pt>
                <c:pt idx="4">
                  <c:v>Da, na neki drugi način</c:v>
                </c:pt>
                <c:pt idx="5">
                  <c:v>Ne, nikada nisam davao/la primedbe/komentare</c:v>
                </c:pt>
                <c:pt idx="6">
                  <c:v>Ne znam</c:v>
                </c:pt>
              </c:strCache>
            </c:strRef>
          </c:cat>
          <c:val>
            <c:numRef>
              <c:f>Sheet1!$C$2:$C$8</c:f>
              <c:numCache>
                <c:formatCode>General</c:formatCode>
                <c:ptCount val="7"/>
                <c:pt idx="0">
                  <c:v>33.299999999999997</c:v>
                </c:pt>
                <c:pt idx="1">
                  <c:v>63.3</c:v>
                </c:pt>
                <c:pt idx="4">
                  <c:v>16.7</c:v>
                </c:pt>
                <c:pt idx="5">
                  <c:v>13.3</c:v>
                </c:pt>
              </c:numCache>
            </c:numRef>
          </c:val>
          <c:extLst>
            <c:ext xmlns:c16="http://schemas.microsoft.com/office/drawing/2014/chart" uri="{C3380CC4-5D6E-409C-BE32-E72D297353CC}">
              <c16:uniqueId val="{00000009-FCCF-40B0-800D-60237490A4D4}"/>
            </c:ext>
          </c:extLst>
        </c:ser>
        <c:dLbls>
          <c:showLegendKey val="0"/>
          <c:showVal val="0"/>
          <c:showCatName val="0"/>
          <c:showSerName val="0"/>
          <c:showPercent val="0"/>
          <c:showBubbleSize val="0"/>
        </c:dLbls>
        <c:gapWidth val="20"/>
        <c:axId val="234008960"/>
        <c:axId val="234010496"/>
      </c:barChart>
      <c:catAx>
        <c:axId val="234008960"/>
        <c:scaling>
          <c:orientation val="maxMin"/>
        </c:scaling>
        <c:delete val="0"/>
        <c:axPos val="l"/>
        <c:numFmt formatCode="General" sourceLinked="0"/>
        <c:majorTickMark val="out"/>
        <c:minorTickMark val="none"/>
        <c:tickLblPos val="nextTo"/>
        <c:spPr>
          <a:ln>
            <a:noFill/>
          </a:ln>
        </c:spPr>
        <c:txPr>
          <a:bodyPr/>
          <a:lstStyle/>
          <a:p>
            <a:pPr>
              <a:defRPr sz="1600" b="0" cap="none" baseline="0">
                <a:latin typeface="Calibri" panose="020F0502020204030204" pitchFamily="34" charset="0"/>
              </a:defRPr>
            </a:pPr>
            <a:endParaRPr lang="en-US"/>
          </a:p>
        </c:txPr>
        <c:crossAx val="234010496"/>
        <c:crosses val="autoZero"/>
        <c:auto val="1"/>
        <c:lblAlgn val="ctr"/>
        <c:lblOffset val="100"/>
        <c:noMultiLvlLbl val="0"/>
      </c:catAx>
      <c:valAx>
        <c:axId val="234010496"/>
        <c:scaling>
          <c:orientation val="minMax"/>
          <c:max val="100"/>
        </c:scaling>
        <c:delete val="1"/>
        <c:axPos val="b"/>
        <c:numFmt formatCode="General" sourceLinked="1"/>
        <c:majorTickMark val="out"/>
        <c:minorTickMark val="none"/>
        <c:tickLblPos val="nextTo"/>
        <c:crossAx val="234008960"/>
        <c:crosses val="max"/>
        <c:crossBetween val="between"/>
      </c:valAx>
      <c:spPr>
        <a:noFill/>
      </c:spPr>
    </c:plotArea>
    <c:legend>
      <c:legendPos val="r"/>
      <c:layout>
        <c:manualLayout>
          <c:xMode val="edge"/>
          <c:yMode val="edge"/>
          <c:x val="0.36675731012615348"/>
          <c:y val="9.3432576587667675E-3"/>
          <c:w val="0.63151362988069271"/>
          <c:h val="0.10899849457273106"/>
        </c:manualLayout>
      </c:layout>
      <c:overlay val="0"/>
      <c:txPr>
        <a:bodyPr/>
        <a:lstStyle/>
        <a:p>
          <a:pPr>
            <a:defRPr sz="2000" b="1">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0016299358550805"/>
          <c:y val="0"/>
          <c:w val="0.59983700641449189"/>
          <c:h val="0.80834500389444375"/>
        </c:manualLayout>
      </c:layout>
      <c:barChart>
        <c:barDir val="col"/>
        <c:grouping val="stacked"/>
        <c:varyColors val="0"/>
        <c:ser>
          <c:idx val="0"/>
          <c:order val="0"/>
          <c:tx>
            <c:strRef>
              <c:f>Sheet1!$A$2</c:f>
              <c:strCache>
                <c:ptCount val="1"/>
                <c:pt idx="0">
                  <c:v>Odbija da odgovori</c:v>
                </c:pt>
              </c:strCache>
            </c:strRef>
          </c:tx>
          <c:spPr>
            <a:solidFill>
              <a:schemeClr val="bg1">
                <a:lumMod val="65000"/>
              </a:schemeClr>
            </a:solidFill>
            <a:ln>
              <a:solidFill>
                <a:schemeClr val="bg1"/>
              </a:solidFill>
            </a:ln>
          </c:spPr>
          <c:invertIfNegative val="0"/>
          <c:cat>
            <c:strRef>
              <c:f>Sheet1!$B$1:$C$1</c:f>
              <c:strCache>
                <c:ptCount val="2"/>
                <c:pt idx="0">
                  <c:v>Poslovna udruženja</c:v>
                </c:pt>
                <c:pt idx="1">
                  <c:v>Privrednici</c:v>
                </c:pt>
              </c:strCache>
            </c:strRef>
          </c:cat>
          <c:val>
            <c:numRef>
              <c:f>Sheet1!$B$2:$C$2</c:f>
              <c:numCache>
                <c:formatCode>General</c:formatCode>
                <c:ptCount val="2"/>
                <c:pt idx="1">
                  <c:v>1.7</c:v>
                </c:pt>
              </c:numCache>
            </c:numRef>
          </c:val>
          <c:extLst>
            <c:ext xmlns:c16="http://schemas.microsoft.com/office/drawing/2014/chart" uri="{C3380CC4-5D6E-409C-BE32-E72D297353CC}">
              <c16:uniqueId val="{00000000-8F8C-4CE0-B6F4-7DB21BB4B4DC}"/>
            </c:ext>
          </c:extLst>
        </c:ser>
        <c:ser>
          <c:idx val="1"/>
          <c:order val="1"/>
          <c:tx>
            <c:strRef>
              <c:f>Sheet1!$A$3</c:f>
              <c:strCache>
                <c:ptCount val="1"/>
                <c:pt idx="0">
                  <c:v>Ne zna</c:v>
                </c:pt>
              </c:strCache>
            </c:strRef>
          </c:tx>
          <c:spPr>
            <a:solidFill>
              <a:schemeClr val="bg1">
                <a:lumMod val="50000"/>
              </a:schemeClr>
            </a:solidFill>
            <a:ln>
              <a:solidFill>
                <a:schemeClr val="bg1"/>
              </a:solidFill>
            </a:ln>
          </c:spPr>
          <c:invertIfNegative val="0"/>
          <c:dLbls>
            <c:numFmt formatCode="#&quot;%&quot;" sourceLinked="0"/>
            <c:spPr>
              <a:noFill/>
              <a:ln>
                <a:noFill/>
              </a:ln>
              <a:effectLst/>
            </c:spPr>
            <c:txPr>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Poslovna udruženja</c:v>
                </c:pt>
                <c:pt idx="1">
                  <c:v>Privrednici</c:v>
                </c:pt>
              </c:strCache>
            </c:strRef>
          </c:cat>
          <c:val>
            <c:numRef>
              <c:f>Sheet1!$B$3:$C$3</c:f>
              <c:numCache>
                <c:formatCode>General</c:formatCode>
                <c:ptCount val="2"/>
                <c:pt idx="0">
                  <c:v>7.7</c:v>
                </c:pt>
                <c:pt idx="1">
                  <c:v>4.9000000000000004</c:v>
                </c:pt>
              </c:numCache>
            </c:numRef>
          </c:val>
          <c:extLst>
            <c:ext xmlns:c16="http://schemas.microsoft.com/office/drawing/2014/chart" uri="{C3380CC4-5D6E-409C-BE32-E72D297353CC}">
              <c16:uniqueId val="{00000001-8F8C-4CE0-B6F4-7DB21BB4B4DC}"/>
            </c:ext>
          </c:extLst>
        </c:ser>
        <c:ser>
          <c:idx val="2"/>
          <c:order val="2"/>
          <c:tx>
            <c:strRef>
              <c:f>Sheet1!$A$4</c:f>
              <c:strCache>
                <c:ptCount val="1"/>
                <c:pt idx="0">
                  <c:v> Ni na jedan komentar nismo dobili odgovor</c:v>
                </c:pt>
              </c:strCache>
            </c:strRef>
          </c:tx>
          <c:spPr>
            <a:solidFill>
              <a:srgbClr val="009999"/>
            </a:solidFill>
            <a:ln>
              <a:solidFill>
                <a:schemeClr val="bg1"/>
              </a:solidFill>
            </a:ln>
          </c:spPr>
          <c:invertIfNegative val="0"/>
          <c:dLbls>
            <c:numFmt formatCode="#&quot;%&quot;" sourceLinked="0"/>
            <c:spPr>
              <a:noFill/>
              <a:ln>
                <a:noFill/>
              </a:ln>
              <a:effectLst/>
            </c:spPr>
            <c:txPr>
              <a:bodyPr anchorCtr="0"/>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Poslovna udruženja</c:v>
                </c:pt>
                <c:pt idx="1">
                  <c:v>Privrednici</c:v>
                </c:pt>
              </c:strCache>
            </c:strRef>
          </c:cat>
          <c:val>
            <c:numRef>
              <c:f>Sheet1!$B$4:$C$4</c:f>
              <c:numCache>
                <c:formatCode>General</c:formatCode>
                <c:ptCount val="2"/>
                <c:pt idx="0">
                  <c:v>11.5</c:v>
                </c:pt>
                <c:pt idx="1">
                  <c:v>22.3</c:v>
                </c:pt>
              </c:numCache>
            </c:numRef>
          </c:val>
          <c:extLst>
            <c:ext xmlns:c16="http://schemas.microsoft.com/office/drawing/2014/chart" uri="{C3380CC4-5D6E-409C-BE32-E72D297353CC}">
              <c16:uniqueId val="{00000002-8F8C-4CE0-B6F4-7DB21BB4B4DC}"/>
            </c:ext>
          </c:extLst>
        </c:ser>
        <c:ser>
          <c:idx val="3"/>
          <c:order val="3"/>
          <c:tx>
            <c:strRef>
              <c:f>Sheet1!$A$5</c:f>
              <c:strCache>
                <c:ptCount val="1"/>
                <c:pt idx="0">
                  <c:v>Na većinu komentara nismo dobili odgovor</c:v>
                </c:pt>
              </c:strCache>
            </c:strRef>
          </c:tx>
          <c:spPr>
            <a:solidFill>
              <a:srgbClr val="007681"/>
            </a:solidFill>
            <a:ln>
              <a:solidFill>
                <a:schemeClr val="bg1"/>
              </a:solidFill>
            </a:ln>
          </c:spPr>
          <c:invertIfNegative val="0"/>
          <c:dLbls>
            <c:numFmt formatCode="#&quot;%&quot;" sourceLinked="0"/>
            <c:spPr>
              <a:noFill/>
              <a:ln>
                <a:noFill/>
              </a:ln>
              <a:effectLst/>
            </c:spPr>
            <c:txPr>
              <a:bodyPr anchorCtr="0"/>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Poslovna udruženja</c:v>
                </c:pt>
                <c:pt idx="1">
                  <c:v>Privrednici</c:v>
                </c:pt>
              </c:strCache>
            </c:strRef>
          </c:cat>
          <c:val>
            <c:numRef>
              <c:f>Sheet1!$B$5:$C$5</c:f>
              <c:numCache>
                <c:formatCode>General</c:formatCode>
                <c:ptCount val="2"/>
                <c:pt idx="0">
                  <c:v>23.1</c:v>
                </c:pt>
                <c:pt idx="1">
                  <c:v>17</c:v>
                </c:pt>
              </c:numCache>
            </c:numRef>
          </c:val>
          <c:extLst>
            <c:ext xmlns:c16="http://schemas.microsoft.com/office/drawing/2014/chart" uri="{C3380CC4-5D6E-409C-BE32-E72D297353CC}">
              <c16:uniqueId val="{00000003-8F8C-4CE0-B6F4-7DB21BB4B4DC}"/>
            </c:ext>
          </c:extLst>
        </c:ser>
        <c:ser>
          <c:idx val="4"/>
          <c:order val="4"/>
          <c:tx>
            <c:strRef>
              <c:f>Sheet1!$A$6</c:f>
              <c:strCache>
                <c:ptCount val="1"/>
                <c:pt idx="0">
                  <c:v> Na većinu komentara smo dobili odgovor</c:v>
                </c:pt>
              </c:strCache>
            </c:strRef>
          </c:tx>
          <c:spPr>
            <a:solidFill>
              <a:srgbClr val="006666"/>
            </a:solidFill>
            <a:ln>
              <a:solidFill>
                <a:schemeClr val="bg1"/>
              </a:solidFill>
            </a:ln>
          </c:spPr>
          <c:invertIfNegative val="0"/>
          <c:dLbls>
            <c:numFmt formatCode="#&quot;%&quot;" sourceLinked="0"/>
            <c:spPr>
              <a:noFill/>
              <a:ln>
                <a:noFill/>
              </a:ln>
              <a:effectLst/>
            </c:spPr>
            <c:txPr>
              <a:bodyPr anchorCtr="0"/>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Poslovna udruženja</c:v>
                </c:pt>
                <c:pt idx="1">
                  <c:v>Privrednici</c:v>
                </c:pt>
              </c:strCache>
            </c:strRef>
          </c:cat>
          <c:val>
            <c:numRef>
              <c:f>Sheet1!$B$6:$C$6</c:f>
              <c:numCache>
                <c:formatCode>General</c:formatCode>
                <c:ptCount val="2"/>
                <c:pt idx="0">
                  <c:v>50</c:v>
                </c:pt>
                <c:pt idx="1">
                  <c:v>40.700000000000003</c:v>
                </c:pt>
              </c:numCache>
            </c:numRef>
          </c:val>
          <c:extLst>
            <c:ext xmlns:c16="http://schemas.microsoft.com/office/drawing/2014/chart" uri="{C3380CC4-5D6E-409C-BE32-E72D297353CC}">
              <c16:uniqueId val="{00000000-9D4A-4C77-B53E-044988852E43}"/>
            </c:ext>
          </c:extLst>
        </c:ser>
        <c:ser>
          <c:idx val="5"/>
          <c:order val="5"/>
          <c:tx>
            <c:strRef>
              <c:f>Sheet1!$A$7</c:f>
              <c:strCache>
                <c:ptCount val="1"/>
                <c:pt idx="0">
                  <c:v> Na sve komentare smo dobili odgovor</c:v>
                </c:pt>
              </c:strCache>
            </c:strRef>
          </c:tx>
          <c:spPr>
            <a:solidFill>
              <a:srgbClr val="004644"/>
            </a:solidFill>
            <a:ln>
              <a:solidFill>
                <a:schemeClr val="bg1"/>
              </a:solidFill>
            </a:ln>
          </c:spPr>
          <c:invertIfNegative val="0"/>
          <c:dLbls>
            <c:numFmt formatCode="#&quot;%&quot;" sourceLinked="0"/>
            <c:spPr>
              <a:noFill/>
              <a:ln>
                <a:noFill/>
              </a:ln>
              <a:effectLst/>
            </c:spPr>
            <c:txPr>
              <a:bodyPr/>
              <a:lstStyle/>
              <a:p>
                <a:pPr>
                  <a:defRPr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Poslovna udruženja</c:v>
                </c:pt>
                <c:pt idx="1">
                  <c:v>Privrednici</c:v>
                </c:pt>
              </c:strCache>
            </c:strRef>
          </c:cat>
          <c:val>
            <c:numRef>
              <c:f>Sheet1!$B$7:$C$7</c:f>
              <c:numCache>
                <c:formatCode>General</c:formatCode>
                <c:ptCount val="2"/>
                <c:pt idx="0">
                  <c:v>7.7</c:v>
                </c:pt>
                <c:pt idx="1">
                  <c:v>13.5</c:v>
                </c:pt>
              </c:numCache>
            </c:numRef>
          </c:val>
          <c:extLst>
            <c:ext xmlns:c16="http://schemas.microsoft.com/office/drawing/2014/chart" uri="{C3380CC4-5D6E-409C-BE32-E72D297353CC}">
              <c16:uniqueId val="{00000000-7E4B-4F2A-948E-2AA9C1674657}"/>
            </c:ext>
          </c:extLst>
        </c:ser>
        <c:dLbls>
          <c:showLegendKey val="0"/>
          <c:showVal val="0"/>
          <c:showCatName val="0"/>
          <c:showSerName val="0"/>
          <c:showPercent val="0"/>
          <c:showBubbleSize val="0"/>
        </c:dLbls>
        <c:gapWidth val="50"/>
        <c:overlap val="100"/>
        <c:axId val="234452864"/>
        <c:axId val="234454400"/>
      </c:barChart>
      <c:catAx>
        <c:axId val="234452864"/>
        <c:scaling>
          <c:orientation val="maxMin"/>
        </c:scaling>
        <c:delete val="0"/>
        <c:axPos val="b"/>
        <c:numFmt formatCode="General" sourceLinked="0"/>
        <c:majorTickMark val="out"/>
        <c:minorTickMark val="none"/>
        <c:tickLblPos val="nextTo"/>
        <c:spPr>
          <a:ln>
            <a:noFill/>
          </a:ln>
        </c:spPr>
        <c:txPr>
          <a:bodyPr/>
          <a:lstStyle/>
          <a:p>
            <a:pPr>
              <a:defRPr sz="2000" b="1"/>
            </a:pPr>
            <a:endParaRPr lang="en-US"/>
          </a:p>
        </c:txPr>
        <c:crossAx val="234454400"/>
        <c:crosses val="autoZero"/>
        <c:auto val="1"/>
        <c:lblAlgn val="ctr"/>
        <c:lblOffset val="100"/>
        <c:noMultiLvlLbl val="0"/>
      </c:catAx>
      <c:valAx>
        <c:axId val="234454400"/>
        <c:scaling>
          <c:orientation val="minMax"/>
          <c:max val="100"/>
          <c:min val="0"/>
        </c:scaling>
        <c:delete val="1"/>
        <c:axPos val="l"/>
        <c:numFmt formatCode="0%" sourceLinked="0"/>
        <c:majorTickMark val="out"/>
        <c:minorTickMark val="none"/>
        <c:tickLblPos val="nextTo"/>
        <c:crossAx val="234452864"/>
        <c:crosses val="max"/>
        <c:crossBetween val="between"/>
        <c:majorUnit val="20"/>
        <c:minorUnit val="3"/>
      </c:valAx>
    </c:plotArea>
    <c:legend>
      <c:legendPos val="r"/>
      <c:layout>
        <c:manualLayout>
          <c:xMode val="edge"/>
          <c:yMode val="edge"/>
          <c:x val="2.0319379718043023E-4"/>
          <c:y val="4.0607806174746436E-2"/>
          <c:w val="0.43053184149129631"/>
          <c:h val="0.86683205382161888"/>
        </c:manualLayout>
      </c:layout>
      <c:overlay val="0"/>
      <c:txPr>
        <a:bodyPr/>
        <a:lstStyle/>
        <a:p>
          <a:pPr>
            <a:defRPr sz="1800"/>
          </a:pPr>
          <a:endParaRPr lang="en-US"/>
        </a:p>
      </c:txPr>
    </c:legend>
    <c:plotVisOnly val="1"/>
    <c:dispBlanksAs val="gap"/>
    <c:showDLblsOverMax val="0"/>
  </c:chart>
  <c:txPr>
    <a:bodyPr/>
    <a:lstStyle/>
    <a:p>
      <a:pPr>
        <a:defRPr sz="1800">
          <a:latin typeface="Calibri" panose="020F0502020204030204" pitchFamily="34" charset="0"/>
        </a:defRPr>
      </a:pPr>
      <a:endParaRPr lang="en-US"/>
    </a:p>
  </c:txPr>
  <c:externalData r:id="rId1">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4120512672803156"/>
          <c:y val="0"/>
          <c:w val="0.39782771050130233"/>
          <c:h val="0.99352051510851558"/>
        </c:manualLayout>
      </c:layout>
      <c:barChart>
        <c:barDir val="bar"/>
        <c:grouping val="clustered"/>
        <c:varyColors val="0"/>
        <c:ser>
          <c:idx val="0"/>
          <c:order val="0"/>
          <c:tx>
            <c:strRef>
              <c:f>Sheet1!$B$1</c:f>
              <c:strCache>
                <c:ptCount val="1"/>
                <c:pt idx="0">
                  <c:v>Series 1</c:v>
                </c:pt>
              </c:strCache>
            </c:strRef>
          </c:tx>
          <c:spPr>
            <a:solidFill>
              <a:srgbClr val="007681"/>
            </a:solidFill>
            <a:ln>
              <a:solidFill>
                <a:schemeClr val="bg1"/>
              </a:solidFill>
            </a:ln>
            <a:effectLst/>
          </c:spPr>
          <c:invertIfNegative val="0"/>
          <c:dPt>
            <c:idx val="2"/>
            <c:invertIfNegative val="0"/>
            <c:bubble3D val="0"/>
            <c:spPr>
              <a:solidFill>
                <a:srgbClr val="FF585D"/>
              </a:solidFill>
              <a:ln>
                <a:solidFill>
                  <a:schemeClr val="bg1"/>
                </a:solidFill>
              </a:ln>
              <a:effectLst/>
            </c:spPr>
            <c:extLst>
              <c:ext xmlns:c16="http://schemas.microsoft.com/office/drawing/2014/chart" uri="{C3380CC4-5D6E-409C-BE32-E72D297353CC}">
                <c16:uniqueId val="{00000003-FE57-461B-A52B-45525FA654F9}"/>
              </c:ext>
            </c:extLst>
          </c:dPt>
          <c:dPt>
            <c:idx val="3"/>
            <c:invertIfNegative val="0"/>
            <c:bubble3D val="0"/>
            <c:spPr>
              <a:solidFill>
                <a:sysClr val="window" lastClr="FFFFFF">
                  <a:lumMod val="50000"/>
                </a:sysClr>
              </a:solidFill>
              <a:ln>
                <a:solidFill>
                  <a:schemeClr val="bg1"/>
                </a:solidFill>
              </a:ln>
              <a:effectLst/>
            </c:spPr>
            <c:extLst>
              <c:ext xmlns:c16="http://schemas.microsoft.com/office/drawing/2014/chart" uri="{C3380CC4-5D6E-409C-BE32-E72D297353CC}">
                <c16:uniqueId val="{00000004-FE57-461B-A52B-45525FA654F9}"/>
              </c:ext>
            </c:extLst>
          </c:dPt>
          <c:dPt>
            <c:idx val="4"/>
            <c:invertIfNegative val="0"/>
            <c:bubble3D val="0"/>
            <c:spPr>
              <a:solidFill>
                <a:srgbClr val="FF585D"/>
              </a:solidFill>
              <a:ln>
                <a:solidFill>
                  <a:schemeClr val="bg1"/>
                </a:solidFill>
              </a:ln>
              <a:effectLst/>
            </c:spPr>
            <c:extLst>
              <c:ext xmlns:c16="http://schemas.microsoft.com/office/drawing/2014/chart" uri="{C3380CC4-5D6E-409C-BE32-E72D297353CC}">
                <c16:uniqueId val="{00000005-FE57-461B-A52B-45525FA654F9}"/>
              </c:ext>
            </c:extLst>
          </c:dPt>
          <c:dPt>
            <c:idx val="5"/>
            <c:invertIfNegative val="0"/>
            <c:bubble3D val="0"/>
            <c:spPr>
              <a:solidFill>
                <a:sysClr val="window" lastClr="FFFFFF">
                  <a:lumMod val="65000"/>
                </a:sysClr>
              </a:solidFill>
              <a:ln>
                <a:solidFill>
                  <a:schemeClr val="bg1"/>
                </a:solidFill>
              </a:ln>
              <a:effectLst/>
            </c:spPr>
            <c:extLst>
              <c:ext xmlns:c16="http://schemas.microsoft.com/office/drawing/2014/chart" uri="{C3380CC4-5D6E-409C-BE32-E72D297353CC}">
                <c16:uniqueId val="{00000006-FE57-461B-A52B-45525FA654F9}"/>
              </c:ext>
            </c:extLst>
          </c:dPt>
          <c:dPt>
            <c:idx val="7"/>
            <c:invertIfNegative val="0"/>
            <c:bubble3D val="0"/>
            <c:spPr>
              <a:solidFill>
                <a:sysClr val="window" lastClr="FFFFFF">
                  <a:lumMod val="50000"/>
                </a:sysClr>
              </a:solidFill>
              <a:ln>
                <a:solidFill>
                  <a:schemeClr val="bg1"/>
                </a:solidFill>
              </a:ln>
              <a:effectLst/>
            </c:spPr>
            <c:extLst>
              <c:ext xmlns:c16="http://schemas.microsoft.com/office/drawing/2014/chart" uri="{C3380CC4-5D6E-409C-BE32-E72D297353CC}">
                <c16:uniqueId val="{00000001-C4BE-4CF4-BF4A-CE154C528336}"/>
              </c:ext>
            </c:extLst>
          </c:dPt>
          <c:dPt>
            <c:idx val="9"/>
            <c:invertIfNegative val="0"/>
            <c:bubble3D val="0"/>
            <c:extLst>
              <c:ext xmlns:c16="http://schemas.microsoft.com/office/drawing/2014/chart" uri="{C3380CC4-5D6E-409C-BE32-E72D297353CC}">
                <c16:uniqueId val="{00000002-C4BE-4CF4-BF4A-CE154C528336}"/>
              </c:ext>
            </c:extLst>
          </c:dPt>
          <c:dLbls>
            <c:numFmt formatCode="#&quot;%&quot;" sourceLinked="0"/>
            <c:spPr>
              <a:noFill/>
              <a:ln>
                <a:noFill/>
              </a:ln>
              <a:effectLst/>
            </c:spPr>
            <c:txPr>
              <a:bodyPr/>
              <a:lstStyle/>
              <a:p>
                <a:pPr>
                  <a:defRPr sz="2000" b="1"/>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Na sve komentare smo odgovorili</c:v>
                </c:pt>
                <c:pt idx="1">
                  <c:v>Na većinu komentara smo odgovorili</c:v>
                </c:pt>
                <c:pt idx="2">
                  <c:v>Na većinu komentara nismo odgovorili</c:v>
                </c:pt>
                <c:pt idx="3">
                  <c:v>Ne zna</c:v>
                </c:pt>
              </c:strCache>
            </c:strRef>
          </c:cat>
          <c:val>
            <c:numRef>
              <c:f>Sheet1!$B$2:$B$5</c:f>
              <c:numCache>
                <c:formatCode>General</c:formatCode>
                <c:ptCount val="4"/>
                <c:pt idx="0">
                  <c:v>54.3</c:v>
                </c:pt>
                <c:pt idx="1">
                  <c:v>34.299999999999997</c:v>
                </c:pt>
                <c:pt idx="2">
                  <c:v>2.9</c:v>
                </c:pt>
                <c:pt idx="3">
                  <c:v>8.6</c:v>
                </c:pt>
              </c:numCache>
            </c:numRef>
          </c:val>
          <c:extLst>
            <c:ext xmlns:c16="http://schemas.microsoft.com/office/drawing/2014/chart" uri="{C3380CC4-5D6E-409C-BE32-E72D297353CC}">
              <c16:uniqueId val="{00000003-C4BE-4CF4-BF4A-CE154C528336}"/>
            </c:ext>
          </c:extLst>
        </c:ser>
        <c:dLbls>
          <c:showLegendKey val="0"/>
          <c:showVal val="0"/>
          <c:showCatName val="0"/>
          <c:showSerName val="0"/>
          <c:showPercent val="0"/>
          <c:showBubbleSize val="0"/>
        </c:dLbls>
        <c:gapWidth val="20"/>
        <c:axId val="234615168"/>
        <c:axId val="234616704"/>
      </c:barChart>
      <c:catAx>
        <c:axId val="234615168"/>
        <c:scaling>
          <c:orientation val="maxMin"/>
        </c:scaling>
        <c:delete val="0"/>
        <c:axPos val="l"/>
        <c:numFmt formatCode="General" sourceLinked="0"/>
        <c:majorTickMark val="out"/>
        <c:minorTickMark val="none"/>
        <c:tickLblPos val="nextTo"/>
        <c:spPr>
          <a:ln>
            <a:noFill/>
          </a:ln>
        </c:spPr>
        <c:crossAx val="234616704"/>
        <c:crosses val="autoZero"/>
        <c:auto val="1"/>
        <c:lblAlgn val="ctr"/>
        <c:lblOffset val="100"/>
        <c:noMultiLvlLbl val="0"/>
      </c:catAx>
      <c:valAx>
        <c:axId val="234616704"/>
        <c:scaling>
          <c:orientation val="minMax"/>
        </c:scaling>
        <c:delete val="1"/>
        <c:axPos val="b"/>
        <c:numFmt formatCode="General" sourceLinked="1"/>
        <c:majorTickMark val="out"/>
        <c:minorTickMark val="none"/>
        <c:tickLblPos val="nextTo"/>
        <c:crossAx val="234615168"/>
        <c:crosses val="max"/>
        <c:crossBetween val="between"/>
      </c:valAx>
    </c:plotArea>
    <c:plotVisOnly val="1"/>
    <c:dispBlanksAs val="gap"/>
    <c:showDLblsOverMax val="0"/>
  </c:chart>
  <c:txPr>
    <a:bodyPr/>
    <a:lstStyle/>
    <a:p>
      <a:pPr>
        <a:defRPr sz="1800">
          <a:latin typeface="Calibri" panose="020F0502020204030204" pitchFamily="34" charset="0"/>
        </a:defRPr>
      </a:pPr>
      <a:endParaRPr lang="en-US"/>
    </a:p>
  </c:txPr>
  <c:externalData r:id="rId2">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0937499999999999E-2"/>
          <c:y val="2.5316455696202531E-2"/>
          <c:w val="0.97968750000000004"/>
          <c:h val="0.86014516787256812"/>
        </c:manualLayout>
      </c:layout>
      <c:barChart>
        <c:barDir val="col"/>
        <c:grouping val="stacked"/>
        <c:varyColors val="0"/>
        <c:ser>
          <c:idx val="4"/>
          <c:order val="0"/>
          <c:tx>
            <c:strRef>
              <c:f>Sheet1!$A$2</c:f>
              <c:strCache>
                <c:ptCount val="1"/>
                <c:pt idx="0">
                  <c:v>Uopšte nije uticao</c:v>
                </c:pt>
              </c:strCache>
            </c:strRef>
          </c:tx>
          <c:spPr>
            <a:solidFill>
              <a:srgbClr val="FF585D"/>
            </a:solidFill>
            <a:ln w="12628">
              <a:solidFill>
                <a:srgbClr val="FFFFFF"/>
              </a:solidFill>
              <a:prstDash val="solid"/>
            </a:ln>
          </c:spPr>
          <c:invertIfNegative val="0"/>
          <c:dLbls>
            <c:numFmt formatCode="0;0;\-" sourceLinked="0"/>
            <c:spPr>
              <a:noFill/>
              <a:ln w="25257">
                <a:noFill/>
              </a:ln>
            </c:spPr>
            <c:txPr>
              <a:bodyPr/>
              <a:lstStyle/>
              <a:p>
                <a:pPr>
                  <a:defRPr sz="1800" b="1" i="0" u="none" strike="noStrike" baseline="0">
                    <a:solidFill>
                      <a:schemeClr val="bg1"/>
                    </a:solidFill>
                    <a:latin typeface="+mj-lt"/>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Privrednici</c:v>
                </c:pt>
                <c:pt idx="1">
                  <c:v>Poslovna udruzenja</c:v>
                </c:pt>
                <c:pt idx="2">
                  <c:v>Javni sektor</c:v>
                </c:pt>
              </c:strCache>
            </c:strRef>
          </c:cat>
          <c:val>
            <c:numRef>
              <c:f>Sheet1!$B$2:$D$2</c:f>
              <c:numCache>
                <c:formatCode>General</c:formatCode>
                <c:ptCount val="3"/>
                <c:pt idx="0">
                  <c:v>-25.1</c:v>
                </c:pt>
                <c:pt idx="1">
                  <c:v>-13.3</c:v>
                </c:pt>
                <c:pt idx="2">
                  <c:v>-1.9</c:v>
                </c:pt>
              </c:numCache>
            </c:numRef>
          </c:val>
          <c:extLst>
            <c:ext xmlns:c16="http://schemas.microsoft.com/office/drawing/2014/chart" uri="{C3380CC4-5D6E-409C-BE32-E72D297353CC}">
              <c16:uniqueId val="{00000000-26E5-4B38-9ECC-8CBAC1C615FD}"/>
            </c:ext>
          </c:extLst>
        </c:ser>
        <c:ser>
          <c:idx val="0"/>
          <c:order val="1"/>
          <c:tx>
            <c:strRef>
              <c:f>Sheet1!$A$3</c:f>
              <c:strCache>
                <c:ptCount val="1"/>
                <c:pt idx="0">
                  <c:v>Uticao je u maloj meri</c:v>
                </c:pt>
              </c:strCache>
            </c:strRef>
          </c:tx>
          <c:spPr>
            <a:solidFill>
              <a:srgbClr val="CB333B"/>
            </a:solidFill>
            <a:ln w="12628">
              <a:solidFill>
                <a:srgbClr val="FFFFFF"/>
              </a:solidFill>
              <a:prstDash val="solid"/>
            </a:ln>
          </c:spPr>
          <c:invertIfNegative val="0"/>
          <c:dLbls>
            <c:numFmt formatCode="0;0;\-" sourceLinked="0"/>
            <c:spPr>
              <a:noFill/>
              <a:ln w="25257">
                <a:noFill/>
              </a:ln>
            </c:spPr>
            <c:txPr>
              <a:bodyPr/>
              <a:lstStyle/>
              <a:p>
                <a:pPr>
                  <a:defRPr sz="1800" b="1" i="0" u="none" strike="noStrike" baseline="0">
                    <a:solidFill>
                      <a:srgbClr val="FFFFFF"/>
                    </a:solidFill>
                    <a:latin typeface="+mj-lt"/>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Privrednici</c:v>
                </c:pt>
                <c:pt idx="1">
                  <c:v>Poslovna udruzenja</c:v>
                </c:pt>
                <c:pt idx="2">
                  <c:v>Javni sektor</c:v>
                </c:pt>
              </c:strCache>
            </c:strRef>
          </c:cat>
          <c:val>
            <c:numRef>
              <c:f>Sheet1!$B$3:$D$3</c:f>
              <c:numCache>
                <c:formatCode>General</c:formatCode>
                <c:ptCount val="3"/>
                <c:pt idx="0">
                  <c:v>-34.9</c:v>
                </c:pt>
                <c:pt idx="1">
                  <c:v>-50</c:v>
                </c:pt>
                <c:pt idx="2">
                  <c:v>-7.5</c:v>
                </c:pt>
              </c:numCache>
            </c:numRef>
          </c:val>
          <c:extLst>
            <c:ext xmlns:c16="http://schemas.microsoft.com/office/drawing/2014/chart" uri="{C3380CC4-5D6E-409C-BE32-E72D297353CC}">
              <c16:uniqueId val="{00000001-26E5-4B38-9ECC-8CBAC1C615FD}"/>
            </c:ext>
          </c:extLst>
        </c:ser>
        <c:ser>
          <c:idx val="1"/>
          <c:order val="2"/>
          <c:tx>
            <c:strRef>
              <c:f>Sheet1!$A$4</c:f>
              <c:strCache>
                <c:ptCount val="1"/>
                <c:pt idx="0">
                  <c:v>Bottom 2 Box</c:v>
                </c:pt>
              </c:strCache>
            </c:strRef>
          </c:tx>
          <c:spPr>
            <a:noFill/>
            <a:ln w="25257">
              <a:noFill/>
            </a:ln>
          </c:spPr>
          <c:invertIfNegative val="0"/>
          <c:dLbls>
            <c:numFmt formatCode="0;0;\-" sourceLinked="0"/>
            <c:spPr>
              <a:noFill/>
              <a:ln w="25257">
                <a:noFill/>
              </a:ln>
            </c:spPr>
            <c:txPr>
              <a:bodyPr/>
              <a:lstStyle/>
              <a:p>
                <a:pPr>
                  <a:defRPr sz="1800" b="1" i="0" u="none" strike="noStrike" baseline="0">
                    <a:solidFill>
                      <a:srgbClr val="CB333B"/>
                    </a:solidFill>
                    <a:latin typeface="+mj-lt"/>
                    <a:ea typeface="Calibri"/>
                    <a:cs typeface="Calibri"/>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Privrednici</c:v>
                </c:pt>
                <c:pt idx="1">
                  <c:v>Poslovna udruzenja</c:v>
                </c:pt>
                <c:pt idx="2">
                  <c:v>Javni sektor</c:v>
                </c:pt>
              </c:strCache>
            </c:strRef>
          </c:cat>
          <c:val>
            <c:numRef>
              <c:f>Sheet1!$B$4:$D$4</c:f>
              <c:numCache>
                <c:formatCode>General</c:formatCode>
                <c:ptCount val="3"/>
                <c:pt idx="0">
                  <c:v>-60</c:v>
                </c:pt>
                <c:pt idx="1">
                  <c:v>-63.3</c:v>
                </c:pt>
                <c:pt idx="2">
                  <c:v>-9.4</c:v>
                </c:pt>
              </c:numCache>
            </c:numRef>
          </c:val>
          <c:extLst>
            <c:ext xmlns:c16="http://schemas.microsoft.com/office/drawing/2014/chart" uri="{C3380CC4-5D6E-409C-BE32-E72D297353CC}">
              <c16:uniqueId val="{00000002-26E5-4B38-9ECC-8CBAC1C615FD}"/>
            </c:ext>
          </c:extLst>
        </c:ser>
        <c:ser>
          <c:idx val="2"/>
          <c:order val="3"/>
          <c:tx>
            <c:strRef>
              <c:f>Sheet1!$A$5</c:f>
              <c:strCache>
                <c:ptCount val="1"/>
                <c:pt idx="0">
                  <c:v>Uticao je u određenoj meri</c:v>
                </c:pt>
              </c:strCache>
            </c:strRef>
          </c:tx>
          <c:spPr>
            <a:solidFill>
              <a:srgbClr val="9DC482"/>
            </a:solidFill>
            <a:ln w="12628">
              <a:solidFill>
                <a:srgbClr val="FFFFFF"/>
              </a:solidFill>
              <a:prstDash val="solid"/>
            </a:ln>
          </c:spPr>
          <c:invertIfNegative val="0"/>
          <c:dLbls>
            <c:numFmt formatCode="#,##0" sourceLinked="0"/>
            <c:spPr>
              <a:noFill/>
              <a:ln w="25257">
                <a:noFill/>
              </a:ln>
            </c:spPr>
            <c:txPr>
              <a:bodyPr/>
              <a:lstStyle/>
              <a:p>
                <a:pPr>
                  <a:defRPr sz="1800" b="1" i="0" u="none" strike="noStrike" baseline="0">
                    <a:solidFill>
                      <a:schemeClr val="tx1"/>
                    </a:solidFill>
                    <a:latin typeface="+mj-lt"/>
                    <a:ea typeface="Calibri"/>
                    <a:cs typeface="Calibri"/>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Privrednici</c:v>
                </c:pt>
                <c:pt idx="1">
                  <c:v>Poslovna udruzenja</c:v>
                </c:pt>
                <c:pt idx="2">
                  <c:v>Javni sektor</c:v>
                </c:pt>
              </c:strCache>
            </c:strRef>
          </c:cat>
          <c:val>
            <c:numRef>
              <c:f>Sheet1!$B$5:$D$5</c:f>
              <c:numCache>
                <c:formatCode>General</c:formatCode>
                <c:ptCount val="3"/>
                <c:pt idx="0">
                  <c:v>21.3</c:v>
                </c:pt>
                <c:pt idx="1">
                  <c:v>23.3</c:v>
                </c:pt>
                <c:pt idx="2">
                  <c:v>18.899999999999999</c:v>
                </c:pt>
              </c:numCache>
            </c:numRef>
          </c:val>
          <c:extLst>
            <c:ext xmlns:c16="http://schemas.microsoft.com/office/drawing/2014/chart" uri="{C3380CC4-5D6E-409C-BE32-E72D297353CC}">
              <c16:uniqueId val="{00000003-26E5-4B38-9ECC-8CBAC1C615FD}"/>
            </c:ext>
          </c:extLst>
        </c:ser>
        <c:ser>
          <c:idx val="3"/>
          <c:order val="4"/>
          <c:tx>
            <c:strRef>
              <c:f>Sheet1!$A$6</c:f>
              <c:strCache>
                <c:ptCount val="1"/>
                <c:pt idx="0">
                  <c:v>U velikoj meri</c:v>
                </c:pt>
              </c:strCache>
            </c:strRef>
          </c:tx>
          <c:spPr>
            <a:solidFill>
              <a:srgbClr val="74AA50"/>
            </a:solidFill>
            <a:ln w="12628">
              <a:solidFill>
                <a:srgbClr val="FFFFFF"/>
              </a:solidFill>
              <a:prstDash val="solid"/>
            </a:ln>
          </c:spPr>
          <c:invertIfNegative val="0"/>
          <c:dLbls>
            <c:numFmt formatCode="#,##0" sourceLinked="0"/>
            <c:spPr>
              <a:noFill/>
              <a:ln w="25257">
                <a:noFill/>
              </a:ln>
            </c:spPr>
            <c:txPr>
              <a:bodyPr/>
              <a:lstStyle/>
              <a:p>
                <a:pPr>
                  <a:defRPr sz="1800" b="1" i="0" u="none" strike="noStrike" baseline="0">
                    <a:solidFill>
                      <a:srgbClr val="FFFFFF"/>
                    </a:solidFill>
                    <a:latin typeface="Segoe UI" panose="020B0502040204020203" pitchFamily="34" charset="0"/>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Privrednici</c:v>
                </c:pt>
                <c:pt idx="1">
                  <c:v>Poslovna udruzenja</c:v>
                </c:pt>
                <c:pt idx="2">
                  <c:v>Javni sektor</c:v>
                </c:pt>
              </c:strCache>
            </c:strRef>
          </c:cat>
          <c:val>
            <c:numRef>
              <c:f>Sheet1!$B$6:$D$6</c:f>
              <c:numCache>
                <c:formatCode>General</c:formatCode>
                <c:ptCount val="3"/>
                <c:pt idx="0">
                  <c:v>3.3</c:v>
                </c:pt>
                <c:pt idx="1">
                  <c:v>6.7</c:v>
                </c:pt>
                <c:pt idx="2">
                  <c:v>50.9</c:v>
                </c:pt>
              </c:numCache>
            </c:numRef>
          </c:val>
          <c:extLst>
            <c:ext xmlns:c16="http://schemas.microsoft.com/office/drawing/2014/chart" uri="{C3380CC4-5D6E-409C-BE32-E72D297353CC}">
              <c16:uniqueId val="{00000004-26E5-4B38-9ECC-8CBAC1C615FD}"/>
            </c:ext>
          </c:extLst>
        </c:ser>
        <c:ser>
          <c:idx val="5"/>
          <c:order val="5"/>
          <c:tx>
            <c:strRef>
              <c:f>Sheet1!$A$7</c:f>
              <c:strCache>
                <c:ptCount val="1"/>
                <c:pt idx="0">
                  <c:v>Top 2 Box</c:v>
                </c:pt>
              </c:strCache>
            </c:strRef>
          </c:tx>
          <c:spPr>
            <a:noFill/>
            <a:ln w="25257">
              <a:noFill/>
            </a:ln>
          </c:spPr>
          <c:invertIfNegative val="0"/>
          <c:dLbls>
            <c:numFmt formatCode="#,##0" sourceLinked="0"/>
            <c:spPr>
              <a:noFill/>
              <a:ln w="25257">
                <a:noFill/>
              </a:ln>
            </c:spPr>
            <c:txPr>
              <a:bodyPr/>
              <a:lstStyle/>
              <a:p>
                <a:pPr>
                  <a:defRPr sz="1800" b="1" i="0" u="none" strike="noStrike" baseline="0">
                    <a:solidFill>
                      <a:srgbClr val="74AA50"/>
                    </a:solidFill>
                    <a:latin typeface="+mj-lt"/>
                    <a:ea typeface="Calibri"/>
                    <a:cs typeface="Calibri"/>
                  </a:defRPr>
                </a:pPr>
                <a:endParaRPr lang="en-US"/>
              </a:p>
            </c:txPr>
            <c:dLblPos val="inBase"/>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Sheet1!$B$1:$D$1</c:f>
              <c:strCache>
                <c:ptCount val="3"/>
                <c:pt idx="0">
                  <c:v>Privrednici</c:v>
                </c:pt>
                <c:pt idx="1">
                  <c:v>Poslovna udruzenja</c:v>
                </c:pt>
                <c:pt idx="2">
                  <c:v>Javni sektor</c:v>
                </c:pt>
              </c:strCache>
            </c:strRef>
          </c:cat>
          <c:val>
            <c:numRef>
              <c:f>Sheet1!$B$7:$D$7</c:f>
              <c:numCache>
                <c:formatCode>General</c:formatCode>
                <c:ptCount val="3"/>
                <c:pt idx="0">
                  <c:v>24.6</c:v>
                </c:pt>
                <c:pt idx="1">
                  <c:v>30</c:v>
                </c:pt>
                <c:pt idx="2">
                  <c:v>69.8</c:v>
                </c:pt>
              </c:numCache>
            </c:numRef>
          </c:val>
          <c:extLst>
            <c:ext xmlns:c16="http://schemas.microsoft.com/office/drawing/2014/chart" uri="{C3380CC4-5D6E-409C-BE32-E72D297353CC}">
              <c16:uniqueId val="{00000005-26E5-4B38-9ECC-8CBAC1C615FD}"/>
            </c:ext>
          </c:extLst>
        </c:ser>
        <c:dLbls>
          <c:showLegendKey val="0"/>
          <c:showVal val="0"/>
          <c:showCatName val="0"/>
          <c:showSerName val="0"/>
          <c:showPercent val="0"/>
          <c:showBubbleSize val="0"/>
        </c:dLbls>
        <c:gapWidth val="37"/>
        <c:overlap val="100"/>
        <c:axId val="206410112"/>
        <c:axId val="206411648"/>
      </c:barChart>
      <c:catAx>
        <c:axId val="206410112"/>
        <c:scaling>
          <c:orientation val="minMax"/>
        </c:scaling>
        <c:delete val="0"/>
        <c:axPos val="b"/>
        <c:numFmt formatCode="General" sourceLinked="1"/>
        <c:majorTickMark val="none"/>
        <c:minorTickMark val="none"/>
        <c:tickLblPos val="none"/>
        <c:spPr>
          <a:ln w="25400">
            <a:solidFill>
              <a:schemeClr val="bg1">
                <a:lumMod val="75000"/>
              </a:schemeClr>
            </a:solidFill>
            <a:prstDash val="solid"/>
          </a:ln>
        </c:spPr>
        <c:crossAx val="206411648"/>
        <c:crossesAt val="0"/>
        <c:auto val="1"/>
        <c:lblAlgn val="ctr"/>
        <c:lblOffset val="100"/>
        <c:tickLblSkip val="1"/>
        <c:tickMarkSkip val="1"/>
        <c:noMultiLvlLbl val="0"/>
      </c:catAx>
      <c:valAx>
        <c:axId val="206411648"/>
        <c:scaling>
          <c:orientation val="minMax"/>
          <c:max val="80"/>
          <c:min val="-70"/>
        </c:scaling>
        <c:delete val="1"/>
        <c:axPos val="l"/>
        <c:numFmt formatCode="General" sourceLinked="1"/>
        <c:majorTickMark val="out"/>
        <c:minorTickMark val="none"/>
        <c:tickLblPos val="nextTo"/>
        <c:crossAx val="206410112"/>
        <c:crosses val="autoZero"/>
        <c:crossBetween val="between"/>
        <c:majorUnit val="10"/>
        <c:minorUnit val="5"/>
      </c:valAx>
      <c:spPr>
        <a:noFill/>
        <a:ln w="25257">
          <a:noFill/>
        </a:ln>
      </c:spPr>
    </c:plotArea>
    <c:plotVisOnly val="1"/>
    <c:dispBlanksAs val="gap"/>
    <c:showDLblsOverMax val="0"/>
  </c:chart>
  <c:spPr>
    <a:noFill/>
    <a:ln>
      <a:noFill/>
    </a:ln>
  </c:spPr>
  <c:txPr>
    <a:bodyPr/>
    <a:lstStyle/>
    <a:p>
      <a:pPr>
        <a:defRPr sz="1392" b="1" i="0" u="none" strike="noStrike" baseline="0">
          <a:solidFill>
            <a:schemeClr val="tx1"/>
          </a:solidFill>
          <a:latin typeface="Calibri"/>
          <a:ea typeface="Calibri"/>
          <a:cs typeface="Calibri"/>
        </a:defRPr>
      </a:pPr>
      <a:endParaRPr lang="en-US"/>
    </a:p>
  </c:txPr>
  <c:externalData r:id="rId1">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500204625789876"/>
          <c:y val="2.5906939102793109E-3"/>
          <c:w val="0.53499795374210124"/>
          <c:h val="0.99740920667499799"/>
        </c:manualLayout>
      </c:layout>
      <c:barChart>
        <c:barDir val="bar"/>
        <c:grouping val="clustered"/>
        <c:varyColors val="0"/>
        <c:ser>
          <c:idx val="0"/>
          <c:order val="0"/>
          <c:tx>
            <c:strRef>
              <c:f>Sheet1!$B$1</c:f>
              <c:strCache>
                <c:ptCount val="1"/>
                <c:pt idx="0">
                  <c:v>Series 1</c:v>
                </c:pt>
              </c:strCache>
            </c:strRef>
          </c:tx>
          <c:spPr>
            <a:solidFill>
              <a:srgbClr val="007681"/>
            </a:solidFill>
          </c:spPr>
          <c:invertIfNegative val="0"/>
          <c:dPt>
            <c:idx val="13"/>
            <c:invertIfNegative val="0"/>
            <c:bubble3D val="0"/>
            <c:spPr>
              <a:solidFill>
                <a:schemeClr val="bg1">
                  <a:lumMod val="65000"/>
                </a:schemeClr>
              </a:solidFill>
            </c:spPr>
            <c:extLst>
              <c:ext xmlns:c16="http://schemas.microsoft.com/office/drawing/2014/chart" uri="{C3380CC4-5D6E-409C-BE32-E72D297353CC}">
                <c16:uniqueId val="{00000000-C08E-463E-A6DF-9EE70EDB3C24}"/>
              </c:ext>
            </c:extLst>
          </c:dPt>
          <c:dLbls>
            <c:numFmt formatCode="#&quot;%&quot;" sourceLinked="0"/>
            <c:spPr>
              <a:noFill/>
              <a:ln>
                <a:noFill/>
              </a:ln>
              <a:effectLst/>
            </c:spPr>
            <c:txPr>
              <a:bodyPr/>
              <a:lstStyle/>
              <a:p>
                <a:pPr>
                  <a:defRPr sz="18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Odgovarali smo direktno udruženjima i privrednicima</c:v>
                </c:pt>
                <c:pt idx="1">
                  <c:v>Odgovarali smo preko Privredne komore Srbije</c:v>
                </c:pt>
                <c:pt idx="2">
                  <c:v>Drugo</c:v>
                </c:pt>
                <c:pt idx="3">
                  <c:v>Ne znam</c:v>
                </c:pt>
              </c:strCache>
            </c:strRef>
          </c:cat>
          <c:val>
            <c:numRef>
              <c:f>Sheet1!$B$2:$B$5</c:f>
              <c:numCache>
                <c:formatCode>General</c:formatCode>
                <c:ptCount val="4"/>
                <c:pt idx="0">
                  <c:v>68.8</c:v>
                </c:pt>
                <c:pt idx="1">
                  <c:v>9.4</c:v>
                </c:pt>
                <c:pt idx="2">
                  <c:v>12.5</c:v>
                </c:pt>
                <c:pt idx="3">
                  <c:v>9.4</c:v>
                </c:pt>
              </c:numCache>
            </c:numRef>
          </c:val>
          <c:extLst>
            <c:ext xmlns:c16="http://schemas.microsoft.com/office/drawing/2014/chart" uri="{C3380CC4-5D6E-409C-BE32-E72D297353CC}">
              <c16:uniqueId val="{00000000-DB79-489B-A7CF-6BA2CC46B563}"/>
            </c:ext>
          </c:extLst>
        </c:ser>
        <c:dLbls>
          <c:showLegendKey val="0"/>
          <c:showVal val="0"/>
          <c:showCatName val="0"/>
          <c:showSerName val="0"/>
          <c:showPercent val="0"/>
          <c:showBubbleSize val="0"/>
        </c:dLbls>
        <c:gapWidth val="30"/>
        <c:axId val="235543552"/>
        <c:axId val="235549440"/>
      </c:barChart>
      <c:catAx>
        <c:axId val="235543552"/>
        <c:scaling>
          <c:orientation val="maxMin"/>
        </c:scaling>
        <c:delete val="0"/>
        <c:axPos val="l"/>
        <c:numFmt formatCode="General" sourceLinked="0"/>
        <c:majorTickMark val="out"/>
        <c:minorTickMark val="none"/>
        <c:tickLblPos val="nextTo"/>
        <c:spPr>
          <a:ln>
            <a:noFill/>
          </a:ln>
        </c:spPr>
        <c:txPr>
          <a:bodyPr/>
          <a:lstStyle/>
          <a:p>
            <a:pPr>
              <a:defRPr sz="1800"/>
            </a:pPr>
            <a:endParaRPr lang="en-US"/>
          </a:p>
        </c:txPr>
        <c:crossAx val="235549440"/>
        <c:crosses val="autoZero"/>
        <c:auto val="1"/>
        <c:lblAlgn val="ctr"/>
        <c:lblOffset val="100"/>
        <c:noMultiLvlLbl val="0"/>
      </c:catAx>
      <c:valAx>
        <c:axId val="235549440"/>
        <c:scaling>
          <c:orientation val="minMax"/>
        </c:scaling>
        <c:delete val="1"/>
        <c:axPos val="b"/>
        <c:numFmt formatCode="0%" sourceLinked="0"/>
        <c:majorTickMark val="out"/>
        <c:minorTickMark val="none"/>
        <c:tickLblPos val="nextTo"/>
        <c:crossAx val="235543552"/>
        <c:crosses val="max"/>
        <c:crossBetween val="between"/>
      </c:valAx>
    </c:plotArea>
    <c:plotVisOnly val="1"/>
    <c:dispBlanksAs val="gap"/>
    <c:showDLblsOverMax val="0"/>
  </c:chart>
  <c:txPr>
    <a:bodyPr/>
    <a:lstStyle/>
    <a:p>
      <a:pPr>
        <a:defRPr sz="2000">
          <a:latin typeface="Calibri" panose="020F0502020204030204" pitchFamily="34" charset="0"/>
        </a:defRPr>
      </a:pPr>
      <a:endParaRPr lang="en-US"/>
    </a:p>
  </c:txPr>
  <c:externalData r:id="rId1">
    <c:autoUpdate val="0"/>
  </c:externalData>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7073706681716848"/>
          <c:y val="0"/>
          <c:w val="0.52926293318283146"/>
          <c:h val="1"/>
        </c:manualLayout>
      </c:layout>
      <c:barChart>
        <c:barDir val="bar"/>
        <c:grouping val="clustered"/>
        <c:varyColors val="0"/>
        <c:ser>
          <c:idx val="0"/>
          <c:order val="0"/>
          <c:tx>
            <c:strRef>
              <c:f>Sheet1!$B$1</c:f>
              <c:strCache>
                <c:ptCount val="1"/>
                <c:pt idx="0">
                  <c:v>Privrednici</c:v>
                </c:pt>
              </c:strCache>
            </c:strRef>
          </c:tx>
          <c:spPr>
            <a:solidFill>
              <a:srgbClr val="006666"/>
            </a:solidFill>
            <a:ln>
              <a:solidFill>
                <a:schemeClr val="bg1"/>
              </a:solidFill>
            </a:ln>
            <a:effectLst/>
          </c:spPr>
          <c:invertIfNegative val="0"/>
          <c:dPt>
            <c:idx val="0"/>
            <c:invertIfNegative val="0"/>
            <c:bubble3D val="0"/>
            <c:extLst>
              <c:ext xmlns:c16="http://schemas.microsoft.com/office/drawing/2014/chart" uri="{C3380CC4-5D6E-409C-BE32-E72D297353CC}">
                <c16:uniqueId val="{00000000-FCCF-40B0-800D-60237490A4D4}"/>
              </c:ext>
            </c:extLst>
          </c:dPt>
          <c:dPt>
            <c:idx val="1"/>
            <c:invertIfNegative val="0"/>
            <c:bubble3D val="0"/>
            <c:extLst>
              <c:ext xmlns:c16="http://schemas.microsoft.com/office/drawing/2014/chart" uri="{C3380CC4-5D6E-409C-BE32-E72D297353CC}">
                <c16:uniqueId val="{00000001-FCCF-40B0-800D-60237490A4D4}"/>
              </c:ext>
            </c:extLst>
          </c:dPt>
          <c:dPt>
            <c:idx val="2"/>
            <c:invertIfNegative val="0"/>
            <c:bubble3D val="0"/>
            <c:extLst>
              <c:ext xmlns:c16="http://schemas.microsoft.com/office/drawing/2014/chart" uri="{C3380CC4-5D6E-409C-BE32-E72D297353CC}">
                <c16:uniqueId val="{00000002-FCCF-40B0-800D-60237490A4D4}"/>
              </c:ext>
            </c:extLst>
          </c:dPt>
          <c:dPt>
            <c:idx val="3"/>
            <c:invertIfNegative val="0"/>
            <c:bubble3D val="0"/>
            <c:extLst>
              <c:ext xmlns:c16="http://schemas.microsoft.com/office/drawing/2014/chart" uri="{C3380CC4-5D6E-409C-BE32-E72D297353CC}">
                <c16:uniqueId val="{00000003-FCCF-40B0-800D-60237490A4D4}"/>
              </c:ext>
            </c:extLst>
          </c:dPt>
          <c:dPt>
            <c:idx val="4"/>
            <c:invertIfNegative val="0"/>
            <c:bubble3D val="0"/>
            <c:extLst>
              <c:ext xmlns:c16="http://schemas.microsoft.com/office/drawing/2014/chart" uri="{C3380CC4-5D6E-409C-BE32-E72D297353CC}">
                <c16:uniqueId val="{00000004-FCCF-40B0-800D-60237490A4D4}"/>
              </c:ext>
            </c:extLst>
          </c:dPt>
          <c:dPt>
            <c:idx val="5"/>
            <c:invertIfNegative val="0"/>
            <c:bubble3D val="0"/>
            <c:extLst>
              <c:ext xmlns:c16="http://schemas.microsoft.com/office/drawing/2014/chart" uri="{C3380CC4-5D6E-409C-BE32-E72D297353CC}">
                <c16:uniqueId val="{00000005-FCCF-40B0-800D-60237490A4D4}"/>
              </c:ext>
            </c:extLst>
          </c:dPt>
          <c:dPt>
            <c:idx val="6"/>
            <c:invertIfNegative val="0"/>
            <c:bubble3D val="0"/>
            <c:extLst>
              <c:ext xmlns:c16="http://schemas.microsoft.com/office/drawing/2014/chart" uri="{C3380CC4-5D6E-409C-BE32-E72D297353CC}">
                <c16:uniqueId val="{00000006-FCCF-40B0-800D-60237490A4D4}"/>
              </c:ext>
            </c:extLst>
          </c:dPt>
          <c:dPt>
            <c:idx val="7"/>
            <c:invertIfNegative val="0"/>
            <c:bubble3D val="0"/>
            <c:extLst>
              <c:ext xmlns:c16="http://schemas.microsoft.com/office/drawing/2014/chart" uri="{C3380CC4-5D6E-409C-BE32-E72D297353CC}">
                <c16:uniqueId val="{00000007-FCCF-40B0-800D-60237490A4D4}"/>
              </c:ext>
            </c:extLst>
          </c:dPt>
          <c:dLbls>
            <c:numFmt formatCode="#&quot;%&quot;" sourceLinked="0"/>
            <c:spPr>
              <a:noFill/>
              <a:ln>
                <a:noFill/>
              </a:ln>
              <a:effectLst/>
            </c:spPr>
            <c:txPr>
              <a:bodyPr wrap="square" lIns="38100" tIns="19050" rIns="38100" bIns="19050" anchor="ctr">
                <a:spAutoFit/>
              </a:bodyPr>
              <a:lstStyle/>
              <a:p>
                <a:pPr>
                  <a:defRPr sz="1600" b="1">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Svi komentari su prihvaćeni</c:v>
                </c:pt>
                <c:pt idx="1">
                  <c:v>Većina komentara je prihvaćena</c:v>
                </c:pt>
                <c:pt idx="2">
                  <c:v>Većina komentara je odbijena ili nije uzeta u razmatranje</c:v>
                </c:pt>
                <c:pt idx="3">
                  <c:v>Svi komentari su odbijeni ili nisu uzeti u razmatranje</c:v>
                </c:pt>
                <c:pt idx="4">
                  <c:v>Odbijam da odgovorim</c:v>
                </c:pt>
              </c:strCache>
            </c:strRef>
          </c:cat>
          <c:val>
            <c:numRef>
              <c:f>Sheet1!$B$2:$B$6</c:f>
              <c:numCache>
                <c:formatCode>General</c:formatCode>
                <c:ptCount val="5"/>
                <c:pt idx="0">
                  <c:v>10.3</c:v>
                </c:pt>
                <c:pt idx="1">
                  <c:v>34.200000000000003</c:v>
                </c:pt>
                <c:pt idx="2">
                  <c:v>43.2</c:v>
                </c:pt>
                <c:pt idx="3">
                  <c:v>4.5</c:v>
                </c:pt>
                <c:pt idx="4">
                  <c:v>7.8</c:v>
                </c:pt>
              </c:numCache>
            </c:numRef>
          </c:val>
          <c:extLst>
            <c:ext xmlns:c16="http://schemas.microsoft.com/office/drawing/2014/chart" uri="{C3380CC4-5D6E-409C-BE32-E72D297353CC}">
              <c16:uniqueId val="{00000008-FCCF-40B0-800D-60237490A4D4}"/>
            </c:ext>
          </c:extLst>
        </c:ser>
        <c:ser>
          <c:idx val="1"/>
          <c:order val="1"/>
          <c:tx>
            <c:strRef>
              <c:f>Sheet1!$C$1</c:f>
              <c:strCache>
                <c:ptCount val="1"/>
                <c:pt idx="0">
                  <c:v>Poslovna udruženja</c:v>
                </c:pt>
              </c:strCache>
            </c:strRef>
          </c:tx>
          <c:spPr>
            <a:solidFill>
              <a:srgbClr val="74AA50"/>
            </a:solidFill>
            <a:ln>
              <a:solidFill>
                <a:schemeClr val="bg1"/>
              </a:solidFill>
            </a:ln>
          </c:spPr>
          <c:invertIfNegative val="0"/>
          <c:dPt>
            <c:idx val="4"/>
            <c:invertIfNegative val="0"/>
            <c:bubble3D val="0"/>
            <c:extLst>
              <c:ext xmlns:c16="http://schemas.microsoft.com/office/drawing/2014/chart" uri="{C3380CC4-5D6E-409C-BE32-E72D297353CC}">
                <c16:uniqueId val="{0000000A-FCCF-40B0-800D-60237490A4D4}"/>
              </c:ext>
            </c:extLst>
          </c:dPt>
          <c:dLbls>
            <c:numFmt formatCode="#&quot;%&quot;" sourceLinked="0"/>
            <c:spPr>
              <a:noFill/>
              <a:ln>
                <a:noFill/>
              </a:ln>
              <a:effectLst/>
            </c:spPr>
            <c:txPr>
              <a:bodyPr wrap="square" lIns="38100" tIns="19050" rIns="38100" bIns="19050" anchor="ctr">
                <a:spAutoFit/>
              </a:bodyPr>
              <a:lstStyle/>
              <a:p>
                <a:pPr>
                  <a:defRPr sz="1600" b="1">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Svi komentari su prihvaćeni</c:v>
                </c:pt>
                <c:pt idx="1">
                  <c:v>Većina komentara je prihvaćena</c:v>
                </c:pt>
                <c:pt idx="2">
                  <c:v>Većina komentara je odbijena ili nije uzeta u razmatranje</c:v>
                </c:pt>
                <c:pt idx="3">
                  <c:v>Svi komentari su odbijeni ili nisu uzeti u razmatranje</c:v>
                </c:pt>
                <c:pt idx="4">
                  <c:v>Odbijam da odgovorim</c:v>
                </c:pt>
              </c:strCache>
            </c:strRef>
          </c:cat>
          <c:val>
            <c:numRef>
              <c:f>Sheet1!$C$2:$C$6</c:f>
              <c:numCache>
                <c:formatCode>General</c:formatCode>
                <c:ptCount val="5"/>
                <c:pt idx="1">
                  <c:v>33.299999999999997</c:v>
                </c:pt>
                <c:pt idx="2">
                  <c:v>57.1</c:v>
                </c:pt>
                <c:pt idx="3">
                  <c:v>9.5</c:v>
                </c:pt>
              </c:numCache>
            </c:numRef>
          </c:val>
          <c:extLst>
            <c:ext xmlns:c16="http://schemas.microsoft.com/office/drawing/2014/chart" uri="{C3380CC4-5D6E-409C-BE32-E72D297353CC}">
              <c16:uniqueId val="{00000009-FCCF-40B0-800D-60237490A4D4}"/>
            </c:ext>
          </c:extLst>
        </c:ser>
        <c:dLbls>
          <c:showLegendKey val="0"/>
          <c:showVal val="0"/>
          <c:showCatName val="0"/>
          <c:showSerName val="0"/>
          <c:showPercent val="0"/>
          <c:showBubbleSize val="0"/>
        </c:dLbls>
        <c:gapWidth val="20"/>
        <c:axId val="235501824"/>
        <c:axId val="235511808"/>
      </c:barChart>
      <c:catAx>
        <c:axId val="235501824"/>
        <c:scaling>
          <c:orientation val="maxMin"/>
        </c:scaling>
        <c:delete val="0"/>
        <c:axPos val="l"/>
        <c:numFmt formatCode="General" sourceLinked="0"/>
        <c:majorTickMark val="out"/>
        <c:minorTickMark val="none"/>
        <c:tickLblPos val="nextTo"/>
        <c:spPr>
          <a:ln>
            <a:noFill/>
          </a:ln>
        </c:spPr>
        <c:txPr>
          <a:bodyPr/>
          <a:lstStyle/>
          <a:p>
            <a:pPr>
              <a:defRPr sz="1800" b="0" cap="none" baseline="0">
                <a:latin typeface="Calibri" panose="020F0502020204030204" pitchFamily="34" charset="0"/>
              </a:defRPr>
            </a:pPr>
            <a:endParaRPr lang="en-US"/>
          </a:p>
        </c:txPr>
        <c:crossAx val="235511808"/>
        <c:crosses val="autoZero"/>
        <c:auto val="1"/>
        <c:lblAlgn val="ctr"/>
        <c:lblOffset val="100"/>
        <c:noMultiLvlLbl val="0"/>
      </c:catAx>
      <c:valAx>
        <c:axId val="235511808"/>
        <c:scaling>
          <c:orientation val="minMax"/>
          <c:max val="70"/>
        </c:scaling>
        <c:delete val="1"/>
        <c:axPos val="b"/>
        <c:numFmt formatCode="General" sourceLinked="1"/>
        <c:majorTickMark val="out"/>
        <c:minorTickMark val="none"/>
        <c:tickLblPos val="nextTo"/>
        <c:crossAx val="235501824"/>
        <c:crosses val="max"/>
        <c:crossBetween val="between"/>
      </c:valAx>
      <c:spPr>
        <a:noFill/>
      </c:spPr>
    </c:plotArea>
    <c:legend>
      <c:legendPos val="r"/>
      <c:layout>
        <c:manualLayout>
          <c:xMode val="edge"/>
          <c:yMode val="edge"/>
          <c:x val="0.64738540044916038"/>
          <c:y val="0.71536527364089453"/>
          <c:w val="0.35261459955083962"/>
          <c:h val="0.22802144853947445"/>
        </c:manualLayout>
      </c:layout>
      <c:overlay val="0"/>
      <c:txPr>
        <a:bodyPr/>
        <a:lstStyle/>
        <a:p>
          <a:pPr>
            <a:defRPr sz="20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41814652173152E-2"/>
          <c:y val="1.0078245274334598E-2"/>
          <c:w val="0.35950270516818389"/>
          <c:h val="0.98992182781664539"/>
        </c:manualLayout>
      </c:layout>
      <c:barChart>
        <c:barDir val="col"/>
        <c:grouping val="stacked"/>
        <c:varyColors val="0"/>
        <c:ser>
          <c:idx val="0"/>
          <c:order val="0"/>
          <c:tx>
            <c:strRef>
              <c:f>Sheet1!$A$2</c:f>
              <c:strCache>
                <c:ptCount val="1"/>
                <c:pt idx="0">
                  <c:v>Ne znam</c:v>
                </c:pt>
              </c:strCache>
            </c:strRef>
          </c:tx>
          <c:spPr>
            <a:solidFill>
              <a:schemeClr val="bg1">
                <a:lumMod val="65000"/>
              </a:schemeClr>
            </a:solidFill>
            <a:ln>
              <a:solidFill>
                <a:schemeClr val="bg1"/>
              </a:solidFill>
            </a:ln>
          </c:spPr>
          <c:invertIfNegative val="0"/>
          <c:dLbls>
            <c:numFmt formatCode="#&quot;%&quot;" sourceLinked="0"/>
            <c:spPr>
              <a:noFill/>
              <a:ln>
                <a:noFill/>
              </a:ln>
              <a:effectLst/>
            </c:spPr>
            <c:txPr>
              <a:bodyPr anchorCtr="0"/>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Javni sektor</c:v>
                </c:pt>
              </c:strCache>
            </c:strRef>
          </c:cat>
          <c:val>
            <c:numRef>
              <c:f>Sheet1!$B$2</c:f>
              <c:numCache>
                <c:formatCode>General</c:formatCode>
                <c:ptCount val="1"/>
                <c:pt idx="0">
                  <c:v>48.6</c:v>
                </c:pt>
              </c:numCache>
            </c:numRef>
          </c:val>
          <c:extLst>
            <c:ext xmlns:c16="http://schemas.microsoft.com/office/drawing/2014/chart" uri="{C3380CC4-5D6E-409C-BE32-E72D297353CC}">
              <c16:uniqueId val="{00000000-A64B-48C2-B0D5-532D79DBCCAA}"/>
            </c:ext>
          </c:extLst>
        </c:ser>
        <c:ser>
          <c:idx val="1"/>
          <c:order val="1"/>
          <c:tx>
            <c:strRef>
              <c:f>Sheet1!$A$3</c:f>
              <c:strCache>
                <c:ptCount val="1"/>
                <c:pt idx="0">
                  <c:v>Većina komentara je odbijena ili nije uzeta u razmatranje</c:v>
                </c:pt>
              </c:strCache>
            </c:strRef>
          </c:tx>
          <c:spPr>
            <a:solidFill>
              <a:srgbClr val="C00000"/>
            </a:solidFill>
            <a:ln>
              <a:solidFill>
                <a:schemeClr val="bg1"/>
              </a:solidFill>
            </a:ln>
          </c:spPr>
          <c:invertIfNegative val="0"/>
          <c:dLbls>
            <c:dLbl>
              <c:idx val="0"/>
              <c:numFmt formatCode="#&quot;%&quot;" sourceLinked="0"/>
              <c:spPr>
                <a:solidFill>
                  <a:srgbClr val="C00000"/>
                </a:solidFill>
              </c:spPr>
              <c:txPr>
                <a:bodyPr/>
                <a:lstStyle/>
                <a:p>
                  <a:pPr algn="ctr">
                    <a:defRPr lang="en-US" sz="2000" b="1" i="0" u="none" strike="noStrike" kern="1200" baseline="0">
                      <a:solidFill>
                        <a:prstClr val="white"/>
                      </a:solidFill>
                      <a:latin typeface="Calibri" panose="020F0502020204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0-ABAC-4256-96CA-C13FE6EE6DBA}"/>
                </c:ext>
              </c:extLst>
            </c:dLbl>
            <c:numFmt formatCode="#&quot;%&quot;" sourceLinked="0"/>
            <c:spPr>
              <a:noFill/>
              <a:ln>
                <a:noFill/>
              </a:ln>
              <a:effectLst/>
            </c:spPr>
            <c:txPr>
              <a:bodyPr/>
              <a:lstStyle/>
              <a:p>
                <a:pPr algn="ctr">
                  <a:defRPr lang="en-US" sz="2000" b="1" i="0" u="none" strike="noStrike" kern="1200" baseline="0">
                    <a:solidFill>
                      <a:prstClr val="white"/>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Javni sektor</c:v>
                </c:pt>
              </c:strCache>
            </c:strRef>
          </c:cat>
          <c:val>
            <c:numRef>
              <c:f>Sheet1!$B$3</c:f>
              <c:numCache>
                <c:formatCode>General</c:formatCode>
                <c:ptCount val="1"/>
                <c:pt idx="0">
                  <c:v>2.9</c:v>
                </c:pt>
              </c:numCache>
            </c:numRef>
          </c:val>
          <c:extLst>
            <c:ext xmlns:c16="http://schemas.microsoft.com/office/drawing/2014/chart" uri="{C3380CC4-5D6E-409C-BE32-E72D297353CC}">
              <c16:uniqueId val="{00000001-A64B-48C2-B0D5-532D79DBCCAA}"/>
            </c:ext>
          </c:extLst>
        </c:ser>
        <c:ser>
          <c:idx val="2"/>
          <c:order val="2"/>
          <c:tx>
            <c:strRef>
              <c:f>Sheet1!$A$4</c:f>
              <c:strCache>
                <c:ptCount val="1"/>
                <c:pt idx="0">
                  <c:v>Većina komentara je prihvaćena</c:v>
                </c:pt>
              </c:strCache>
            </c:strRef>
          </c:tx>
          <c:spPr>
            <a:solidFill>
              <a:schemeClr val="accent3"/>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Javni sektor</c:v>
                </c:pt>
              </c:strCache>
            </c:strRef>
          </c:cat>
          <c:val>
            <c:numRef>
              <c:f>Sheet1!$B$4</c:f>
              <c:numCache>
                <c:formatCode>General</c:formatCode>
                <c:ptCount val="1"/>
                <c:pt idx="0">
                  <c:v>48.6</c:v>
                </c:pt>
              </c:numCache>
            </c:numRef>
          </c:val>
          <c:extLst>
            <c:ext xmlns:c16="http://schemas.microsoft.com/office/drawing/2014/chart" uri="{C3380CC4-5D6E-409C-BE32-E72D297353CC}">
              <c16:uniqueId val="{00000002-A64B-48C2-B0D5-532D79DBCCAA}"/>
            </c:ext>
          </c:extLst>
        </c:ser>
        <c:dLbls>
          <c:showLegendKey val="0"/>
          <c:showVal val="0"/>
          <c:showCatName val="0"/>
          <c:showSerName val="0"/>
          <c:showPercent val="0"/>
          <c:showBubbleSize val="0"/>
        </c:dLbls>
        <c:gapWidth val="50"/>
        <c:overlap val="100"/>
        <c:axId val="235446272"/>
        <c:axId val="235447808"/>
      </c:barChart>
      <c:catAx>
        <c:axId val="235446272"/>
        <c:scaling>
          <c:orientation val="minMax"/>
        </c:scaling>
        <c:delete val="1"/>
        <c:axPos val="b"/>
        <c:numFmt formatCode="General" sourceLinked="0"/>
        <c:majorTickMark val="out"/>
        <c:minorTickMark val="none"/>
        <c:tickLblPos val="nextTo"/>
        <c:crossAx val="235447808"/>
        <c:crosses val="autoZero"/>
        <c:auto val="1"/>
        <c:lblAlgn val="ctr"/>
        <c:lblOffset val="100"/>
        <c:noMultiLvlLbl val="0"/>
      </c:catAx>
      <c:valAx>
        <c:axId val="235447808"/>
        <c:scaling>
          <c:orientation val="minMax"/>
          <c:max val="100"/>
          <c:min val="0"/>
        </c:scaling>
        <c:delete val="1"/>
        <c:axPos val="r"/>
        <c:numFmt formatCode="0%" sourceLinked="0"/>
        <c:majorTickMark val="out"/>
        <c:minorTickMark val="none"/>
        <c:tickLblPos val="nextTo"/>
        <c:crossAx val="235446272"/>
        <c:crosses val="max"/>
        <c:crossBetween val="between"/>
        <c:majorUnit val="20"/>
        <c:minorUnit val="3"/>
      </c:valAx>
    </c:plotArea>
    <c:legend>
      <c:legendPos val="r"/>
      <c:layout>
        <c:manualLayout>
          <c:xMode val="edge"/>
          <c:yMode val="edge"/>
          <c:x val="0.45479340951960545"/>
          <c:y val="0.13150058827425881"/>
          <c:w val="0.52966281220402822"/>
          <c:h val="0.82045569963631082"/>
        </c:manualLayout>
      </c:layout>
      <c:overlay val="0"/>
      <c:txPr>
        <a:bodyPr/>
        <a:lstStyle/>
        <a:p>
          <a:pPr>
            <a:defRPr sz="1600"/>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6951996190566281"/>
          <c:y val="0"/>
          <c:w val="0.50925836309269734"/>
          <c:h val="1"/>
        </c:manualLayout>
      </c:layout>
      <c:barChart>
        <c:barDir val="bar"/>
        <c:grouping val="clustered"/>
        <c:varyColors val="0"/>
        <c:ser>
          <c:idx val="0"/>
          <c:order val="0"/>
          <c:tx>
            <c:strRef>
              <c:f>Sheet1!$B$1</c:f>
              <c:strCache>
                <c:ptCount val="1"/>
                <c:pt idx="0">
                  <c:v>Privrednici</c:v>
                </c:pt>
              </c:strCache>
            </c:strRef>
          </c:tx>
          <c:spPr>
            <a:solidFill>
              <a:srgbClr val="006666"/>
            </a:solidFill>
            <a:ln>
              <a:solidFill>
                <a:schemeClr val="bg1"/>
              </a:solidFill>
            </a:ln>
            <a:effectLst/>
          </c:spPr>
          <c:invertIfNegative val="0"/>
          <c:dPt>
            <c:idx val="0"/>
            <c:invertIfNegative val="0"/>
            <c:bubble3D val="0"/>
            <c:extLst>
              <c:ext xmlns:c16="http://schemas.microsoft.com/office/drawing/2014/chart" uri="{C3380CC4-5D6E-409C-BE32-E72D297353CC}">
                <c16:uniqueId val="{00000000-B2ED-495A-B2BB-3E2E9F91C19A}"/>
              </c:ext>
            </c:extLst>
          </c:dPt>
          <c:dPt>
            <c:idx val="1"/>
            <c:invertIfNegative val="0"/>
            <c:bubble3D val="0"/>
            <c:extLst>
              <c:ext xmlns:c16="http://schemas.microsoft.com/office/drawing/2014/chart" uri="{C3380CC4-5D6E-409C-BE32-E72D297353CC}">
                <c16:uniqueId val="{00000001-B2ED-495A-B2BB-3E2E9F91C19A}"/>
              </c:ext>
            </c:extLst>
          </c:dPt>
          <c:dPt>
            <c:idx val="2"/>
            <c:invertIfNegative val="0"/>
            <c:bubble3D val="0"/>
            <c:extLst>
              <c:ext xmlns:c16="http://schemas.microsoft.com/office/drawing/2014/chart" uri="{C3380CC4-5D6E-409C-BE32-E72D297353CC}">
                <c16:uniqueId val="{00000002-B2ED-495A-B2BB-3E2E9F91C19A}"/>
              </c:ext>
            </c:extLst>
          </c:dPt>
          <c:dPt>
            <c:idx val="3"/>
            <c:invertIfNegative val="0"/>
            <c:bubble3D val="0"/>
            <c:extLst>
              <c:ext xmlns:c16="http://schemas.microsoft.com/office/drawing/2014/chart" uri="{C3380CC4-5D6E-409C-BE32-E72D297353CC}">
                <c16:uniqueId val="{00000003-B2ED-495A-B2BB-3E2E9F91C19A}"/>
              </c:ext>
            </c:extLst>
          </c:dPt>
          <c:dPt>
            <c:idx val="4"/>
            <c:invertIfNegative val="0"/>
            <c:bubble3D val="0"/>
            <c:extLst>
              <c:ext xmlns:c16="http://schemas.microsoft.com/office/drawing/2014/chart" uri="{C3380CC4-5D6E-409C-BE32-E72D297353CC}">
                <c16:uniqueId val="{00000004-B2ED-495A-B2BB-3E2E9F91C19A}"/>
              </c:ext>
            </c:extLst>
          </c:dPt>
          <c:dPt>
            <c:idx val="5"/>
            <c:invertIfNegative val="0"/>
            <c:bubble3D val="0"/>
            <c:extLst>
              <c:ext xmlns:c16="http://schemas.microsoft.com/office/drawing/2014/chart" uri="{C3380CC4-5D6E-409C-BE32-E72D297353CC}">
                <c16:uniqueId val="{00000005-B2ED-495A-B2BB-3E2E9F91C19A}"/>
              </c:ext>
            </c:extLst>
          </c:dPt>
          <c:dPt>
            <c:idx val="6"/>
            <c:invertIfNegative val="0"/>
            <c:bubble3D val="0"/>
            <c:extLst>
              <c:ext xmlns:c16="http://schemas.microsoft.com/office/drawing/2014/chart" uri="{C3380CC4-5D6E-409C-BE32-E72D297353CC}">
                <c16:uniqueId val="{00000006-B2ED-495A-B2BB-3E2E9F91C19A}"/>
              </c:ext>
            </c:extLst>
          </c:dPt>
          <c:dPt>
            <c:idx val="7"/>
            <c:invertIfNegative val="0"/>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7-B2ED-495A-B2BB-3E2E9F91C19A}"/>
              </c:ext>
            </c:extLst>
          </c:dPt>
          <c:dLbls>
            <c:numFmt formatCode="#&quot;%&quot;" sourceLinked="0"/>
            <c:spPr>
              <a:noFill/>
              <a:ln>
                <a:noFill/>
              </a:ln>
              <a:effectLst/>
            </c:spPr>
            <c:txPr>
              <a:bodyPr wrap="square" lIns="38100" tIns="19050" rIns="38100" bIns="19050" anchor="ctr">
                <a:spAutoFit/>
              </a:bodyPr>
              <a:lstStyle/>
              <a:p>
                <a:pPr>
                  <a:defRPr sz="2000" b="1">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Naše preduzeće nema kadrovskih i finansijskih kapaciteta za bavljenje zakonima/propisima</c:v>
                </c:pt>
                <c:pt idx="1">
                  <c:v>Čak i ako pročitaju naše komentare, neće ništa uraditi</c:v>
                </c:pt>
                <c:pt idx="2">
                  <c:v>Mislim da niko neće pročitati naše komentare</c:v>
                </c:pt>
                <c:pt idx="3">
                  <c:v>Nismo dovoljno informisani/obavešteni o tome da bismo učestvovali u izmeni zakona/propisa</c:v>
                </c:pt>
                <c:pt idx="4">
                  <c:v>To me ne interesuje</c:v>
                </c:pt>
                <c:pt idx="5">
                  <c:v>Nije naš posao da objašnjavamo šta ne valja u zakonima</c:v>
                </c:pt>
                <c:pt idx="6">
                  <c:v>Drugo</c:v>
                </c:pt>
                <c:pt idx="7">
                  <c:v>Ne znam</c:v>
                </c:pt>
              </c:strCache>
            </c:strRef>
          </c:cat>
          <c:val>
            <c:numRef>
              <c:f>Sheet1!$B$2:$B$9</c:f>
              <c:numCache>
                <c:formatCode>General</c:formatCode>
                <c:ptCount val="8"/>
                <c:pt idx="0">
                  <c:v>22.1</c:v>
                </c:pt>
                <c:pt idx="1">
                  <c:v>21.5</c:v>
                </c:pt>
                <c:pt idx="2">
                  <c:v>14.5</c:v>
                </c:pt>
                <c:pt idx="3">
                  <c:v>14.1</c:v>
                </c:pt>
                <c:pt idx="4">
                  <c:v>7.4</c:v>
                </c:pt>
                <c:pt idx="5">
                  <c:v>5.9</c:v>
                </c:pt>
                <c:pt idx="6">
                  <c:v>9.4</c:v>
                </c:pt>
                <c:pt idx="7">
                  <c:v>5</c:v>
                </c:pt>
              </c:numCache>
            </c:numRef>
          </c:val>
          <c:extLst>
            <c:ext xmlns:c16="http://schemas.microsoft.com/office/drawing/2014/chart" uri="{C3380CC4-5D6E-409C-BE32-E72D297353CC}">
              <c16:uniqueId val="{00000008-B2ED-495A-B2BB-3E2E9F91C19A}"/>
            </c:ext>
          </c:extLst>
        </c:ser>
        <c:dLbls>
          <c:showLegendKey val="0"/>
          <c:showVal val="0"/>
          <c:showCatName val="0"/>
          <c:showSerName val="0"/>
          <c:showPercent val="0"/>
          <c:showBubbleSize val="0"/>
        </c:dLbls>
        <c:gapWidth val="20"/>
        <c:axId val="235788160"/>
        <c:axId val="235789696"/>
      </c:barChart>
      <c:catAx>
        <c:axId val="235788160"/>
        <c:scaling>
          <c:orientation val="maxMin"/>
        </c:scaling>
        <c:delete val="0"/>
        <c:axPos val="l"/>
        <c:numFmt formatCode="General" sourceLinked="0"/>
        <c:majorTickMark val="out"/>
        <c:minorTickMark val="none"/>
        <c:tickLblPos val="nextTo"/>
        <c:spPr>
          <a:ln>
            <a:noFill/>
          </a:ln>
        </c:spPr>
        <c:txPr>
          <a:bodyPr/>
          <a:lstStyle/>
          <a:p>
            <a:pPr>
              <a:defRPr>
                <a:latin typeface="Calibri" panose="020F0502020204030204" pitchFamily="34" charset="0"/>
              </a:defRPr>
            </a:pPr>
            <a:endParaRPr lang="en-US"/>
          </a:p>
        </c:txPr>
        <c:crossAx val="235789696"/>
        <c:crosses val="autoZero"/>
        <c:auto val="1"/>
        <c:lblAlgn val="ctr"/>
        <c:lblOffset val="100"/>
        <c:noMultiLvlLbl val="0"/>
      </c:catAx>
      <c:valAx>
        <c:axId val="235789696"/>
        <c:scaling>
          <c:orientation val="minMax"/>
        </c:scaling>
        <c:delete val="1"/>
        <c:axPos val="b"/>
        <c:numFmt formatCode="General" sourceLinked="1"/>
        <c:majorTickMark val="out"/>
        <c:minorTickMark val="none"/>
        <c:tickLblPos val="nextTo"/>
        <c:crossAx val="235788160"/>
        <c:crosses val="max"/>
        <c:crossBetween val="between"/>
      </c:valAx>
      <c:spPr>
        <a:noFill/>
      </c:spPr>
    </c:plotArea>
    <c:plotVisOnly val="1"/>
    <c:dispBlanksAs val="gap"/>
    <c:showDLblsOverMax val="0"/>
  </c:chart>
  <c:txPr>
    <a:bodyPr/>
    <a:lstStyle/>
    <a:p>
      <a:pPr>
        <a:defRPr sz="1600"/>
      </a:pPr>
      <a:endParaRPr lang="en-US"/>
    </a:p>
  </c:txPr>
  <c:externalData r:id="rId1">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9074612918239897"/>
          <c:y val="0.23858094714622352"/>
          <c:w val="0.78941251581150085"/>
          <c:h val="0.69865848239084549"/>
        </c:manualLayout>
      </c:layout>
      <c:barChart>
        <c:barDir val="bar"/>
        <c:grouping val="percentStacked"/>
        <c:varyColors val="0"/>
        <c:ser>
          <c:idx val="0"/>
          <c:order val="0"/>
          <c:tx>
            <c:strRef>
              <c:f>Sheet1!$B$1</c:f>
              <c:strCache>
                <c:ptCount val="1"/>
                <c:pt idx="0">
                  <c:v>Da</c:v>
                </c:pt>
              </c:strCache>
            </c:strRef>
          </c:tx>
          <c:spPr>
            <a:solidFill>
              <a:srgbClr val="005250"/>
            </a:solidFill>
            <a:ln>
              <a:solidFill>
                <a:schemeClr val="bg1"/>
              </a:solidFill>
            </a:ln>
          </c:spPr>
          <c:invertIfNegative val="0"/>
          <c:dPt>
            <c:idx val="0"/>
            <c:invertIfNegative val="0"/>
            <c:bubble3D val="0"/>
            <c:extLst>
              <c:ext xmlns:c16="http://schemas.microsoft.com/office/drawing/2014/chart" uri="{C3380CC4-5D6E-409C-BE32-E72D297353CC}">
                <c16:uniqueId val="{00000000-0673-43E3-9C12-1220D7CF273C}"/>
              </c:ext>
            </c:extLst>
          </c:dPt>
          <c:dPt>
            <c:idx val="1"/>
            <c:invertIfNegative val="0"/>
            <c:bubble3D val="0"/>
            <c:extLst>
              <c:ext xmlns:c16="http://schemas.microsoft.com/office/drawing/2014/chart" uri="{C3380CC4-5D6E-409C-BE32-E72D297353CC}">
                <c16:uniqueId val="{00000001-0673-43E3-9C12-1220D7CF273C}"/>
              </c:ext>
            </c:extLst>
          </c:dPt>
          <c:dPt>
            <c:idx val="2"/>
            <c:invertIfNegative val="0"/>
            <c:bubble3D val="0"/>
            <c:extLst>
              <c:ext xmlns:c16="http://schemas.microsoft.com/office/drawing/2014/chart" uri="{C3380CC4-5D6E-409C-BE32-E72D297353CC}">
                <c16:uniqueId val="{00000003-0673-43E3-9C12-1220D7CF273C}"/>
              </c:ext>
            </c:extLst>
          </c:dPt>
          <c:dPt>
            <c:idx val="3"/>
            <c:invertIfNegative val="0"/>
            <c:bubble3D val="0"/>
            <c:extLst>
              <c:ext xmlns:c16="http://schemas.microsoft.com/office/drawing/2014/chart" uri="{C3380CC4-5D6E-409C-BE32-E72D297353CC}">
                <c16:uniqueId val="{00000005-0673-43E3-9C12-1220D7CF273C}"/>
              </c:ext>
            </c:extLst>
          </c:dPt>
          <c:dPt>
            <c:idx val="4"/>
            <c:invertIfNegative val="0"/>
            <c:bubble3D val="0"/>
            <c:extLst>
              <c:ext xmlns:c16="http://schemas.microsoft.com/office/drawing/2014/chart" uri="{C3380CC4-5D6E-409C-BE32-E72D297353CC}">
                <c16:uniqueId val="{00000007-0673-43E3-9C12-1220D7CF273C}"/>
              </c:ext>
            </c:extLst>
          </c:dPt>
          <c:dLbls>
            <c:dLbl>
              <c:idx val="4"/>
              <c:numFmt formatCode="0&quot;%&quot;" sourceLinked="0"/>
              <c:spPr/>
              <c:txPr>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0673-43E3-9C12-1220D7CF273C}"/>
                </c:ext>
              </c:extLst>
            </c:dLbl>
            <c:numFmt formatCode="#&quot;%&quot;" sourceLinked="0"/>
            <c:spPr>
              <a:noFill/>
              <a:ln>
                <a:noFill/>
              </a:ln>
              <a:effectLst/>
            </c:spPr>
            <c:txPr>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Privrednici</c:v>
                </c:pt>
                <c:pt idx="1">
                  <c:v>Poslovna udruženja</c:v>
                </c:pt>
              </c:strCache>
            </c:strRef>
          </c:cat>
          <c:val>
            <c:numRef>
              <c:f>Sheet1!$B$2:$B$3</c:f>
              <c:numCache>
                <c:formatCode>General</c:formatCode>
                <c:ptCount val="2"/>
                <c:pt idx="0">
                  <c:v>5.5</c:v>
                </c:pt>
                <c:pt idx="1">
                  <c:v>20</c:v>
                </c:pt>
              </c:numCache>
            </c:numRef>
          </c:val>
          <c:extLst>
            <c:ext xmlns:c16="http://schemas.microsoft.com/office/drawing/2014/chart" uri="{C3380CC4-5D6E-409C-BE32-E72D297353CC}">
              <c16:uniqueId val="{00000008-0673-43E3-9C12-1220D7CF273C}"/>
            </c:ext>
          </c:extLst>
        </c:ser>
        <c:ser>
          <c:idx val="1"/>
          <c:order val="1"/>
          <c:tx>
            <c:strRef>
              <c:f>Sheet1!$C$1</c:f>
              <c:strCache>
                <c:ptCount val="1"/>
                <c:pt idx="0">
                  <c:v>Ne</c:v>
                </c:pt>
              </c:strCache>
            </c:strRef>
          </c:tx>
          <c:spPr>
            <a:solidFill>
              <a:srgbClr val="FF585D"/>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Privrednici</c:v>
                </c:pt>
                <c:pt idx="1">
                  <c:v>Poslovna udruženja</c:v>
                </c:pt>
              </c:strCache>
            </c:strRef>
          </c:cat>
          <c:val>
            <c:numRef>
              <c:f>Sheet1!$C$2:$C$3</c:f>
              <c:numCache>
                <c:formatCode>General</c:formatCode>
                <c:ptCount val="2"/>
                <c:pt idx="0">
                  <c:v>91.9</c:v>
                </c:pt>
                <c:pt idx="1">
                  <c:v>76.7</c:v>
                </c:pt>
              </c:numCache>
            </c:numRef>
          </c:val>
          <c:extLst>
            <c:ext xmlns:c16="http://schemas.microsoft.com/office/drawing/2014/chart" uri="{C3380CC4-5D6E-409C-BE32-E72D297353CC}">
              <c16:uniqueId val="{00000009-0673-43E3-9C12-1220D7CF273C}"/>
            </c:ext>
          </c:extLst>
        </c:ser>
        <c:ser>
          <c:idx val="2"/>
          <c:order val="2"/>
          <c:tx>
            <c:strRef>
              <c:f>Sheet1!$D$1</c:f>
              <c:strCache>
                <c:ptCount val="1"/>
                <c:pt idx="0">
                  <c:v>Ne zna</c:v>
                </c:pt>
              </c:strCache>
            </c:strRef>
          </c:tx>
          <c:spPr>
            <a:solidFill>
              <a:schemeClr val="bg1">
                <a:lumMod val="65000"/>
              </a:schemeClr>
            </a:solidFill>
            <a:ln>
              <a:solidFill>
                <a:schemeClr val="bg1"/>
              </a:solidFill>
            </a:ln>
          </c:spPr>
          <c:invertIfNegative val="0"/>
          <c:dLbls>
            <c:dLbl>
              <c:idx val="0"/>
              <c:numFmt formatCode="#&quot;%&quot;" sourceLinked="0"/>
              <c:spPr>
                <a:noFill/>
                <a:ln>
                  <a:noFill/>
                </a:ln>
                <a:effectLst/>
              </c:spPr>
              <c:txPr>
                <a:bodyPr wrap="square" lIns="38100" tIns="19050" rIns="38100" bIns="19050" anchor="ctr" anchorCtr="0">
                  <a:spAutoFit/>
                </a:bodyPr>
                <a:lstStyle/>
                <a:p>
                  <a:pPr algn="ctr">
                    <a:defRPr lang="en-US" sz="18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5-93E2-4DCF-80C5-55E0B9E67BC4}"/>
                </c:ext>
              </c:extLst>
            </c:dLbl>
            <c:dLbl>
              <c:idx val="1"/>
              <c:numFmt formatCode="#&quot;%&quot;" sourceLinked="0"/>
              <c:spPr>
                <a:noFill/>
                <a:ln>
                  <a:noFill/>
                </a:ln>
                <a:effectLst/>
              </c:spPr>
              <c:txPr>
                <a:bodyPr wrap="square" lIns="38100" tIns="19050" rIns="38100" bIns="19050" anchor="ctr" anchorCtr="0">
                  <a:spAutoFit/>
                </a:bodyPr>
                <a:lstStyle/>
                <a:p>
                  <a:pPr algn="ctr">
                    <a:defRPr lang="en-US" sz="18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333-468E-9B95-4B0BCD6E053B}"/>
                </c:ext>
              </c:extLst>
            </c:dLbl>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Sheet1!$A$2:$A$3</c:f>
              <c:strCache>
                <c:ptCount val="2"/>
                <c:pt idx="0">
                  <c:v>Privrednici</c:v>
                </c:pt>
                <c:pt idx="1">
                  <c:v>Poslovna udruženja</c:v>
                </c:pt>
              </c:strCache>
            </c:strRef>
          </c:cat>
          <c:val>
            <c:numRef>
              <c:f>Sheet1!$D$2:$D$3</c:f>
              <c:numCache>
                <c:formatCode>General</c:formatCode>
                <c:ptCount val="2"/>
                <c:pt idx="0">
                  <c:v>2.7</c:v>
                </c:pt>
                <c:pt idx="1">
                  <c:v>3.3</c:v>
                </c:pt>
              </c:numCache>
            </c:numRef>
          </c:val>
          <c:extLst>
            <c:ext xmlns:c16="http://schemas.microsoft.com/office/drawing/2014/chart" uri="{C3380CC4-5D6E-409C-BE32-E72D297353CC}">
              <c16:uniqueId val="{0000000A-0673-43E3-9C12-1220D7CF273C}"/>
            </c:ext>
          </c:extLst>
        </c:ser>
        <c:dLbls>
          <c:showLegendKey val="0"/>
          <c:showVal val="0"/>
          <c:showCatName val="0"/>
          <c:showSerName val="0"/>
          <c:showPercent val="0"/>
          <c:showBubbleSize val="0"/>
        </c:dLbls>
        <c:gapWidth val="20"/>
        <c:overlap val="100"/>
        <c:axId val="235809408"/>
        <c:axId val="235819392"/>
      </c:barChart>
      <c:catAx>
        <c:axId val="235809408"/>
        <c:scaling>
          <c:orientation val="maxMin"/>
        </c:scaling>
        <c:delete val="0"/>
        <c:axPos val="l"/>
        <c:numFmt formatCode="General" sourceLinked="0"/>
        <c:majorTickMark val="out"/>
        <c:minorTickMark val="none"/>
        <c:tickLblPos val="nextTo"/>
        <c:spPr>
          <a:ln>
            <a:noFill/>
          </a:ln>
        </c:spPr>
        <c:txPr>
          <a:bodyPr/>
          <a:lstStyle/>
          <a:p>
            <a:pPr>
              <a:defRPr sz="2000" b="1">
                <a:latin typeface="Calibri" panose="020F0502020204030204" pitchFamily="34" charset="0"/>
              </a:defRPr>
            </a:pPr>
            <a:endParaRPr lang="en-US"/>
          </a:p>
        </c:txPr>
        <c:crossAx val="235819392"/>
        <c:crosses val="autoZero"/>
        <c:auto val="1"/>
        <c:lblAlgn val="ctr"/>
        <c:lblOffset val="100"/>
        <c:noMultiLvlLbl val="0"/>
      </c:catAx>
      <c:valAx>
        <c:axId val="235819392"/>
        <c:scaling>
          <c:orientation val="minMax"/>
        </c:scaling>
        <c:delete val="1"/>
        <c:axPos val="b"/>
        <c:numFmt formatCode="0%" sourceLinked="1"/>
        <c:majorTickMark val="out"/>
        <c:minorTickMark val="none"/>
        <c:tickLblPos val="nextTo"/>
        <c:crossAx val="235809408"/>
        <c:crosses val="max"/>
        <c:crossBetween val="between"/>
      </c:valAx>
      <c:spPr>
        <a:ln>
          <a:noFill/>
        </a:ln>
      </c:spPr>
    </c:plotArea>
    <c:legend>
      <c:legendPos val="t"/>
      <c:layout>
        <c:manualLayout>
          <c:xMode val="edge"/>
          <c:yMode val="edge"/>
          <c:x val="0.17752017015886287"/>
          <c:y val="0"/>
          <c:w val="0.8008107218563475"/>
          <c:h val="0.204555466410724"/>
        </c:manualLayout>
      </c:layout>
      <c:overlay val="0"/>
      <c:txPr>
        <a:bodyPr/>
        <a:lstStyle/>
        <a:p>
          <a:pPr>
            <a:defRPr sz="20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35126359851784E-2"/>
          <c:y val="0.2246570347686124"/>
          <c:w val="0.96002356240875586"/>
          <c:h val="0.50414609583852721"/>
        </c:manualLayout>
      </c:layout>
      <c:barChart>
        <c:barDir val="bar"/>
        <c:grouping val="percentStacked"/>
        <c:varyColors val="0"/>
        <c:ser>
          <c:idx val="0"/>
          <c:order val="0"/>
          <c:tx>
            <c:strRef>
              <c:f>Sheet1!$B$1</c:f>
              <c:strCache>
                <c:ptCount val="1"/>
                <c:pt idx="0">
                  <c:v>Nisu sproveli analizu u poslednjih 12 meseci</c:v>
                </c:pt>
              </c:strCache>
            </c:strRef>
          </c:tx>
          <c:spPr>
            <a:solidFill>
              <a:srgbClr val="C00000"/>
            </a:solidFill>
            <a:ln>
              <a:solidFill>
                <a:schemeClr val="bg1"/>
              </a:solidFill>
            </a:ln>
          </c:spPr>
          <c:invertIfNegative val="0"/>
          <c:dPt>
            <c:idx val="0"/>
            <c:invertIfNegative val="0"/>
            <c:bubble3D val="0"/>
            <c:extLst>
              <c:ext xmlns:c16="http://schemas.microsoft.com/office/drawing/2014/chart" uri="{C3380CC4-5D6E-409C-BE32-E72D297353CC}">
                <c16:uniqueId val="{00000000-0673-43E3-9C12-1220D7CF273C}"/>
              </c:ext>
            </c:extLst>
          </c:dPt>
          <c:dPt>
            <c:idx val="1"/>
            <c:invertIfNegative val="0"/>
            <c:bubble3D val="0"/>
            <c:extLst>
              <c:ext xmlns:c16="http://schemas.microsoft.com/office/drawing/2014/chart" uri="{C3380CC4-5D6E-409C-BE32-E72D297353CC}">
                <c16:uniqueId val="{00000001-0673-43E3-9C12-1220D7CF273C}"/>
              </c:ext>
            </c:extLst>
          </c:dPt>
          <c:dPt>
            <c:idx val="2"/>
            <c:invertIfNegative val="0"/>
            <c:bubble3D val="0"/>
            <c:extLst>
              <c:ext xmlns:c16="http://schemas.microsoft.com/office/drawing/2014/chart" uri="{C3380CC4-5D6E-409C-BE32-E72D297353CC}">
                <c16:uniqueId val="{00000003-0673-43E3-9C12-1220D7CF273C}"/>
              </c:ext>
            </c:extLst>
          </c:dPt>
          <c:dPt>
            <c:idx val="3"/>
            <c:invertIfNegative val="0"/>
            <c:bubble3D val="0"/>
            <c:extLst>
              <c:ext xmlns:c16="http://schemas.microsoft.com/office/drawing/2014/chart" uri="{C3380CC4-5D6E-409C-BE32-E72D297353CC}">
                <c16:uniqueId val="{00000005-0673-43E3-9C12-1220D7CF273C}"/>
              </c:ext>
            </c:extLst>
          </c:dPt>
          <c:dPt>
            <c:idx val="4"/>
            <c:invertIfNegative val="0"/>
            <c:bubble3D val="0"/>
            <c:extLst>
              <c:ext xmlns:c16="http://schemas.microsoft.com/office/drawing/2014/chart" uri="{C3380CC4-5D6E-409C-BE32-E72D297353CC}">
                <c16:uniqueId val="{00000007-0673-43E3-9C12-1220D7CF273C}"/>
              </c:ext>
            </c:extLst>
          </c:dPt>
          <c:dLbls>
            <c:dLbl>
              <c:idx val="4"/>
              <c:numFmt formatCode="0&quot;%&quot;" sourceLinked="0"/>
              <c:spPr/>
              <c:txPr>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0673-43E3-9C12-1220D7CF273C}"/>
                </c:ext>
              </c:extLst>
            </c:dLbl>
            <c:numFmt formatCode="#&quot;%&quot;" sourceLinked="0"/>
            <c:spPr>
              <a:noFill/>
              <a:ln>
                <a:noFill/>
              </a:ln>
              <a:effectLst/>
            </c:spPr>
            <c:txPr>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Poslovna udruženja</c:v>
                </c:pt>
              </c:strCache>
            </c:strRef>
          </c:cat>
          <c:val>
            <c:numRef>
              <c:f>Sheet1!$B$2</c:f>
              <c:numCache>
                <c:formatCode>General</c:formatCode>
                <c:ptCount val="1"/>
                <c:pt idx="0">
                  <c:v>91.9</c:v>
                </c:pt>
              </c:numCache>
            </c:numRef>
          </c:val>
          <c:extLst>
            <c:ext xmlns:c16="http://schemas.microsoft.com/office/drawing/2014/chart" uri="{C3380CC4-5D6E-409C-BE32-E72D297353CC}">
              <c16:uniqueId val="{00000008-0673-43E3-9C12-1220D7CF273C}"/>
            </c:ext>
          </c:extLst>
        </c:ser>
        <c:ser>
          <c:idx val="1"/>
          <c:order val="1"/>
          <c:tx>
            <c:strRef>
              <c:f>Sheet1!$C$1</c:f>
              <c:strCache>
                <c:ptCount val="1"/>
                <c:pt idx="0">
                  <c:v>Ne zna</c:v>
                </c:pt>
              </c:strCache>
            </c:strRef>
          </c:tx>
          <c:spPr>
            <a:solidFill>
              <a:schemeClr val="tx2"/>
            </a:solidFill>
            <a:ln>
              <a:solidFill>
                <a:schemeClr val="bg1"/>
              </a:solidFill>
            </a:ln>
          </c:spPr>
          <c:invertIfNegative val="0"/>
          <c:dPt>
            <c:idx val="0"/>
            <c:invertIfNegative val="0"/>
            <c:bubble3D val="0"/>
            <c:spPr>
              <a:noFill/>
              <a:ln>
                <a:solidFill>
                  <a:schemeClr val="bg1"/>
                </a:solidFill>
              </a:ln>
            </c:spPr>
            <c:extLst>
              <c:ext xmlns:c16="http://schemas.microsoft.com/office/drawing/2014/chart" uri="{C3380CC4-5D6E-409C-BE32-E72D297353CC}">
                <c16:uniqueId val="{00000006-1BB6-4195-B3A1-FC080CA4573C}"/>
              </c:ext>
            </c:extLst>
          </c:dPt>
          <c:cat>
            <c:strRef>
              <c:f>Sheet1!$A$2</c:f>
              <c:strCache>
                <c:ptCount val="1"/>
                <c:pt idx="0">
                  <c:v>Poslovna udruženja</c:v>
                </c:pt>
              </c:strCache>
            </c:strRef>
          </c:cat>
          <c:val>
            <c:numRef>
              <c:f>Sheet1!$C$2</c:f>
              <c:numCache>
                <c:formatCode>General</c:formatCode>
                <c:ptCount val="1"/>
                <c:pt idx="0">
                  <c:v>2.7</c:v>
                </c:pt>
              </c:numCache>
            </c:numRef>
          </c:val>
          <c:extLst>
            <c:ext xmlns:c16="http://schemas.microsoft.com/office/drawing/2014/chart" uri="{C3380CC4-5D6E-409C-BE32-E72D297353CC}">
              <c16:uniqueId val="{00000009-0673-43E3-9C12-1220D7CF273C}"/>
            </c:ext>
          </c:extLst>
        </c:ser>
        <c:ser>
          <c:idx val="2"/>
          <c:order val="2"/>
          <c:tx>
            <c:strRef>
              <c:f>Sheet1!$D$1</c:f>
              <c:strCache>
                <c:ptCount val="1"/>
                <c:pt idx="0">
                  <c:v>Sproveli su analizu u poslednjih 12 meseci</c:v>
                </c:pt>
              </c:strCache>
            </c:strRef>
          </c:tx>
          <c:spPr>
            <a:solidFill>
              <a:srgbClr val="004644"/>
            </a:solidFill>
            <a:ln>
              <a:solidFill>
                <a:schemeClr val="bg1"/>
              </a:solidFill>
            </a:ln>
          </c:spPr>
          <c:invertIfNegative val="0"/>
          <c:dLbls>
            <c:dLbl>
              <c:idx val="0"/>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7-1BB6-4195-B3A1-FC080CA4573C}"/>
                </c:ext>
              </c:extLst>
            </c:dLbl>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Poslovna udruženja</c:v>
                </c:pt>
              </c:strCache>
            </c:strRef>
          </c:cat>
          <c:val>
            <c:numRef>
              <c:f>Sheet1!$D$2</c:f>
              <c:numCache>
                <c:formatCode>General</c:formatCode>
                <c:ptCount val="1"/>
                <c:pt idx="0">
                  <c:v>5.5</c:v>
                </c:pt>
              </c:numCache>
            </c:numRef>
          </c:val>
          <c:extLst>
            <c:ext xmlns:c16="http://schemas.microsoft.com/office/drawing/2014/chart" uri="{C3380CC4-5D6E-409C-BE32-E72D297353CC}">
              <c16:uniqueId val="{0000000A-0673-43E3-9C12-1220D7CF273C}"/>
            </c:ext>
          </c:extLst>
        </c:ser>
        <c:dLbls>
          <c:showLegendKey val="0"/>
          <c:showVal val="0"/>
          <c:showCatName val="0"/>
          <c:showSerName val="0"/>
          <c:showPercent val="0"/>
          <c:showBubbleSize val="0"/>
        </c:dLbls>
        <c:gapWidth val="20"/>
        <c:overlap val="100"/>
        <c:axId val="235918848"/>
        <c:axId val="235920768"/>
      </c:barChart>
      <c:catAx>
        <c:axId val="235918848"/>
        <c:scaling>
          <c:orientation val="maxMin"/>
        </c:scaling>
        <c:delete val="1"/>
        <c:axPos val="l"/>
        <c:numFmt formatCode="General" sourceLinked="0"/>
        <c:majorTickMark val="out"/>
        <c:minorTickMark val="none"/>
        <c:tickLblPos val="nextTo"/>
        <c:crossAx val="235920768"/>
        <c:crosses val="autoZero"/>
        <c:auto val="1"/>
        <c:lblAlgn val="ctr"/>
        <c:lblOffset val="100"/>
        <c:noMultiLvlLbl val="0"/>
      </c:catAx>
      <c:valAx>
        <c:axId val="235920768"/>
        <c:scaling>
          <c:orientation val="minMax"/>
          <c:max val="1"/>
          <c:min val="0"/>
        </c:scaling>
        <c:delete val="1"/>
        <c:axPos val="b"/>
        <c:numFmt formatCode="0%" sourceLinked="1"/>
        <c:majorTickMark val="out"/>
        <c:minorTickMark val="none"/>
        <c:tickLblPos val="nextTo"/>
        <c:crossAx val="235918848"/>
        <c:crosses val="max"/>
        <c:crossBetween val="between"/>
      </c:valAx>
    </c:plotArea>
    <c:legend>
      <c:legendPos val="t"/>
      <c:legendEntry>
        <c:idx val="1"/>
        <c:delete val="1"/>
      </c:legendEntry>
      <c:layout>
        <c:manualLayout>
          <c:xMode val="edge"/>
          <c:yMode val="edge"/>
          <c:x val="1.4191279116128726E-2"/>
          <c:y val="0"/>
          <c:w val="0.96413958178490877"/>
          <c:h val="0.204555466410724"/>
        </c:manualLayout>
      </c:layout>
      <c:overlay val="0"/>
      <c:txPr>
        <a:bodyPr/>
        <a:lstStyle/>
        <a:p>
          <a:pPr>
            <a:defRPr sz="18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02134049266749"/>
          <c:y val="0"/>
          <c:w val="0.41588495650057394"/>
          <c:h val="0.98166479870049617"/>
        </c:manualLayout>
      </c:layout>
      <c:barChart>
        <c:barDir val="bar"/>
        <c:grouping val="clustered"/>
        <c:varyColors val="0"/>
        <c:ser>
          <c:idx val="0"/>
          <c:order val="0"/>
          <c:tx>
            <c:strRef>
              <c:f>Sheet1!$B$1</c:f>
              <c:strCache>
                <c:ptCount val="1"/>
                <c:pt idx="0">
                  <c:v>Column2</c:v>
                </c:pt>
              </c:strCache>
            </c:strRef>
          </c:tx>
          <c:spPr>
            <a:solidFill>
              <a:srgbClr val="007681"/>
            </a:solidFill>
            <a:ln>
              <a:solidFill>
                <a:schemeClr val="bg1"/>
              </a:solidFill>
            </a:ln>
            <a:effectLst/>
          </c:spPr>
          <c:invertIfNegative val="0"/>
          <c:dPt>
            <c:idx val="0"/>
            <c:invertIfNegative val="0"/>
            <c:bubble3D val="0"/>
            <c:extLst>
              <c:ext xmlns:c16="http://schemas.microsoft.com/office/drawing/2014/chart" uri="{C3380CC4-5D6E-409C-BE32-E72D297353CC}">
                <c16:uniqueId val="{00000000-CEC0-4E0B-8B24-046A9BE08F5E}"/>
              </c:ext>
            </c:extLst>
          </c:dPt>
          <c:dPt>
            <c:idx val="1"/>
            <c:invertIfNegative val="0"/>
            <c:bubble3D val="0"/>
            <c:spPr>
              <a:solidFill>
                <a:srgbClr val="FF585D"/>
              </a:solidFill>
              <a:ln>
                <a:solidFill>
                  <a:schemeClr val="bg1"/>
                </a:solidFill>
              </a:ln>
              <a:effectLst/>
            </c:spPr>
            <c:extLst>
              <c:ext xmlns:c16="http://schemas.microsoft.com/office/drawing/2014/chart" uri="{C3380CC4-5D6E-409C-BE32-E72D297353CC}">
                <c16:uniqueId val="{00000001-CEC0-4E0B-8B24-046A9BE08F5E}"/>
              </c:ext>
            </c:extLst>
          </c:dPt>
          <c:dPt>
            <c:idx val="2"/>
            <c:invertIfNegative val="0"/>
            <c:bubble3D val="0"/>
            <c:spPr>
              <a:solidFill>
                <a:srgbClr val="CB333B"/>
              </a:solidFill>
              <a:ln>
                <a:solidFill>
                  <a:schemeClr val="bg1"/>
                </a:solidFill>
              </a:ln>
              <a:effectLst/>
            </c:spPr>
            <c:extLst>
              <c:ext xmlns:c16="http://schemas.microsoft.com/office/drawing/2014/chart" uri="{C3380CC4-5D6E-409C-BE32-E72D297353CC}">
                <c16:uniqueId val="{00000003-CEC0-4E0B-8B24-046A9BE08F5E}"/>
              </c:ext>
            </c:extLst>
          </c:dPt>
          <c:dPt>
            <c:idx val="3"/>
            <c:invertIfNegative val="0"/>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5-CEC0-4E0B-8B24-046A9BE08F5E}"/>
              </c:ext>
            </c:extLst>
          </c:dPt>
          <c:dPt>
            <c:idx val="4"/>
            <c:invertIfNegative val="0"/>
            <c:bubble3D val="0"/>
            <c:spPr>
              <a:solidFill>
                <a:schemeClr val="bg1">
                  <a:lumMod val="50000"/>
                </a:schemeClr>
              </a:solidFill>
              <a:ln>
                <a:solidFill>
                  <a:schemeClr val="bg1"/>
                </a:solidFill>
              </a:ln>
              <a:effectLst/>
            </c:spPr>
            <c:extLst>
              <c:ext xmlns:c16="http://schemas.microsoft.com/office/drawing/2014/chart" uri="{C3380CC4-5D6E-409C-BE32-E72D297353CC}">
                <c16:uniqueId val="{00000007-CEC0-4E0B-8B24-046A9BE08F5E}"/>
              </c:ext>
            </c:extLst>
          </c:dPt>
          <c:dPt>
            <c:idx val="5"/>
            <c:invertIfNegative val="0"/>
            <c:bubble3D val="0"/>
            <c:extLst>
              <c:ext xmlns:c16="http://schemas.microsoft.com/office/drawing/2014/chart" uri="{C3380CC4-5D6E-409C-BE32-E72D297353CC}">
                <c16:uniqueId val="{00000008-CEC0-4E0B-8B24-046A9BE08F5E}"/>
              </c:ext>
            </c:extLst>
          </c:dPt>
          <c:dPt>
            <c:idx val="6"/>
            <c:invertIfNegative val="0"/>
            <c:bubble3D val="0"/>
            <c:extLst>
              <c:ext xmlns:c16="http://schemas.microsoft.com/office/drawing/2014/chart" uri="{C3380CC4-5D6E-409C-BE32-E72D297353CC}">
                <c16:uniqueId val="{00000009-CEC0-4E0B-8B24-046A9BE08F5E}"/>
              </c:ext>
            </c:extLst>
          </c:dPt>
          <c:dPt>
            <c:idx val="7"/>
            <c:invertIfNegative val="0"/>
            <c:bubble3D val="0"/>
            <c:extLst>
              <c:ext xmlns:c16="http://schemas.microsoft.com/office/drawing/2014/chart" uri="{C3380CC4-5D6E-409C-BE32-E72D297353CC}">
                <c16:uniqueId val="{0000000A-CEC0-4E0B-8B24-046A9BE08F5E}"/>
              </c:ext>
            </c:extLst>
          </c:dPt>
          <c:dLbls>
            <c:numFmt formatCode="#&quot;%&quot;" sourceLinked="0"/>
            <c:spPr>
              <a:noFill/>
              <a:ln>
                <a:noFill/>
              </a:ln>
              <a:effectLst/>
            </c:spPr>
            <c:txPr>
              <a:bodyPr/>
              <a:lstStyle/>
              <a:p>
                <a:pPr>
                  <a:defRPr sz="20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Razmatrana je i uvažena od strane institucija</c:v>
                </c:pt>
                <c:pt idx="1">
                  <c:v>Razmatrana je ali nije uvažena od strane institucija</c:v>
                </c:pt>
                <c:pt idx="2">
                  <c:v>Nije uopšte razmatrana od strane institucija</c:v>
                </c:pt>
                <c:pt idx="3">
                  <c:v>Drugo</c:v>
                </c:pt>
                <c:pt idx="4">
                  <c:v>Ne znam</c:v>
                </c:pt>
              </c:strCache>
            </c:strRef>
          </c:cat>
          <c:val>
            <c:numRef>
              <c:f>Sheet1!$B$2:$B$6</c:f>
              <c:numCache>
                <c:formatCode>General</c:formatCode>
                <c:ptCount val="5"/>
                <c:pt idx="0">
                  <c:v>8.4</c:v>
                </c:pt>
                <c:pt idx="1">
                  <c:v>15</c:v>
                </c:pt>
                <c:pt idx="2">
                  <c:v>51.5</c:v>
                </c:pt>
                <c:pt idx="3">
                  <c:v>8.4</c:v>
                </c:pt>
                <c:pt idx="4">
                  <c:v>16.7</c:v>
                </c:pt>
              </c:numCache>
            </c:numRef>
          </c:val>
          <c:extLst>
            <c:ext xmlns:c16="http://schemas.microsoft.com/office/drawing/2014/chart" uri="{C3380CC4-5D6E-409C-BE32-E72D297353CC}">
              <c16:uniqueId val="{0000000B-CEC0-4E0B-8B24-046A9BE08F5E}"/>
            </c:ext>
          </c:extLst>
        </c:ser>
        <c:dLbls>
          <c:showLegendKey val="0"/>
          <c:showVal val="0"/>
          <c:showCatName val="0"/>
          <c:showSerName val="0"/>
          <c:showPercent val="0"/>
          <c:showBubbleSize val="0"/>
        </c:dLbls>
        <c:gapWidth val="20"/>
        <c:axId val="237971712"/>
        <c:axId val="170147840"/>
      </c:barChart>
      <c:catAx>
        <c:axId val="237971712"/>
        <c:scaling>
          <c:orientation val="maxMin"/>
        </c:scaling>
        <c:delete val="0"/>
        <c:axPos val="l"/>
        <c:numFmt formatCode="General" sourceLinked="0"/>
        <c:majorTickMark val="out"/>
        <c:minorTickMark val="none"/>
        <c:tickLblPos val="nextTo"/>
        <c:spPr>
          <a:ln>
            <a:noFill/>
          </a:ln>
        </c:spPr>
        <c:txPr>
          <a:bodyPr/>
          <a:lstStyle/>
          <a:p>
            <a:pPr>
              <a:defRPr sz="1800" b="0" cap="none" baseline="0">
                <a:latin typeface="Calibri" panose="020F0502020204030204" pitchFamily="34" charset="0"/>
              </a:defRPr>
            </a:pPr>
            <a:endParaRPr lang="en-US"/>
          </a:p>
        </c:txPr>
        <c:crossAx val="170147840"/>
        <c:crosses val="autoZero"/>
        <c:auto val="1"/>
        <c:lblAlgn val="ctr"/>
        <c:lblOffset val="100"/>
        <c:noMultiLvlLbl val="0"/>
      </c:catAx>
      <c:valAx>
        <c:axId val="170147840"/>
        <c:scaling>
          <c:orientation val="minMax"/>
        </c:scaling>
        <c:delete val="1"/>
        <c:axPos val="b"/>
        <c:numFmt formatCode="General" sourceLinked="1"/>
        <c:majorTickMark val="out"/>
        <c:minorTickMark val="none"/>
        <c:tickLblPos val="nextTo"/>
        <c:crossAx val="237971712"/>
        <c:crosses val="max"/>
        <c:crossBetween val="between"/>
      </c:valAx>
      <c:spPr>
        <a:noFill/>
      </c:spPr>
    </c:plotArea>
    <c:plotVisOnly val="1"/>
    <c:dispBlanksAs val="gap"/>
    <c:showDLblsOverMax val="0"/>
  </c:chart>
  <c:txPr>
    <a:bodyPr/>
    <a:lstStyle/>
    <a:p>
      <a:pPr>
        <a:defRPr sz="1800"/>
      </a:pPr>
      <a:endParaRPr lang="en-US"/>
    </a:p>
  </c:txPr>
  <c:externalData r:id="rId1">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135126359851784E-2"/>
          <c:y val="0.2246570347686124"/>
          <c:w val="0.96002356240875586"/>
          <c:h val="0.50414609583852721"/>
        </c:manualLayout>
      </c:layout>
      <c:barChart>
        <c:barDir val="bar"/>
        <c:grouping val="percentStacked"/>
        <c:varyColors val="0"/>
        <c:ser>
          <c:idx val="0"/>
          <c:order val="0"/>
          <c:tx>
            <c:strRef>
              <c:f>Sheet1!$B$1</c:f>
              <c:strCache>
                <c:ptCount val="1"/>
                <c:pt idx="0">
                  <c:v>Sproveli su analizu u poslednjih 12 meseci</c:v>
                </c:pt>
              </c:strCache>
            </c:strRef>
          </c:tx>
          <c:spPr>
            <a:solidFill>
              <a:srgbClr val="005250"/>
            </a:solidFill>
            <a:ln>
              <a:solidFill>
                <a:schemeClr val="bg1"/>
              </a:solidFill>
            </a:ln>
          </c:spPr>
          <c:invertIfNegative val="0"/>
          <c:dPt>
            <c:idx val="0"/>
            <c:invertIfNegative val="0"/>
            <c:bubble3D val="0"/>
            <c:extLst>
              <c:ext xmlns:c16="http://schemas.microsoft.com/office/drawing/2014/chart" uri="{C3380CC4-5D6E-409C-BE32-E72D297353CC}">
                <c16:uniqueId val="{00000000-0673-43E3-9C12-1220D7CF273C}"/>
              </c:ext>
            </c:extLst>
          </c:dPt>
          <c:dPt>
            <c:idx val="1"/>
            <c:invertIfNegative val="0"/>
            <c:bubble3D val="0"/>
            <c:extLst>
              <c:ext xmlns:c16="http://schemas.microsoft.com/office/drawing/2014/chart" uri="{C3380CC4-5D6E-409C-BE32-E72D297353CC}">
                <c16:uniqueId val="{00000001-0673-43E3-9C12-1220D7CF273C}"/>
              </c:ext>
            </c:extLst>
          </c:dPt>
          <c:dPt>
            <c:idx val="2"/>
            <c:invertIfNegative val="0"/>
            <c:bubble3D val="0"/>
            <c:extLst>
              <c:ext xmlns:c16="http://schemas.microsoft.com/office/drawing/2014/chart" uri="{C3380CC4-5D6E-409C-BE32-E72D297353CC}">
                <c16:uniqueId val="{00000003-0673-43E3-9C12-1220D7CF273C}"/>
              </c:ext>
            </c:extLst>
          </c:dPt>
          <c:dPt>
            <c:idx val="3"/>
            <c:invertIfNegative val="0"/>
            <c:bubble3D val="0"/>
            <c:extLst>
              <c:ext xmlns:c16="http://schemas.microsoft.com/office/drawing/2014/chart" uri="{C3380CC4-5D6E-409C-BE32-E72D297353CC}">
                <c16:uniqueId val="{00000005-0673-43E3-9C12-1220D7CF273C}"/>
              </c:ext>
            </c:extLst>
          </c:dPt>
          <c:dPt>
            <c:idx val="4"/>
            <c:invertIfNegative val="0"/>
            <c:bubble3D val="0"/>
            <c:extLst>
              <c:ext xmlns:c16="http://schemas.microsoft.com/office/drawing/2014/chart" uri="{C3380CC4-5D6E-409C-BE32-E72D297353CC}">
                <c16:uniqueId val="{00000007-0673-43E3-9C12-1220D7CF273C}"/>
              </c:ext>
            </c:extLst>
          </c:dPt>
          <c:dLbls>
            <c:dLbl>
              <c:idx val="4"/>
              <c:numFmt formatCode="0&quot;%&quot;" sourceLinked="0"/>
              <c:spPr/>
              <c:txPr>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0673-43E3-9C12-1220D7CF273C}"/>
                </c:ext>
              </c:extLst>
            </c:dLbl>
            <c:numFmt formatCode="#&quot;%&quot;" sourceLinked="0"/>
            <c:spPr>
              <a:noFill/>
              <a:ln>
                <a:noFill/>
              </a:ln>
              <a:effectLst/>
            </c:spPr>
            <c:txPr>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c:f>
              <c:strCache>
                <c:ptCount val="1"/>
                <c:pt idx="0">
                  <c:v>Poslovna udruženja</c:v>
                </c:pt>
              </c:strCache>
            </c:strRef>
          </c:cat>
          <c:val>
            <c:numRef>
              <c:f>Sheet1!$B$2</c:f>
              <c:numCache>
                <c:formatCode>General</c:formatCode>
                <c:ptCount val="1"/>
                <c:pt idx="0">
                  <c:v>20</c:v>
                </c:pt>
              </c:numCache>
            </c:numRef>
          </c:val>
          <c:extLst>
            <c:ext xmlns:c16="http://schemas.microsoft.com/office/drawing/2014/chart" uri="{C3380CC4-5D6E-409C-BE32-E72D297353CC}">
              <c16:uniqueId val="{00000008-0673-43E3-9C12-1220D7CF273C}"/>
            </c:ext>
          </c:extLst>
        </c:ser>
        <c:ser>
          <c:idx val="1"/>
          <c:order val="1"/>
          <c:tx>
            <c:strRef>
              <c:f>Sheet1!$C$1</c:f>
              <c:strCache>
                <c:ptCount val="1"/>
                <c:pt idx="0">
                  <c:v>Ne zna</c:v>
                </c:pt>
              </c:strCache>
            </c:strRef>
          </c:tx>
          <c:spPr>
            <a:noFill/>
            <a:ln>
              <a:solidFill>
                <a:schemeClr val="bg1"/>
              </a:solidFill>
            </a:ln>
          </c:spPr>
          <c:invertIfNegative val="0"/>
          <c:cat>
            <c:strRef>
              <c:f>Sheet1!$A$2</c:f>
              <c:strCache>
                <c:ptCount val="1"/>
                <c:pt idx="0">
                  <c:v>Poslovna udruženja</c:v>
                </c:pt>
              </c:strCache>
            </c:strRef>
          </c:cat>
          <c:val>
            <c:numRef>
              <c:f>Sheet1!$C$2</c:f>
              <c:numCache>
                <c:formatCode>General</c:formatCode>
                <c:ptCount val="1"/>
                <c:pt idx="0">
                  <c:v>3.3</c:v>
                </c:pt>
              </c:numCache>
            </c:numRef>
          </c:val>
          <c:extLst>
            <c:ext xmlns:c16="http://schemas.microsoft.com/office/drawing/2014/chart" uri="{C3380CC4-5D6E-409C-BE32-E72D297353CC}">
              <c16:uniqueId val="{00000009-0673-43E3-9C12-1220D7CF273C}"/>
            </c:ext>
          </c:extLst>
        </c:ser>
        <c:ser>
          <c:idx val="2"/>
          <c:order val="2"/>
          <c:tx>
            <c:strRef>
              <c:f>Sheet1!$D$1</c:f>
              <c:strCache>
                <c:ptCount val="1"/>
                <c:pt idx="0">
                  <c:v>Nisu analizu u poslednjih 12 meseci</c:v>
                </c:pt>
              </c:strCache>
            </c:strRef>
          </c:tx>
          <c:spPr>
            <a:solidFill>
              <a:srgbClr val="C00000"/>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c:f>
              <c:strCache>
                <c:ptCount val="1"/>
                <c:pt idx="0">
                  <c:v>Poslovna udruženja</c:v>
                </c:pt>
              </c:strCache>
            </c:strRef>
          </c:cat>
          <c:val>
            <c:numRef>
              <c:f>Sheet1!$D$2</c:f>
              <c:numCache>
                <c:formatCode>General</c:formatCode>
                <c:ptCount val="1"/>
                <c:pt idx="0">
                  <c:v>76.7</c:v>
                </c:pt>
              </c:numCache>
            </c:numRef>
          </c:val>
          <c:extLst>
            <c:ext xmlns:c16="http://schemas.microsoft.com/office/drawing/2014/chart" uri="{C3380CC4-5D6E-409C-BE32-E72D297353CC}">
              <c16:uniqueId val="{0000000A-0673-43E3-9C12-1220D7CF273C}"/>
            </c:ext>
          </c:extLst>
        </c:ser>
        <c:dLbls>
          <c:showLegendKey val="0"/>
          <c:showVal val="0"/>
          <c:showCatName val="0"/>
          <c:showSerName val="0"/>
          <c:showPercent val="0"/>
          <c:showBubbleSize val="0"/>
        </c:dLbls>
        <c:gapWidth val="20"/>
        <c:overlap val="100"/>
        <c:axId val="170220928"/>
        <c:axId val="170235008"/>
      </c:barChart>
      <c:catAx>
        <c:axId val="170220928"/>
        <c:scaling>
          <c:orientation val="maxMin"/>
        </c:scaling>
        <c:delete val="1"/>
        <c:axPos val="l"/>
        <c:numFmt formatCode="General" sourceLinked="0"/>
        <c:majorTickMark val="out"/>
        <c:minorTickMark val="none"/>
        <c:tickLblPos val="nextTo"/>
        <c:crossAx val="170235008"/>
        <c:crosses val="autoZero"/>
        <c:auto val="1"/>
        <c:lblAlgn val="ctr"/>
        <c:lblOffset val="100"/>
        <c:noMultiLvlLbl val="0"/>
      </c:catAx>
      <c:valAx>
        <c:axId val="170235008"/>
        <c:scaling>
          <c:orientation val="minMax"/>
        </c:scaling>
        <c:delete val="1"/>
        <c:axPos val="b"/>
        <c:numFmt formatCode="0%" sourceLinked="1"/>
        <c:majorTickMark val="out"/>
        <c:minorTickMark val="none"/>
        <c:tickLblPos val="nextTo"/>
        <c:crossAx val="170220928"/>
        <c:crosses val="max"/>
        <c:crossBetween val="between"/>
      </c:valAx>
    </c:plotArea>
    <c:legend>
      <c:legendPos val="t"/>
      <c:legendEntry>
        <c:idx val="1"/>
        <c:delete val="1"/>
      </c:legendEntry>
      <c:layout>
        <c:manualLayout>
          <c:xMode val="edge"/>
          <c:yMode val="edge"/>
          <c:x val="1.4191279116128726E-2"/>
          <c:y val="0"/>
          <c:w val="0.96413958178490877"/>
          <c:h val="0.204555466410724"/>
        </c:manualLayout>
      </c:layout>
      <c:overlay val="0"/>
      <c:txPr>
        <a:bodyPr/>
        <a:lstStyle/>
        <a:p>
          <a:pPr>
            <a:defRPr sz="18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02134049266749"/>
          <c:y val="0"/>
          <c:w val="0.49694426734848002"/>
          <c:h val="0.98166479870049617"/>
        </c:manualLayout>
      </c:layout>
      <c:barChart>
        <c:barDir val="bar"/>
        <c:grouping val="clustered"/>
        <c:varyColors val="0"/>
        <c:ser>
          <c:idx val="0"/>
          <c:order val="0"/>
          <c:tx>
            <c:strRef>
              <c:f>Sheet1!$B$1</c:f>
              <c:strCache>
                <c:ptCount val="1"/>
                <c:pt idx="0">
                  <c:v>Column2</c:v>
                </c:pt>
              </c:strCache>
            </c:strRef>
          </c:tx>
          <c:spPr>
            <a:solidFill>
              <a:srgbClr val="C00000"/>
            </a:solidFill>
            <a:ln>
              <a:solidFill>
                <a:schemeClr val="bg1"/>
              </a:solidFill>
            </a:ln>
            <a:effectLst/>
          </c:spPr>
          <c:invertIfNegative val="0"/>
          <c:dPt>
            <c:idx val="0"/>
            <c:invertIfNegative val="0"/>
            <c:bubble3D val="0"/>
            <c:extLst>
              <c:ext xmlns:c16="http://schemas.microsoft.com/office/drawing/2014/chart" uri="{C3380CC4-5D6E-409C-BE32-E72D297353CC}">
                <c16:uniqueId val="{00000000-ECF4-4A10-A062-F4EE77F196E0}"/>
              </c:ext>
            </c:extLst>
          </c:dPt>
          <c:dPt>
            <c:idx val="1"/>
            <c:invertIfNegative val="0"/>
            <c:bubble3D val="0"/>
            <c:extLst>
              <c:ext xmlns:c16="http://schemas.microsoft.com/office/drawing/2014/chart" uri="{C3380CC4-5D6E-409C-BE32-E72D297353CC}">
                <c16:uniqueId val="{00000001-ECF4-4A10-A062-F4EE77F196E0}"/>
              </c:ext>
            </c:extLst>
          </c:dPt>
          <c:dPt>
            <c:idx val="2"/>
            <c:invertIfNegative val="0"/>
            <c:bubble3D val="0"/>
            <c:extLst>
              <c:ext xmlns:c16="http://schemas.microsoft.com/office/drawing/2014/chart" uri="{C3380CC4-5D6E-409C-BE32-E72D297353CC}">
                <c16:uniqueId val="{00000003-ECF4-4A10-A062-F4EE77F196E0}"/>
              </c:ext>
            </c:extLst>
          </c:dPt>
          <c:dPt>
            <c:idx val="3"/>
            <c:invertIfNegative val="0"/>
            <c:bubble3D val="0"/>
            <c:extLst>
              <c:ext xmlns:c16="http://schemas.microsoft.com/office/drawing/2014/chart" uri="{C3380CC4-5D6E-409C-BE32-E72D297353CC}">
                <c16:uniqueId val="{00000005-ECF4-4A10-A062-F4EE77F196E0}"/>
              </c:ext>
            </c:extLst>
          </c:dPt>
          <c:dPt>
            <c:idx val="4"/>
            <c:invertIfNegative val="0"/>
            <c:bubble3D val="0"/>
            <c:spPr>
              <a:solidFill>
                <a:srgbClr val="79797C"/>
              </a:solidFill>
              <a:ln>
                <a:solidFill>
                  <a:schemeClr val="bg1"/>
                </a:solidFill>
              </a:ln>
              <a:effectLst/>
            </c:spPr>
            <c:extLst>
              <c:ext xmlns:c16="http://schemas.microsoft.com/office/drawing/2014/chart" uri="{C3380CC4-5D6E-409C-BE32-E72D297353CC}">
                <c16:uniqueId val="{00000007-ECF4-4A10-A062-F4EE77F196E0}"/>
              </c:ext>
            </c:extLst>
          </c:dPt>
          <c:dPt>
            <c:idx val="5"/>
            <c:invertIfNegative val="0"/>
            <c:bubble3D val="0"/>
            <c:extLst>
              <c:ext xmlns:c16="http://schemas.microsoft.com/office/drawing/2014/chart" uri="{C3380CC4-5D6E-409C-BE32-E72D297353CC}">
                <c16:uniqueId val="{00000008-ECF4-4A10-A062-F4EE77F196E0}"/>
              </c:ext>
            </c:extLst>
          </c:dPt>
          <c:dPt>
            <c:idx val="6"/>
            <c:invertIfNegative val="0"/>
            <c:bubble3D val="0"/>
            <c:extLst>
              <c:ext xmlns:c16="http://schemas.microsoft.com/office/drawing/2014/chart" uri="{C3380CC4-5D6E-409C-BE32-E72D297353CC}">
                <c16:uniqueId val="{00000009-ECF4-4A10-A062-F4EE77F196E0}"/>
              </c:ext>
            </c:extLst>
          </c:dPt>
          <c:dPt>
            <c:idx val="7"/>
            <c:invertIfNegative val="0"/>
            <c:bubble3D val="0"/>
            <c:extLst>
              <c:ext xmlns:c16="http://schemas.microsoft.com/office/drawing/2014/chart" uri="{C3380CC4-5D6E-409C-BE32-E72D297353CC}">
                <c16:uniqueId val="{0000000A-ECF4-4A10-A062-F4EE77F196E0}"/>
              </c:ext>
            </c:extLst>
          </c:dPt>
          <c:dLbls>
            <c:numFmt formatCode="#&quot;%&quot;" sourceLinked="0"/>
            <c:spPr>
              <a:noFill/>
              <a:ln>
                <a:noFill/>
              </a:ln>
              <a:effectLst/>
            </c:spPr>
            <c:txPr>
              <a:bodyPr/>
              <a:lstStyle/>
              <a:p>
                <a:pPr>
                  <a:defRPr sz="20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Nemamo kapaciteta za pravljenje takvih analiza</c:v>
                </c:pt>
                <c:pt idx="1">
                  <c:v>Smatrali smo da nema svrhe, jer javne institucije ne bi razmatrale analizu</c:v>
                </c:pt>
                <c:pt idx="2">
                  <c:v>Nije bilo dovoljno vremena za sprovođenje analize</c:v>
                </c:pt>
                <c:pt idx="3">
                  <c:v>Koristili smo analize efekata propisa koje su izradili državni organi i institucije, pojedinačni privredni subjekti, d</c:v>
                </c:pt>
                <c:pt idx="4">
                  <c:v>Drugo</c:v>
                </c:pt>
              </c:strCache>
            </c:strRef>
          </c:cat>
          <c:val>
            <c:numRef>
              <c:f>Sheet1!$B$2:$B$6</c:f>
              <c:numCache>
                <c:formatCode>General</c:formatCode>
                <c:ptCount val="5"/>
                <c:pt idx="0">
                  <c:v>47.8</c:v>
                </c:pt>
                <c:pt idx="1">
                  <c:v>21.7</c:v>
                </c:pt>
                <c:pt idx="2">
                  <c:v>21.7</c:v>
                </c:pt>
                <c:pt idx="3">
                  <c:v>4.3</c:v>
                </c:pt>
                <c:pt idx="4">
                  <c:v>4.3</c:v>
                </c:pt>
              </c:numCache>
            </c:numRef>
          </c:val>
          <c:extLst>
            <c:ext xmlns:c16="http://schemas.microsoft.com/office/drawing/2014/chart" uri="{C3380CC4-5D6E-409C-BE32-E72D297353CC}">
              <c16:uniqueId val="{0000000B-ECF4-4A10-A062-F4EE77F196E0}"/>
            </c:ext>
          </c:extLst>
        </c:ser>
        <c:dLbls>
          <c:showLegendKey val="0"/>
          <c:showVal val="0"/>
          <c:showCatName val="0"/>
          <c:showSerName val="0"/>
          <c:showPercent val="0"/>
          <c:showBubbleSize val="0"/>
        </c:dLbls>
        <c:gapWidth val="20"/>
        <c:axId val="170259968"/>
        <c:axId val="170261504"/>
      </c:barChart>
      <c:catAx>
        <c:axId val="170259968"/>
        <c:scaling>
          <c:orientation val="maxMin"/>
        </c:scaling>
        <c:delete val="0"/>
        <c:axPos val="l"/>
        <c:numFmt formatCode="General" sourceLinked="0"/>
        <c:majorTickMark val="out"/>
        <c:minorTickMark val="none"/>
        <c:tickLblPos val="nextTo"/>
        <c:spPr>
          <a:ln>
            <a:noFill/>
          </a:ln>
        </c:spPr>
        <c:txPr>
          <a:bodyPr/>
          <a:lstStyle/>
          <a:p>
            <a:pPr>
              <a:defRPr sz="1400" b="0" cap="none" baseline="0">
                <a:latin typeface="Calibri" panose="020F0502020204030204" pitchFamily="34" charset="0"/>
              </a:defRPr>
            </a:pPr>
            <a:endParaRPr lang="en-US"/>
          </a:p>
        </c:txPr>
        <c:crossAx val="170261504"/>
        <c:crosses val="autoZero"/>
        <c:auto val="1"/>
        <c:lblAlgn val="ctr"/>
        <c:lblOffset val="100"/>
        <c:noMultiLvlLbl val="0"/>
      </c:catAx>
      <c:valAx>
        <c:axId val="170261504"/>
        <c:scaling>
          <c:orientation val="minMax"/>
        </c:scaling>
        <c:delete val="1"/>
        <c:axPos val="b"/>
        <c:numFmt formatCode="General" sourceLinked="1"/>
        <c:majorTickMark val="out"/>
        <c:minorTickMark val="none"/>
        <c:tickLblPos val="nextTo"/>
        <c:crossAx val="170259968"/>
        <c:crosses val="max"/>
        <c:crossBetween val="between"/>
      </c:valAx>
      <c:spPr>
        <a:noFill/>
      </c:spPr>
    </c:plotArea>
    <c:plotVisOnly val="1"/>
    <c:dispBlanksAs val="gap"/>
    <c:showDLblsOverMax val="0"/>
  </c:chart>
  <c:txPr>
    <a:bodyPr/>
    <a:lstStyle/>
    <a:p>
      <a:pPr>
        <a:defRPr sz="1800"/>
      </a:pPr>
      <a:endParaRPr lang="en-US"/>
    </a:p>
  </c:txPr>
  <c:externalData r:id="rId1">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302134049266749"/>
          <c:y val="0"/>
          <c:w val="0.41588495650057394"/>
          <c:h val="0.98166479870049617"/>
        </c:manualLayout>
      </c:layout>
      <c:barChart>
        <c:barDir val="bar"/>
        <c:grouping val="clustered"/>
        <c:varyColors val="0"/>
        <c:ser>
          <c:idx val="0"/>
          <c:order val="0"/>
          <c:tx>
            <c:strRef>
              <c:f>Sheet1!$B$1</c:f>
              <c:strCache>
                <c:ptCount val="1"/>
                <c:pt idx="0">
                  <c:v>Column2</c:v>
                </c:pt>
              </c:strCache>
            </c:strRef>
          </c:tx>
          <c:spPr>
            <a:solidFill>
              <a:srgbClr val="007681"/>
            </a:solidFill>
            <a:ln>
              <a:solidFill>
                <a:schemeClr val="bg1"/>
              </a:solidFill>
            </a:ln>
            <a:effectLst/>
          </c:spPr>
          <c:invertIfNegative val="0"/>
          <c:dPt>
            <c:idx val="0"/>
            <c:invertIfNegative val="0"/>
            <c:bubble3D val="0"/>
            <c:extLst>
              <c:ext xmlns:c16="http://schemas.microsoft.com/office/drawing/2014/chart" uri="{C3380CC4-5D6E-409C-BE32-E72D297353CC}">
                <c16:uniqueId val="{00000000-CEC0-4E0B-8B24-046A9BE08F5E}"/>
              </c:ext>
            </c:extLst>
          </c:dPt>
          <c:dPt>
            <c:idx val="1"/>
            <c:invertIfNegative val="0"/>
            <c:bubble3D val="0"/>
            <c:spPr>
              <a:solidFill>
                <a:srgbClr val="FF585D"/>
              </a:solidFill>
              <a:ln>
                <a:solidFill>
                  <a:schemeClr val="bg1"/>
                </a:solidFill>
              </a:ln>
              <a:effectLst/>
            </c:spPr>
            <c:extLst>
              <c:ext xmlns:c16="http://schemas.microsoft.com/office/drawing/2014/chart" uri="{C3380CC4-5D6E-409C-BE32-E72D297353CC}">
                <c16:uniqueId val="{00000001-CEC0-4E0B-8B24-046A9BE08F5E}"/>
              </c:ext>
            </c:extLst>
          </c:dPt>
          <c:dPt>
            <c:idx val="2"/>
            <c:invertIfNegative val="0"/>
            <c:bubble3D val="0"/>
            <c:spPr>
              <a:solidFill>
                <a:srgbClr val="CB333B"/>
              </a:solidFill>
              <a:ln>
                <a:solidFill>
                  <a:schemeClr val="bg1"/>
                </a:solidFill>
              </a:ln>
              <a:effectLst/>
            </c:spPr>
            <c:extLst>
              <c:ext xmlns:c16="http://schemas.microsoft.com/office/drawing/2014/chart" uri="{C3380CC4-5D6E-409C-BE32-E72D297353CC}">
                <c16:uniqueId val="{00000003-CEC0-4E0B-8B24-046A9BE08F5E}"/>
              </c:ext>
            </c:extLst>
          </c:dPt>
          <c:dPt>
            <c:idx val="3"/>
            <c:invertIfNegative val="0"/>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5-CEC0-4E0B-8B24-046A9BE08F5E}"/>
              </c:ext>
            </c:extLst>
          </c:dPt>
          <c:dPt>
            <c:idx val="4"/>
            <c:invertIfNegative val="0"/>
            <c:bubble3D val="0"/>
            <c:spPr>
              <a:solidFill>
                <a:schemeClr val="bg1">
                  <a:lumMod val="50000"/>
                </a:schemeClr>
              </a:solidFill>
              <a:ln>
                <a:solidFill>
                  <a:schemeClr val="bg1"/>
                </a:solidFill>
              </a:ln>
              <a:effectLst/>
            </c:spPr>
            <c:extLst>
              <c:ext xmlns:c16="http://schemas.microsoft.com/office/drawing/2014/chart" uri="{C3380CC4-5D6E-409C-BE32-E72D297353CC}">
                <c16:uniqueId val="{00000007-CEC0-4E0B-8B24-046A9BE08F5E}"/>
              </c:ext>
            </c:extLst>
          </c:dPt>
          <c:dPt>
            <c:idx val="5"/>
            <c:invertIfNegative val="0"/>
            <c:bubble3D val="0"/>
            <c:extLst>
              <c:ext xmlns:c16="http://schemas.microsoft.com/office/drawing/2014/chart" uri="{C3380CC4-5D6E-409C-BE32-E72D297353CC}">
                <c16:uniqueId val="{00000008-CEC0-4E0B-8B24-046A9BE08F5E}"/>
              </c:ext>
            </c:extLst>
          </c:dPt>
          <c:dPt>
            <c:idx val="6"/>
            <c:invertIfNegative val="0"/>
            <c:bubble3D val="0"/>
            <c:extLst>
              <c:ext xmlns:c16="http://schemas.microsoft.com/office/drawing/2014/chart" uri="{C3380CC4-5D6E-409C-BE32-E72D297353CC}">
                <c16:uniqueId val="{00000009-CEC0-4E0B-8B24-046A9BE08F5E}"/>
              </c:ext>
            </c:extLst>
          </c:dPt>
          <c:dPt>
            <c:idx val="7"/>
            <c:invertIfNegative val="0"/>
            <c:bubble3D val="0"/>
            <c:extLst>
              <c:ext xmlns:c16="http://schemas.microsoft.com/office/drawing/2014/chart" uri="{C3380CC4-5D6E-409C-BE32-E72D297353CC}">
                <c16:uniqueId val="{0000000A-CEC0-4E0B-8B24-046A9BE08F5E}"/>
              </c:ext>
            </c:extLst>
          </c:dPt>
          <c:dLbls>
            <c:numFmt formatCode="#&quot;%&quot;" sourceLinked="0"/>
            <c:spPr>
              <a:noFill/>
              <a:ln>
                <a:noFill/>
              </a:ln>
              <a:effectLst/>
            </c:spPr>
            <c:txPr>
              <a:bodyPr/>
              <a:lstStyle/>
              <a:p>
                <a:pPr>
                  <a:defRPr sz="20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Sheet1!$A$2:$A$3</c:f>
              <c:strCache>
                <c:ptCount val="2"/>
                <c:pt idx="0">
                  <c:v>Razmatrana je ali nije uvažena od strane institucija</c:v>
                </c:pt>
                <c:pt idx="1">
                  <c:v>Nije uopšte razmatrana od strane institucija</c:v>
                </c:pt>
              </c:strCache>
            </c:strRef>
          </c:cat>
          <c:val>
            <c:numRef>
              <c:f>Sheet1!$B$2:$B$3</c:f>
              <c:numCache>
                <c:formatCode>General</c:formatCode>
                <c:ptCount val="2"/>
                <c:pt idx="0">
                  <c:v>50</c:v>
                </c:pt>
                <c:pt idx="1">
                  <c:v>50</c:v>
                </c:pt>
              </c:numCache>
            </c:numRef>
          </c:val>
          <c:extLst>
            <c:ext xmlns:c16="http://schemas.microsoft.com/office/drawing/2014/chart" uri="{C3380CC4-5D6E-409C-BE32-E72D297353CC}">
              <c16:uniqueId val="{0000000B-CEC0-4E0B-8B24-046A9BE08F5E}"/>
            </c:ext>
          </c:extLst>
        </c:ser>
        <c:dLbls>
          <c:showLegendKey val="0"/>
          <c:showVal val="0"/>
          <c:showCatName val="0"/>
          <c:showSerName val="0"/>
          <c:showPercent val="0"/>
          <c:showBubbleSize val="0"/>
        </c:dLbls>
        <c:gapWidth val="20"/>
        <c:axId val="170274816"/>
        <c:axId val="170276352"/>
      </c:barChart>
      <c:catAx>
        <c:axId val="170274816"/>
        <c:scaling>
          <c:orientation val="maxMin"/>
        </c:scaling>
        <c:delete val="0"/>
        <c:axPos val="l"/>
        <c:numFmt formatCode="General" sourceLinked="0"/>
        <c:majorTickMark val="out"/>
        <c:minorTickMark val="none"/>
        <c:tickLblPos val="nextTo"/>
        <c:spPr>
          <a:ln>
            <a:noFill/>
          </a:ln>
        </c:spPr>
        <c:txPr>
          <a:bodyPr/>
          <a:lstStyle/>
          <a:p>
            <a:pPr>
              <a:defRPr sz="1800" b="0" cap="none" baseline="0">
                <a:latin typeface="Calibri" panose="020F0502020204030204" pitchFamily="34" charset="0"/>
              </a:defRPr>
            </a:pPr>
            <a:endParaRPr lang="en-US"/>
          </a:p>
        </c:txPr>
        <c:crossAx val="170276352"/>
        <c:crosses val="autoZero"/>
        <c:auto val="1"/>
        <c:lblAlgn val="ctr"/>
        <c:lblOffset val="100"/>
        <c:noMultiLvlLbl val="0"/>
      </c:catAx>
      <c:valAx>
        <c:axId val="170276352"/>
        <c:scaling>
          <c:orientation val="minMax"/>
        </c:scaling>
        <c:delete val="1"/>
        <c:axPos val="b"/>
        <c:numFmt formatCode="General" sourceLinked="1"/>
        <c:majorTickMark val="out"/>
        <c:minorTickMark val="none"/>
        <c:tickLblPos val="nextTo"/>
        <c:crossAx val="170274816"/>
        <c:crosses val="max"/>
        <c:crossBetween val="between"/>
      </c:valAx>
      <c:spPr>
        <a:noFill/>
      </c:spPr>
    </c:plotArea>
    <c:plotVisOnly val="1"/>
    <c:dispBlanksAs val="gap"/>
    <c:showDLblsOverMax val="0"/>
  </c:chart>
  <c:txPr>
    <a:bodyPr/>
    <a:lstStyle/>
    <a:p>
      <a:pPr>
        <a:defRPr sz="1800"/>
      </a:pPr>
      <a:endParaRPr lang="en-US"/>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3172381431302953"/>
          <c:y val="0"/>
          <c:w val="0.56827618568697047"/>
          <c:h val="0.81777070307306476"/>
        </c:manualLayout>
      </c:layout>
      <c:barChart>
        <c:barDir val="col"/>
        <c:grouping val="stacked"/>
        <c:varyColors val="0"/>
        <c:ser>
          <c:idx val="0"/>
          <c:order val="0"/>
          <c:tx>
            <c:strRef>
              <c:f>Sheet1!$A$2</c:f>
              <c:strCache>
                <c:ptCount val="1"/>
                <c:pt idx="0">
                  <c:v>Ne znam</c:v>
                </c:pt>
              </c:strCache>
            </c:strRef>
          </c:tx>
          <c:spPr>
            <a:solidFill>
              <a:schemeClr val="bg1">
                <a:lumMod val="65000"/>
              </a:schemeClr>
            </a:solidFill>
            <a:ln>
              <a:solidFill>
                <a:schemeClr val="bg1"/>
              </a:solidFill>
            </a:ln>
          </c:spPr>
          <c:invertIfNegative val="0"/>
          <c:cat>
            <c:strRef>
              <c:f>Sheet1!$B$1:$C$1</c:f>
              <c:strCache>
                <c:ptCount val="2"/>
                <c:pt idx="0">
                  <c:v>Poslovna udruženja</c:v>
                </c:pt>
                <c:pt idx="1">
                  <c:v>Privrednici</c:v>
                </c:pt>
              </c:strCache>
            </c:strRef>
          </c:cat>
          <c:val>
            <c:numRef>
              <c:f>Sheet1!$B$2:$C$2</c:f>
              <c:numCache>
                <c:formatCode>General</c:formatCode>
                <c:ptCount val="2"/>
                <c:pt idx="0">
                  <c:v>0</c:v>
                </c:pt>
                <c:pt idx="1">
                  <c:v>1.7</c:v>
                </c:pt>
              </c:numCache>
            </c:numRef>
          </c:val>
          <c:extLst>
            <c:ext xmlns:c16="http://schemas.microsoft.com/office/drawing/2014/chart" uri="{C3380CC4-5D6E-409C-BE32-E72D297353CC}">
              <c16:uniqueId val="{00000000-A361-446D-9EA1-4D7315287D4F}"/>
            </c:ext>
          </c:extLst>
        </c:ser>
        <c:ser>
          <c:idx val="1"/>
          <c:order val="1"/>
          <c:tx>
            <c:strRef>
              <c:f>Sheet1!$A$3</c:f>
              <c:strCache>
                <c:ptCount val="1"/>
                <c:pt idx="0">
                  <c:v>Uopšte nismo zainteresovani</c:v>
                </c:pt>
              </c:strCache>
            </c:strRef>
          </c:tx>
          <c:spPr>
            <a:solidFill>
              <a:srgbClr val="CB333B"/>
            </a:solidFill>
            <a:ln>
              <a:solidFill>
                <a:schemeClr val="bg1"/>
              </a:solidFill>
            </a:ln>
          </c:spPr>
          <c:invertIfNegative val="0"/>
          <c:dLbls>
            <c:dLbl>
              <c:idx val="0"/>
              <c:numFmt formatCode="#&quot;%&quot;" sourceLinked="0"/>
              <c:spPr>
                <a:solidFill>
                  <a:srgbClr val="CB333B"/>
                </a:solidFill>
                <a:ln>
                  <a:noFill/>
                </a:ln>
                <a:effectLst/>
              </c:spPr>
              <c:txPr>
                <a:bodyPr wrap="square" lIns="38100" tIns="19050" rIns="38100" bIns="19050" anchor="ctr">
                  <a:spAutoFit/>
                </a:bodyPr>
                <a:lstStyle/>
                <a:p>
                  <a:pPr>
                    <a:defRPr sz="16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A44-45A6-AF16-B338197B84CB}"/>
                </c:ext>
              </c:extLst>
            </c:dLbl>
            <c:dLbl>
              <c:idx val="1"/>
              <c:numFmt formatCode="#&quot;%&quot;" sourceLinked="0"/>
              <c:spPr>
                <a:noFill/>
                <a:ln>
                  <a:noFill/>
                </a:ln>
                <a:effectLst/>
              </c:spPr>
              <c:txPr>
                <a:bodyPr wrap="square" lIns="38100" tIns="19050" rIns="38100" bIns="19050" anchor="ctr">
                  <a:spAutoFit/>
                </a:bodyPr>
                <a:lstStyle/>
                <a:p>
                  <a:pPr>
                    <a:defRPr sz="14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A44-45A6-AF16-B338197B84CB}"/>
                </c:ext>
              </c:extLst>
            </c:dLbl>
            <c:numFmt formatCode="#&quot;%&quot;" sourceLinked="0"/>
            <c:spPr>
              <a:noFill/>
              <a:ln>
                <a:noFill/>
              </a:ln>
              <a:effectLst/>
            </c:spPr>
            <c:txPr>
              <a:bodyPr wrap="square" lIns="38100" tIns="19050" rIns="38100" bIns="19050" anchor="ctr">
                <a:spAutoFit/>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Poslovna udruženja</c:v>
                </c:pt>
                <c:pt idx="1">
                  <c:v>Privrednici</c:v>
                </c:pt>
              </c:strCache>
            </c:strRef>
          </c:cat>
          <c:val>
            <c:numRef>
              <c:f>Sheet1!$B$3:$C$3</c:f>
              <c:numCache>
                <c:formatCode>General</c:formatCode>
                <c:ptCount val="2"/>
                <c:pt idx="0">
                  <c:v>3.3</c:v>
                </c:pt>
                <c:pt idx="1">
                  <c:v>14</c:v>
                </c:pt>
              </c:numCache>
            </c:numRef>
          </c:val>
          <c:extLst>
            <c:ext xmlns:c16="http://schemas.microsoft.com/office/drawing/2014/chart" uri="{C3380CC4-5D6E-409C-BE32-E72D297353CC}">
              <c16:uniqueId val="{00000001-A361-446D-9EA1-4D7315287D4F}"/>
            </c:ext>
          </c:extLst>
        </c:ser>
        <c:ser>
          <c:idx val="2"/>
          <c:order val="2"/>
          <c:tx>
            <c:strRef>
              <c:f>Sheet1!$A$4</c:f>
              <c:strCache>
                <c:ptCount val="1"/>
                <c:pt idx="0">
                  <c:v>Uglavnom nismo zainteresovani</c:v>
                </c:pt>
              </c:strCache>
            </c:strRef>
          </c:tx>
          <c:spPr>
            <a:solidFill>
              <a:schemeClr val="accent3"/>
            </a:solidFill>
            <a:ln>
              <a:solidFill>
                <a:schemeClr val="bg1"/>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0-735E-4612-849A-1B7DA0CF10DB}"/>
                </c:ext>
              </c:extLst>
            </c:dLbl>
            <c:numFmt formatCode="#&quot;%&quot;" sourceLinked="0"/>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Poslovna udruženja</c:v>
                </c:pt>
                <c:pt idx="1">
                  <c:v>Privrednici</c:v>
                </c:pt>
              </c:strCache>
            </c:strRef>
          </c:cat>
          <c:val>
            <c:numRef>
              <c:f>Sheet1!$B$4:$C$4</c:f>
              <c:numCache>
                <c:formatCode>General</c:formatCode>
                <c:ptCount val="2"/>
                <c:pt idx="0">
                  <c:v>0</c:v>
                </c:pt>
                <c:pt idx="1">
                  <c:v>21.9</c:v>
                </c:pt>
              </c:numCache>
            </c:numRef>
          </c:val>
          <c:extLst>
            <c:ext xmlns:c16="http://schemas.microsoft.com/office/drawing/2014/chart" uri="{C3380CC4-5D6E-409C-BE32-E72D297353CC}">
              <c16:uniqueId val="{00000002-A361-446D-9EA1-4D7315287D4F}"/>
            </c:ext>
          </c:extLst>
        </c:ser>
        <c:ser>
          <c:idx val="3"/>
          <c:order val="3"/>
          <c:tx>
            <c:strRef>
              <c:f>Sheet1!$A$5</c:f>
              <c:strCache>
                <c:ptCount val="1"/>
                <c:pt idx="0">
                  <c:v>Uglavnom smo zainteresovani</c:v>
                </c:pt>
              </c:strCache>
            </c:strRef>
          </c:tx>
          <c:spPr>
            <a:solidFill>
              <a:srgbClr val="009999"/>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Poslovna udruženja</c:v>
                </c:pt>
                <c:pt idx="1">
                  <c:v>Privrednici</c:v>
                </c:pt>
              </c:strCache>
            </c:strRef>
          </c:cat>
          <c:val>
            <c:numRef>
              <c:f>Sheet1!$B$5:$C$5</c:f>
              <c:numCache>
                <c:formatCode>General</c:formatCode>
                <c:ptCount val="2"/>
                <c:pt idx="0">
                  <c:v>30</c:v>
                </c:pt>
                <c:pt idx="1">
                  <c:v>36.5</c:v>
                </c:pt>
              </c:numCache>
            </c:numRef>
          </c:val>
          <c:extLst>
            <c:ext xmlns:c16="http://schemas.microsoft.com/office/drawing/2014/chart" uri="{C3380CC4-5D6E-409C-BE32-E72D297353CC}">
              <c16:uniqueId val="{00000003-A361-446D-9EA1-4D7315287D4F}"/>
            </c:ext>
          </c:extLst>
        </c:ser>
        <c:ser>
          <c:idx val="4"/>
          <c:order val="4"/>
          <c:tx>
            <c:strRef>
              <c:f>Sheet1!$A$6</c:f>
              <c:strCache>
                <c:ptCount val="1"/>
                <c:pt idx="0">
                  <c:v>Veoma smo zainteresovani</c:v>
                </c:pt>
              </c:strCache>
            </c:strRef>
          </c:tx>
          <c:spPr>
            <a:solidFill>
              <a:srgbClr val="006666"/>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Sheet1!$B$1:$C$1</c:f>
              <c:strCache>
                <c:ptCount val="2"/>
                <c:pt idx="0">
                  <c:v>Poslovna udruženja</c:v>
                </c:pt>
                <c:pt idx="1">
                  <c:v>Privrednici</c:v>
                </c:pt>
              </c:strCache>
            </c:strRef>
          </c:cat>
          <c:val>
            <c:numRef>
              <c:f>Sheet1!$B$6:$C$6</c:f>
              <c:numCache>
                <c:formatCode>General</c:formatCode>
                <c:ptCount val="2"/>
                <c:pt idx="0">
                  <c:v>66.7</c:v>
                </c:pt>
                <c:pt idx="1">
                  <c:v>25.9</c:v>
                </c:pt>
              </c:numCache>
            </c:numRef>
          </c:val>
          <c:extLst>
            <c:ext xmlns:c16="http://schemas.microsoft.com/office/drawing/2014/chart" uri="{C3380CC4-5D6E-409C-BE32-E72D297353CC}">
              <c16:uniqueId val="{00000004-A361-446D-9EA1-4D7315287D4F}"/>
            </c:ext>
          </c:extLst>
        </c:ser>
        <c:dLbls>
          <c:showLegendKey val="0"/>
          <c:showVal val="0"/>
          <c:showCatName val="0"/>
          <c:showSerName val="0"/>
          <c:showPercent val="0"/>
          <c:showBubbleSize val="0"/>
        </c:dLbls>
        <c:gapWidth val="50"/>
        <c:overlap val="100"/>
        <c:axId val="209334272"/>
        <c:axId val="209335808"/>
      </c:barChart>
      <c:catAx>
        <c:axId val="209334272"/>
        <c:scaling>
          <c:orientation val="maxMin"/>
        </c:scaling>
        <c:delete val="0"/>
        <c:axPos val="b"/>
        <c:numFmt formatCode="General" sourceLinked="0"/>
        <c:majorTickMark val="out"/>
        <c:minorTickMark val="none"/>
        <c:tickLblPos val="nextTo"/>
        <c:spPr>
          <a:ln>
            <a:noFill/>
          </a:ln>
        </c:spPr>
        <c:txPr>
          <a:bodyPr/>
          <a:lstStyle/>
          <a:p>
            <a:pPr>
              <a:defRPr sz="2000" b="1" baseline="0">
                <a:solidFill>
                  <a:schemeClr val="tx1"/>
                </a:solidFill>
                <a:latin typeface="Calibri" panose="020F0502020204030204" pitchFamily="34" charset="0"/>
              </a:defRPr>
            </a:pPr>
            <a:endParaRPr lang="en-US"/>
          </a:p>
        </c:txPr>
        <c:crossAx val="209335808"/>
        <c:crosses val="autoZero"/>
        <c:auto val="1"/>
        <c:lblAlgn val="ctr"/>
        <c:lblOffset val="100"/>
        <c:noMultiLvlLbl val="0"/>
      </c:catAx>
      <c:valAx>
        <c:axId val="209335808"/>
        <c:scaling>
          <c:orientation val="minMax"/>
          <c:max val="100"/>
          <c:min val="0"/>
        </c:scaling>
        <c:delete val="1"/>
        <c:axPos val="l"/>
        <c:numFmt formatCode="0%" sourceLinked="0"/>
        <c:majorTickMark val="out"/>
        <c:minorTickMark val="none"/>
        <c:tickLblPos val="nextTo"/>
        <c:crossAx val="209334272"/>
        <c:crosses val="max"/>
        <c:crossBetween val="between"/>
        <c:majorUnit val="20"/>
        <c:minorUnit val="3"/>
      </c:valAx>
    </c:plotArea>
    <c:legend>
      <c:legendPos val="r"/>
      <c:layout>
        <c:manualLayout>
          <c:xMode val="edge"/>
          <c:yMode val="edge"/>
          <c:x val="2.0597126635052243E-3"/>
          <c:y val="1.076666084720743E-3"/>
          <c:w val="0.46030894228126701"/>
          <c:h val="0.87338767914676152"/>
        </c:manualLayout>
      </c:layout>
      <c:overlay val="0"/>
      <c:txPr>
        <a:bodyPr/>
        <a:lstStyle/>
        <a:p>
          <a:pPr>
            <a:defRPr sz="18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6370963555875548"/>
          <c:y val="0.10621809565019091"/>
          <c:w val="0.71702295303530539"/>
          <c:h val="0.81413234528540224"/>
        </c:manualLayout>
      </c:layout>
      <c:barChart>
        <c:barDir val="bar"/>
        <c:grouping val="percentStacked"/>
        <c:varyColors val="0"/>
        <c:ser>
          <c:idx val="0"/>
          <c:order val="0"/>
          <c:tx>
            <c:strRef>
              <c:f>Sheet1!$B$1</c:f>
              <c:strCache>
                <c:ptCount val="1"/>
                <c:pt idx="0">
                  <c:v>Da</c:v>
                </c:pt>
              </c:strCache>
            </c:strRef>
          </c:tx>
          <c:spPr>
            <a:solidFill>
              <a:srgbClr val="004644"/>
            </a:solidFill>
            <a:ln>
              <a:solidFill>
                <a:schemeClr val="bg1"/>
              </a:solidFill>
            </a:ln>
          </c:spPr>
          <c:invertIfNegative val="0"/>
          <c:dPt>
            <c:idx val="0"/>
            <c:invertIfNegative val="0"/>
            <c:bubble3D val="0"/>
            <c:extLst>
              <c:ext xmlns:c16="http://schemas.microsoft.com/office/drawing/2014/chart" uri="{C3380CC4-5D6E-409C-BE32-E72D297353CC}">
                <c16:uniqueId val="{00000000-0673-43E3-9C12-1220D7CF273C}"/>
              </c:ext>
            </c:extLst>
          </c:dPt>
          <c:dPt>
            <c:idx val="1"/>
            <c:invertIfNegative val="0"/>
            <c:bubble3D val="0"/>
            <c:extLst>
              <c:ext xmlns:c16="http://schemas.microsoft.com/office/drawing/2014/chart" uri="{C3380CC4-5D6E-409C-BE32-E72D297353CC}">
                <c16:uniqueId val="{00000001-0673-43E3-9C12-1220D7CF273C}"/>
              </c:ext>
            </c:extLst>
          </c:dPt>
          <c:dPt>
            <c:idx val="2"/>
            <c:invertIfNegative val="0"/>
            <c:bubble3D val="0"/>
            <c:extLst>
              <c:ext xmlns:c16="http://schemas.microsoft.com/office/drawing/2014/chart" uri="{C3380CC4-5D6E-409C-BE32-E72D297353CC}">
                <c16:uniqueId val="{00000003-0673-43E3-9C12-1220D7CF273C}"/>
              </c:ext>
            </c:extLst>
          </c:dPt>
          <c:dPt>
            <c:idx val="3"/>
            <c:invertIfNegative val="0"/>
            <c:bubble3D val="0"/>
            <c:extLst>
              <c:ext xmlns:c16="http://schemas.microsoft.com/office/drawing/2014/chart" uri="{C3380CC4-5D6E-409C-BE32-E72D297353CC}">
                <c16:uniqueId val="{00000005-0673-43E3-9C12-1220D7CF273C}"/>
              </c:ext>
            </c:extLst>
          </c:dPt>
          <c:dPt>
            <c:idx val="4"/>
            <c:invertIfNegative val="0"/>
            <c:bubble3D val="0"/>
            <c:extLst>
              <c:ext xmlns:c16="http://schemas.microsoft.com/office/drawing/2014/chart" uri="{C3380CC4-5D6E-409C-BE32-E72D297353CC}">
                <c16:uniqueId val="{00000007-0673-43E3-9C12-1220D7CF273C}"/>
              </c:ext>
            </c:extLst>
          </c:dPt>
          <c:dLbls>
            <c:dLbl>
              <c:idx val="4"/>
              <c:numFmt formatCode="#,##0" sourceLinked="0"/>
              <c:spPr/>
              <c:txPr>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0673-43E3-9C12-1220D7CF273C}"/>
                </c:ext>
              </c:extLst>
            </c:dLbl>
            <c:numFmt formatCode="#,##0" sourceLinked="0"/>
            <c:spPr>
              <a:noFill/>
              <a:ln>
                <a:noFill/>
              </a:ln>
              <a:effectLst/>
            </c:spPr>
            <c:txPr>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Sheet1!$A$2:$A$9</c:f>
              <c:strCache>
                <c:ptCount val="8"/>
                <c:pt idx="0">
                  <c:v>Preduzeća</c:v>
                </c:pt>
                <c:pt idx="1">
                  <c:v>Udruženja</c:v>
                </c:pt>
                <c:pt idx="3">
                  <c:v>Preduzeća</c:v>
                </c:pt>
                <c:pt idx="4">
                  <c:v>Udruženja</c:v>
                </c:pt>
                <c:pt idx="6">
                  <c:v>Preduzeća</c:v>
                </c:pt>
                <c:pt idx="7">
                  <c:v>Udruženja</c:v>
                </c:pt>
              </c:strCache>
            </c:strRef>
          </c:cat>
          <c:val>
            <c:numRef>
              <c:f>Sheet1!$B$2:$B$9</c:f>
              <c:numCache>
                <c:formatCode>General</c:formatCode>
                <c:ptCount val="8"/>
                <c:pt idx="0">
                  <c:v>25.9</c:v>
                </c:pt>
                <c:pt idx="1">
                  <c:v>53.3</c:v>
                </c:pt>
                <c:pt idx="3">
                  <c:v>88.5</c:v>
                </c:pt>
                <c:pt idx="4">
                  <c:v>100</c:v>
                </c:pt>
                <c:pt idx="6">
                  <c:v>86.7</c:v>
                </c:pt>
                <c:pt idx="7">
                  <c:v>93.3</c:v>
                </c:pt>
              </c:numCache>
            </c:numRef>
          </c:val>
          <c:extLst>
            <c:ext xmlns:c16="http://schemas.microsoft.com/office/drawing/2014/chart" uri="{C3380CC4-5D6E-409C-BE32-E72D297353CC}">
              <c16:uniqueId val="{00000008-0673-43E3-9C12-1220D7CF273C}"/>
            </c:ext>
          </c:extLst>
        </c:ser>
        <c:ser>
          <c:idx val="1"/>
          <c:order val="1"/>
          <c:tx>
            <c:strRef>
              <c:f>Sheet1!$C$1</c:f>
              <c:strCache>
                <c:ptCount val="1"/>
                <c:pt idx="0">
                  <c:v>Ne</c:v>
                </c:pt>
              </c:strCache>
            </c:strRef>
          </c:tx>
          <c:spPr>
            <a:solidFill>
              <a:srgbClr val="C00000"/>
            </a:solidFill>
            <a:ln>
              <a:solidFill>
                <a:schemeClr val="bg1"/>
              </a:solidFill>
            </a:ln>
          </c:spPr>
          <c:invertIfNegative val="0"/>
          <c:dLbls>
            <c:numFmt formatCode="#,##0"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Preduzeća</c:v>
                </c:pt>
                <c:pt idx="1">
                  <c:v>Udruženja</c:v>
                </c:pt>
                <c:pt idx="3">
                  <c:v>Preduzeća</c:v>
                </c:pt>
                <c:pt idx="4">
                  <c:v>Udruženja</c:v>
                </c:pt>
                <c:pt idx="6">
                  <c:v>Preduzeća</c:v>
                </c:pt>
                <c:pt idx="7">
                  <c:v>Udruženja</c:v>
                </c:pt>
              </c:strCache>
            </c:strRef>
          </c:cat>
          <c:val>
            <c:numRef>
              <c:f>Sheet1!$C$2:$C$9</c:f>
              <c:numCache>
                <c:formatCode>General</c:formatCode>
                <c:ptCount val="8"/>
                <c:pt idx="0">
                  <c:v>72.599999999999994</c:v>
                </c:pt>
                <c:pt idx="1">
                  <c:v>46.7</c:v>
                </c:pt>
                <c:pt idx="3">
                  <c:v>7.9</c:v>
                </c:pt>
                <c:pt idx="6">
                  <c:v>10.8</c:v>
                </c:pt>
                <c:pt idx="7">
                  <c:v>6.7</c:v>
                </c:pt>
              </c:numCache>
            </c:numRef>
          </c:val>
          <c:extLst>
            <c:ext xmlns:c16="http://schemas.microsoft.com/office/drawing/2014/chart" uri="{C3380CC4-5D6E-409C-BE32-E72D297353CC}">
              <c16:uniqueId val="{00000009-0673-43E3-9C12-1220D7CF273C}"/>
            </c:ext>
          </c:extLst>
        </c:ser>
        <c:ser>
          <c:idx val="2"/>
          <c:order val="2"/>
          <c:tx>
            <c:strRef>
              <c:f>Sheet1!$D$1</c:f>
              <c:strCache>
                <c:ptCount val="1"/>
                <c:pt idx="0">
                  <c:v>Ne zna</c:v>
                </c:pt>
              </c:strCache>
            </c:strRef>
          </c:tx>
          <c:spPr>
            <a:solidFill>
              <a:schemeClr val="tx2"/>
            </a:solidFill>
            <a:ln>
              <a:solidFill>
                <a:schemeClr val="bg1"/>
              </a:solidFill>
            </a:ln>
          </c:spPr>
          <c:invertIfNegative val="0"/>
          <c:dLbls>
            <c:dLbl>
              <c:idx val="0"/>
              <c:numFmt formatCode="#,##0" sourceLinked="0"/>
              <c:spPr>
                <a:solidFill>
                  <a:schemeClr val="tx2"/>
                </a:solid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A89-48DF-AB19-C53E0DDBA79C}"/>
                </c:ext>
              </c:extLst>
            </c:dLbl>
            <c:dLbl>
              <c:idx val="4"/>
              <c:delete val="1"/>
              <c:extLst>
                <c:ext xmlns:c15="http://schemas.microsoft.com/office/drawing/2012/chart" uri="{CE6537A1-D6FC-4f65-9D91-7224C49458BB}"/>
                <c:ext xmlns:c16="http://schemas.microsoft.com/office/drawing/2014/chart" uri="{C3380CC4-5D6E-409C-BE32-E72D297353CC}">
                  <c16:uniqueId val="{00000005-3DFE-46BE-8EEF-26B86E397030}"/>
                </c:ext>
              </c:extLst>
            </c:dLbl>
            <c:dLbl>
              <c:idx val="6"/>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6A89-48DF-AB19-C53E0DDBA79C}"/>
                </c:ext>
              </c:extLst>
            </c:dLbl>
            <c:dLbl>
              <c:idx val="7"/>
              <c:delete val="1"/>
              <c:extLst>
                <c:ext xmlns:c15="http://schemas.microsoft.com/office/drawing/2012/chart" uri="{CE6537A1-D6FC-4f65-9D91-7224C49458BB}"/>
                <c:ext xmlns:c16="http://schemas.microsoft.com/office/drawing/2014/chart" uri="{C3380CC4-5D6E-409C-BE32-E72D297353CC}">
                  <c16:uniqueId val="{00000006-3DFE-46BE-8EEF-26B86E397030}"/>
                </c:ext>
              </c:extLst>
            </c:dLbl>
            <c:numFmt formatCode="#,##0"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Sheet1!$A$2:$A$9</c:f>
              <c:strCache>
                <c:ptCount val="8"/>
                <c:pt idx="0">
                  <c:v>Preduzeća</c:v>
                </c:pt>
                <c:pt idx="1">
                  <c:v>Udruženja</c:v>
                </c:pt>
                <c:pt idx="3">
                  <c:v>Preduzeća</c:v>
                </c:pt>
                <c:pt idx="4">
                  <c:v>Udruženja</c:v>
                </c:pt>
                <c:pt idx="6">
                  <c:v>Preduzeća</c:v>
                </c:pt>
                <c:pt idx="7">
                  <c:v>Udruženja</c:v>
                </c:pt>
              </c:strCache>
            </c:strRef>
          </c:cat>
          <c:val>
            <c:numRef>
              <c:f>Sheet1!$D$2:$D$9</c:f>
              <c:numCache>
                <c:formatCode>General</c:formatCode>
                <c:ptCount val="8"/>
                <c:pt idx="0">
                  <c:v>1.5</c:v>
                </c:pt>
                <c:pt idx="3">
                  <c:v>3.7</c:v>
                </c:pt>
                <c:pt idx="6">
                  <c:v>2.5</c:v>
                </c:pt>
              </c:numCache>
            </c:numRef>
          </c:val>
          <c:extLst>
            <c:ext xmlns:c16="http://schemas.microsoft.com/office/drawing/2014/chart" uri="{C3380CC4-5D6E-409C-BE32-E72D297353CC}">
              <c16:uniqueId val="{0000000A-0673-43E3-9C12-1220D7CF273C}"/>
            </c:ext>
          </c:extLst>
        </c:ser>
        <c:dLbls>
          <c:showLegendKey val="0"/>
          <c:showVal val="0"/>
          <c:showCatName val="0"/>
          <c:showSerName val="0"/>
          <c:showPercent val="0"/>
          <c:showBubbleSize val="0"/>
        </c:dLbls>
        <c:gapWidth val="20"/>
        <c:overlap val="100"/>
        <c:axId val="238715264"/>
        <c:axId val="238716800"/>
      </c:barChart>
      <c:catAx>
        <c:axId val="238715264"/>
        <c:scaling>
          <c:orientation val="maxMin"/>
        </c:scaling>
        <c:delete val="0"/>
        <c:axPos val="l"/>
        <c:numFmt formatCode="General" sourceLinked="0"/>
        <c:majorTickMark val="out"/>
        <c:minorTickMark val="none"/>
        <c:tickLblPos val="nextTo"/>
        <c:spPr>
          <a:ln>
            <a:noFill/>
          </a:ln>
        </c:spPr>
        <c:txPr>
          <a:bodyPr/>
          <a:lstStyle/>
          <a:p>
            <a:pPr>
              <a:defRPr sz="2000" b="0">
                <a:latin typeface="Calibri" panose="020F0502020204030204" pitchFamily="34" charset="0"/>
              </a:defRPr>
            </a:pPr>
            <a:endParaRPr lang="en-US"/>
          </a:p>
        </c:txPr>
        <c:crossAx val="238716800"/>
        <c:crosses val="autoZero"/>
        <c:auto val="1"/>
        <c:lblAlgn val="ctr"/>
        <c:lblOffset val="100"/>
        <c:noMultiLvlLbl val="0"/>
      </c:catAx>
      <c:valAx>
        <c:axId val="238716800"/>
        <c:scaling>
          <c:orientation val="minMax"/>
        </c:scaling>
        <c:delete val="1"/>
        <c:axPos val="b"/>
        <c:numFmt formatCode="0%" sourceLinked="1"/>
        <c:majorTickMark val="out"/>
        <c:minorTickMark val="none"/>
        <c:tickLblPos val="nextTo"/>
        <c:crossAx val="238715264"/>
        <c:crosses val="max"/>
        <c:crossBetween val="between"/>
      </c:valAx>
    </c:plotArea>
    <c:legend>
      <c:legendPos val="b"/>
      <c:layout>
        <c:manualLayout>
          <c:xMode val="edge"/>
          <c:yMode val="edge"/>
          <c:x val="0.24907994859567342"/>
          <c:y val="2.1369880435455926E-2"/>
          <c:w val="0.68389978092781867"/>
          <c:h val="6.8936053888749196E-2"/>
        </c:manualLayout>
      </c:layout>
      <c:overlay val="0"/>
      <c:txPr>
        <a:bodyPr/>
        <a:lstStyle/>
        <a:p>
          <a:pPr>
            <a:defRPr b="1">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299933066421977"/>
          <c:y val="0.29100018191256471"/>
          <c:w val="0.72700066933578023"/>
          <c:h val="0.70843560993221133"/>
        </c:manualLayout>
      </c:layout>
      <c:barChart>
        <c:barDir val="bar"/>
        <c:grouping val="stacked"/>
        <c:varyColors val="0"/>
        <c:ser>
          <c:idx val="0"/>
          <c:order val="0"/>
          <c:tx>
            <c:strRef>
              <c:f>Sheet1!$B$1</c:f>
              <c:strCache>
                <c:ptCount val="1"/>
                <c:pt idx="0">
                  <c:v>U potpunosti zastupaju interese privrednika</c:v>
                </c:pt>
              </c:strCache>
            </c:strRef>
          </c:tx>
          <c:spPr>
            <a:solidFill>
              <a:srgbClr val="004644"/>
            </a:solidFill>
            <a:ln>
              <a:solidFill>
                <a:sysClr val="window" lastClr="FFFFFF"/>
              </a:solidFill>
            </a:ln>
          </c:spPr>
          <c:invertIfNegative val="0"/>
          <c:dLbls>
            <c:dLbl>
              <c:idx val="1"/>
              <c:numFmt formatCode="0&quot;%&quot;" sourceLinked="0"/>
              <c:spPr>
                <a:solidFill>
                  <a:srgbClr val="004644"/>
                </a:solidFill>
                <a:ln>
                  <a:noFill/>
                </a:ln>
                <a:effectLst/>
              </c:spPr>
              <c:txPr>
                <a:bodyPr/>
                <a:lstStyle/>
                <a:p>
                  <a:pPr>
                    <a:defRPr sz="1600" b="1">
                      <a:solidFill>
                        <a:schemeClr val="bg1"/>
                      </a:solidFill>
                      <a:latin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08C-41E9-963F-2146F10AA638}"/>
                </c:ext>
              </c:extLst>
            </c:dLbl>
            <c:dLbl>
              <c:idx val="2"/>
              <c:numFmt formatCode="0&quot;%&quot;" sourceLinked="0"/>
              <c:spPr>
                <a:solidFill>
                  <a:srgbClr val="004644"/>
                </a:solidFill>
                <a:ln>
                  <a:noFill/>
                </a:ln>
                <a:effectLst/>
              </c:spPr>
              <c:txPr>
                <a:bodyPr/>
                <a:lstStyle/>
                <a:p>
                  <a:pPr>
                    <a:defRPr sz="1600" b="1">
                      <a:solidFill>
                        <a:schemeClr val="bg1"/>
                      </a:solidFill>
                      <a:latin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F08C-41E9-963F-2146F10AA638}"/>
                </c:ext>
              </c:extLst>
            </c:dLbl>
            <c:numFmt formatCode="0&quot;%&quot;" sourceLinked="0"/>
            <c:spPr>
              <a:noFill/>
              <a:ln>
                <a:noFill/>
              </a:ln>
              <a:effectLst/>
            </c:spPr>
            <c:txPr>
              <a:bodyPr/>
              <a:lstStyle/>
              <a:p>
                <a:pPr>
                  <a:defRPr sz="16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Privredna komora Srbije</c:v>
                </c:pt>
                <c:pt idx="1">
                  <c:v>AmCham</c:v>
                </c:pt>
                <c:pt idx="2">
                  <c:v>FIC</c:v>
                </c:pt>
                <c:pt idx="3">
                  <c:v>NALED</c:v>
                </c:pt>
                <c:pt idx="4">
                  <c:v>Sektorska i lokalna udruženja</c:v>
                </c:pt>
              </c:strCache>
            </c:strRef>
          </c:cat>
          <c:val>
            <c:numRef>
              <c:f>Sheet1!$B$2:$B$6</c:f>
              <c:numCache>
                <c:formatCode>General</c:formatCode>
                <c:ptCount val="5"/>
                <c:pt idx="0">
                  <c:v>10.4</c:v>
                </c:pt>
                <c:pt idx="1">
                  <c:v>1.7</c:v>
                </c:pt>
                <c:pt idx="2">
                  <c:v>2.1</c:v>
                </c:pt>
                <c:pt idx="3">
                  <c:v>4</c:v>
                </c:pt>
                <c:pt idx="4">
                  <c:v>5.7</c:v>
                </c:pt>
              </c:numCache>
            </c:numRef>
          </c:val>
          <c:extLst>
            <c:ext xmlns:c16="http://schemas.microsoft.com/office/drawing/2014/chart" uri="{C3380CC4-5D6E-409C-BE32-E72D297353CC}">
              <c16:uniqueId val="{00000000-E43C-439D-B61B-779DA52AE75C}"/>
            </c:ext>
          </c:extLst>
        </c:ser>
        <c:ser>
          <c:idx val="1"/>
          <c:order val="1"/>
          <c:tx>
            <c:strRef>
              <c:f>Sheet1!$C$1</c:f>
              <c:strCache>
                <c:ptCount val="1"/>
                <c:pt idx="0">
                  <c:v>Uglavnom zastupaju interese privrednika</c:v>
                </c:pt>
              </c:strCache>
            </c:strRef>
          </c:tx>
          <c:spPr>
            <a:solidFill>
              <a:srgbClr val="007681"/>
            </a:solidFill>
            <a:ln>
              <a:solidFill>
                <a:sysClr val="window" lastClr="FFFFFF"/>
              </a:solidFill>
            </a:ln>
          </c:spPr>
          <c:invertIfNegative val="0"/>
          <c:dLbls>
            <c:numFmt formatCode="0&quot;%&quot;" sourceLinked="0"/>
            <c:spPr>
              <a:noFill/>
              <a:ln>
                <a:noFill/>
              </a:ln>
              <a:effectLst/>
            </c:spPr>
            <c:txPr>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Privredna komora Srbije</c:v>
                </c:pt>
                <c:pt idx="1">
                  <c:v>AmCham</c:v>
                </c:pt>
                <c:pt idx="2">
                  <c:v>FIC</c:v>
                </c:pt>
                <c:pt idx="3">
                  <c:v>NALED</c:v>
                </c:pt>
                <c:pt idx="4">
                  <c:v>Sektorska i lokalna udruženja</c:v>
                </c:pt>
              </c:strCache>
            </c:strRef>
          </c:cat>
          <c:val>
            <c:numRef>
              <c:f>Sheet1!$C$2:$C$6</c:f>
              <c:numCache>
                <c:formatCode>General</c:formatCode>
                <c:ptCount val="5"/>
                <c:pt idx="0">
                  <c:v>48.1</c:v>
                </c:pt>
                <c:pt idx="1">
                  <c:v>9.1999999999999993</c:v>
                </c:pt>
                <c:pt idx="2">
                  <c:v>10.6</c:v>
                </c:pt>
                <c:pt idx="3">
                  <c:v>31.2</c:v>
                </c:pt>
                <c:pt idx="4">
                  <c:v>38.1</c:v>
                </c:pt>
              </c:numCache>
            </c:numRef>
          </c:val>
          <c:extLst>
            <c:ext xmlns:c16="http://schemas.microsoft.com/office/drawing/2014/chart" uri="{C3380CC4-5D6E-409C-BE32-E72D297353CC}">
              <c16:uniqueId val="{00000001-E43C-439D-B61B-779DA52AE75C}"/>
            </c:ext>
          </c:extLst>
        </c:ser>
        <c:ser>
          <c:idx val="2"/>
          <c:order val="2"/>
          <c:tx>
            <c:strRef>
              <c:f>Sheet1!$D$1</c:f>
              <c:strCache>
                <c:ptCount val="1"/>
                <c:pt idx="0">
                  <c:v>Uglavnom ne zastupaju interese privrednika</c:v>
                </c:pt>
              </c:strCache>
            </c:strRef>
          </c:tx>
          <c:spPr>
            <a:solidFill>
              <a:srgbClr val="FF585D"/>
            </a:solidFill>
            <a:ln>
              <a:solidFill>
                <a:sysClr val="window" lastClr="FFFFFF"/>
              </a:solidFill>
            </a:ln>
          </c:spPr>
          <c:invertIfNegative val="0"/>
          <c:dLbls>
            <c:dLbl>
              <c:idx val="3"/>
              <c:layout>
                <c:manualLayout>
                  <c:x val="8.0015114918644155E-4"/>
                  <c:y val="-2.726755515312004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CF-49CA-BB3B-6DAEFFE7B0DA}"/>
                </c:ext>
              </c:extLst>
            </c:dLbl>
            <c:numFmt formatCode="0&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Privredna komora Srbije</c:v>
                </c:pt>
                <c:pt idx="1">
                  <c:v>AmCham</c:v>
                </c:pt>
                <c:pt idx="2">
                  <c:v>FIC</c:v>
                </c:pt>
                <c:pt idx="3">
                  <c:v>NALED</c:v>
                </c:pt>
                <c:pt idx="4">
                  <c:v>Sektorska i lokalna udruženja</c:v>
                </c:pt>
              </c:strCache>
            </c:strRef>
          </c:cat>
          <c:val>
            <c:numRef>
              <c:f>Sheet1!$D$2:$D$6</c:f>
              <c:numCache>
                <c:formatCode>General</c:formatCode>
                <c:ptCount val="5"/>
                <c:pt idx="0">
                  <c:v>27.2</c:v>
                </c:pt>
                <c:pt idx="1">
                  <c:v>6.3</c:v>
                </c:pt>
                <c:pt idx="2">
                  <c:v>8.9</c:v>
                </c:pt>
                <c:pt idx="3">
                  <c:v>6.4</c:v>
                </c:pt>
                <c:pt idx="4">
                  <c:v>15.4</c:v>
                </c:pt>
              </c:numCache>
            </c:numRef>
          </c:val>
          <c:extLst>
            <c:ext xmlns:c16="http://schemas.microsoft.com/office/drawing/2014/chart" uri="{C3380CC4-5D6E-409C-BE32-E72D297353CC}">
              <c16:uniqueId val="{00000002-E43C-439D-B61B-779DA52AE75C}"/>
            </c:ext>
          </c:extLst>
        </c:ser>
        <c:ser>
          <c:idx val="3"/>
          <c:order val="3"/>
          <c:tx>
            <c:strRef>
              <c:f>Sheet1!$E$1</c:f>
              <c:strCache>
                <c:ptCount val="1"/>
                <c:pt idx="0">
                  <c:v>Uopšte ne zastupaju interese privrednika</c:v>
                </c:pt>
              </c:strCache>
            </c:strRef>
          </c:tx>
          <c:spPr>
            <a:solidFill>
              <a:srgbClr val="CB333B"/>
            </a:solidFill>
            <a:ln>
              <a:solidFill>
                <a:sysClr val="window" lastClr="FFFFFF"/>
              </a:solidFill>
            </a:ln>
          </c:spPr>
          <c:invertIfNegative val="0"/>
          <c:dLbls>
            <c:numFmt formatCode="0&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Privredna komora Srbije</c:v>
                </c:pt>
                <c:pt idx="1">
                  <c:v>AmCham</c:v>
                </c:pt>
                <c:pt idx="2">
                  <c:v>FIC</c:v>
                </c:pt>
                <c:pt idx="3">
                  <c:v>NALED</c:v>
                </c:pt>
                <c:pt idx="4">
                  <c:v>Sektorska i lokalna udruženja</c:v>
                </c:pt>
              </c:strCache>
            </c:strRef>
          </c:cat>
          <c:val>
            <c:numRef>
              <c:f>Sheet1!$E$2:$E$6</c:f>
              <c:numCache>
                <c:formatCode>General</c:formatCode>
                <c:ptCount val="5"/>
                <c:pt idx="0">
                  <c:v>10.4</c:v>
                </c:pt>
                <c:pt idx="1">
                  <c:v>11.3</c:v>
                </c:pt>
                <c:pt idx="2">
                  <c:v>11.3</c:v>
                </c:pt>
                <c:pt idx="3">
                  <c:v>4.9000000000000004</c:v>
                </c:pt>
                <c:pt idx="4">
                  <c:v>13</c:v>
                </c:pt>
              </c:numCache>
            </c:numRef>
          </c:val>
          <c:extLst>
            <c:ext xmlns:c16="http://schemas.microsoft.com/office/drawing/2014/chart" uri="{C3380CC4-5D6E-409C-BE32-E72D297353CC}">
              <c16:uniqueId val="{00000003-E43C-439D-B61B-779DA52AE75C}"/>
            </c:ext>
          </c:extLst>
        </c:ser>
        <c:ser>
          <c:idx val="4"/>
          <c:order val="4"/>
          <c:tx>
            <c:strRef>
              <c:f>Sheet1!$F$1</c:f>
              <c:strCache>
                <c:ptCount val="1"/>
                <c:pt idx="0">
                  <c:v>Ne zna</c:v>
                </c:pt>
              </c:strCache>
            </c:strRef>
          </c:tx>
          <c:spPr>
            <a:solidFill>
              <a:sysClr val="window" lastClr="FFFFFF">
                <a:lumMod val="65000"/>
              </a:sysClr>
            </a:solidFill>
          </c:spPr>
          <c:invertIfNegative val="0"/>
          <c:dLbls>
            <c:dLbl>
              <c:idx val="0"/>
              <c:numFmt formatCode="#&quot;%&quot;" sourceLinked="0"/>
              <c:spPr>
                <a:noFill/>
                <a:ln>
                  <a:noFill/>
                </a:ln>
                <a:effectLst/>
              </c:spPr>
              <c:txPr>
                <a:bodyPr/>
                <a:lstStyle/>
                <a:p>
                  <a:pPr algn="ctr">
                    <a:defRPr lang="en-US" sz="1800" b="1" i="0" u="none" strike="noStrike" kern="1200" baseline="0">
                      <a:solidFill>
                        <a:prstClr val="white"/>
                      </a:solidFill>
                      <a:latin typeface="Calibri" panose="020F0502020204030204" pitchFamily="34" charset="0"/>
                      <a:ea typeface="+mn-ea"/>
                      <a:cs typeface="+mn-cs"/>
                    </a:defRPr>
                  </a:pPr>
                  <a:endParaRPr lang="en-US"/>
                </a:p>
              </c:txPr>
              <c:showLegendKey val="0"/>
              <c:showVal val="1"/>
              <c:showCatName val="0"/>
              <c:showSerName val="0"/>
              <c:showPercent val="0"/>
              <c:showBubbleSize val="0"/>
              <c:extLst>
                <c:ext xmlns:c16="http://schemas.microsoft.com/office/drawing/2014/chart" uri="{C3380CC4-5D6E-409C-BE32-E72D297353CC}">
                  <c16:uniqueId val="{00000002-F08C-41E9-963F-2146F10AA638}"/>
                </c:ext>
              </c:extLst>
            </c:dLbl>
            <c:numFmt formatCode="#&quot;%&quot;" sourceLinked="0"/>
            <c:spPr>
              <a:noFill/>
              <a:ln>
                <a:noFill/>
              </a:ln>
              <a:effectLst/>
            </c:spPr>
            <c:txPr>
              <a:bodyPr/>
              <a:lstStyle/>
              <a:p>
                <a:pPr algn="ctr">
                  <a:defRPr lang="en-US" sz="2000" b="1" i="0" u="none" strike="noStrike" kern="1200" baseline="0">
                    <a:solidFill>
                      <a:prstClr val="white"/>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Privredna komora Srbije</c:v>
                </c:pt>
                <c:pt idx="1">
                  <c:v>AmCham</c:v>
                </c:pt>
                <c:pt idx="2">
                  <c:v>FIC</c:v>
                </c:pt>
                <c:pt idx="3">
                  <c:v>NALED</c:v>
                </c:pt>
                <c:pt idx="4">
                  <c:v>Sektorska i lokalna udruženja</c:v>
                </c:pt>
              </c:strCache>
            </c:strRef>
          </c:cat>
          <c:val>
            <c:numRef>
              <c:f>Sheet1!$F$2:$F$6</c:f>
              <c:numCache>
                <c:formatCode>General</c:formatCode>
                <c:ptCount val="5"/>
                <c:pt idx="0">
                  <c:v>3.8</c:v>
                </c:pt>
                <c:pt idx="1">
                  <c:v>71.599999999999994</c:v>
                </c:pt>
                <c:pt idx="2">
                  <c:v>67</c:v>
                </c:pt>
                <c:pt idx="3">
                  <c:v>53.5</c:v>
                </c:pt>
                <c:pt idx="4">
                  <c:v>27.9</c:v>
                </c:pt>
              </c:numCache>
            </c:numRef>
          </c:val>
          <c:extLst>
            <c:ext xmlns:c16="http://schemas.microsoft.com/office/drawing/2014/chart" uri="{C3380CC4-5D6E-409C-BE32-E72D297353CC}">
              <c16:uniqueId val="{00000000-4E1B-45B5-9D65-3CBA3101F588}"/>
            </c:ext>
          </c:extLst>
        </c:ser>
        <c:dLbls>
          <c:showLegendKey val="0"/>
          <c:showVal val="1"/>
          <c:showCatName val="0"/>
          <c:showSerName val="0"/>
          <c:showPercent val="0"/>
          <c:showBubbleSize val="0"/>
        </c:dLbls>
        <c:gapWidth val="30"/>
        <c:overlap val="100"/>
        <c:axId val="238153728"/>
        <c:axId val="238157184"/>
      </c:barChart>
      <c:catAx>
        <c:axId val="238153728"/>
        <c:scaling>
          <c:orientation val="maxMin"/>
        </c:scaling>
        <c:delete val="0"/>
        <c:axPos val="l"/>
        <c:numFmt formatCode="General" sourceLinked="0"/>
        <c:majorTickMark val="out"/>
        <c:minorTickMark val="none"/>
        <c:tickLblPos val="low"/>
        <c:spPr>
          <a:ln>
            <a:noFill/>
          </a:ln>
        </c:spPr>
        <c:txPr>
          <a:bodyPr/>
          <a:lstStyle/>
          <a:p>
            <a:pPr>
              <a:defRPr sz="2000">
                <a:latin typeface="Calibri" panose="020F0502020204030204" pitchFamily="34" charset="0"/>
              </a:defRPr>
            </a:pPr>
            <a:endParaRPr lang="en-US"/>
          </a:p>
        </c:txPr>
        <c:crossAx val="238157184"/>
        <c:crosses val="autoZero"/>
        <c:auto val="1"/>
        <c:lblAlgn val="ctr"/>
        <c:lblOffset val="0"/>
        <c:noMultiLvlLbl val="0"/>
      </c:catAx>
      <c:valAx>
        <c:axId val="238157184"/>
        <c:scaling>
          <c:orientation val="minMax"/>
          <c:max val="100"/>
          <c:min val="0"/>
        </c:scaling>
        <c:delete val="1"/>
        <c:axPos val="t"/>
        <c:numFmt formatCode="General" sourceLinked="1"/>
        <c:majorTickMark val="out"/>
        <c:minorTickMark val="none"/>
        <c:tickLblPos val="nextTo"/>
        <c:crossAx val="238153728"/>
        <c:crosses val="autoZero"/>
        <c:crossBetween val="between"/>
      </c:valAx>
      <c:spPr>
        <a:noFill/>
        <a:ln w="25400">
          <a:noFill/>
        </a:ln>
      </c:spPr>
    </c:plotArea>
    <c:legend>
      <c:legendPos val="b"/>
      <c:layout>
        <c:manualLayout>
          <c:xMode val="edge"/>
          <c:yMode val="edge"/>
          <c:x val="0.18554008402358585"/>
          <c:y val="0"/>
          <c:w val="0.81445991597641409"/>
          <c:h val="0.24279141931103893"/>
        </c:manualLayout>
      </c:layout>
      <c:overlay val="0"/>
      <c:txPr>
        <a:bodyPr/>
        <a:lstStyle/>
        <a:p>
          <a:pPr>
            <a:defRPr sz="1800" b="0">
              <a:solidFill>
                <a:sysClr val="windowText" lastClr="000000"/>
              </a:solidFill>
              <a:latin typeface="Calibri" panose="020F0502020204030204" pitchFamily="34" charset="0"/>
            </a:defRPr>
          </a:pPr>
          <a:endParaRPr lang="en-US"/>
        </a:p>
      </c:txPr>
    </c:legend>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299933066421977"/>
          <c:y val="0.29100018191256471"/>
          <c:w val="0.72700066933578023"/>
          <c:h val="0.70843560993221133"/>
        </c:manualLayout>
      </c:layout>
      <c:barChart>
        <c:barDir val="bar"/>
        <c:grouping val="stacked"/>
        <c:varyColors val="0"/>
        <c:ser>
          <c:idx val="0"/>
          <c:order val="0"/>
          <c:tx>
            <c:strRef>
              <c:f>Sheet1!$B$1</c:f>
              <c:strCache>
                <c:ptCount val="1"/>
                <c:pt idx="0">
                  <c:v>U potpunosti zastupaju interese privrednika</c:v>
                </c:pt>
              </c:strCache>
            </c:strRef>
          </c:tx>
          <c:spPr>
            <a:solidFill>
              <a:srgbClr val="004644"/>
            </a:solidFill>
            <a:ln>
              <a:solidFill>
                <a:sysClr val="window" lastClr="FFFFFF"/>
              </a:solidFill>
            </a:ln>
          </c:spPr>
          <c:invertIfNegative val="0"/>
          <c:dLbls>
            <c:dLbl>
              <c:idx val="1"/>
              <c:numFmt formatCode="0&quot;%&quot;" sourceLinked="0"/>
              <c:spPr>
                <a:noFill/>
                <a:ln>
                  <a:noFill/>
                </a:ln>
                <a:effectLst/>
              </c:spPr>
              <c:txPr>
                <a:bodyPr/>
                <a:lstStyle/>
                <a:p>
                  <a:pPr>
                    <a:defRPr sz="1600" b="1">
                      <a:solidFill>
                        <a:schemeClr val="bg1"/>
                      </a:solidFill>
                      <a:latin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3FC7-44E0-8F5F-770CA32517DD}"/>
                </c:ext>
              </c:extLst>
            </c:dLbl>
            <c:dLbl>
              <c:idx val="2"/>
              <c:numFmt formatCode="0&quot;%&quot;" sourceLinked="0"/>
              <c:spPr>
                <a:noFill/>
                <a:ln>
                  <a:noFill/>
                </a:ln>
                <a:effectLst/>
              </c:spPr>
              <c:txPr>
                <a:bodyPr/>
                <a:lstStyle/>
                <a:p>
                  <a:pPr>
                    <a:defRPr sz="1600" b="1">
                      <a:solidFill>
                        <a:schemeClr val="bg1"/>
                      </a:solidFill>
                      <a:latin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3FC7-44E0-8F5F-770CA32517DD}"/>
                </c:ext>
              </c:extLst>
            </c:dLbl>
            <c:numFmt formatCode="0&quot;%&quot;" sourceLinked="0"/>
            <c:spPr>
              <a:noFill/>
              <a:ln>
                <a:noFill/>
              </a:ln>
              <a:effectLst/>
            </c:spPr>
            <c:txPr>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Privredna komora Srbije</c:v>
                </c:pt>
                <c:pt idx="1">
                  <c:v>AmCham</c:v>
                </c:pt>
                <c:pt idx="2">
                  <c:v>FIC</c:v>
                </c:pt>
                <c:pt idx="3">
                  <c:v>NALED</c:v>
                </c:pt>
                <c:pt idx="4">
                  <c:v>Sektorska i lokalna udruženja</c:v>
                </c:pt>
              </c:strCache>
            </c:strRef>
          </c:cat>
          <c:val>
            <c:numRef>
              <c:f>Sheet1!$B$2:$B$6</c:f>
              <c:numCache>
                <c:formatCode>General</c:formatCode>
                <c:ptCount val="5"/>
                <c:pt idx="1">
                  <c:v>3.3</c:v>
                </c:pt>
                <c:pt idx="2">
                  <c:v>3.3</c:v>
                </c:pt>
                <c:pt idx="3">
                  <c:v>30</c:v>
                </c:pt>
                <c:pt idx="4">
                  <c:v>6.7</c:v>
                </c:pt>
              </c:numCache>
            </c:numRef>
          </c:val>
          <c:extLst>
            <c:ext xmlns:c16="http://schemas.microsoft.com/office/drawing/2014/chart" uri="{C3380CC4-5D6E-409C-BE32-E72D297353CC}">
              <c16:uniqueId val="{00000000-E43C-439D-B61B-779DA52AE75C}"/>
            </c:ext>
          </c:extLst>
        </c:ser>
        <c:ser>
          <c:idx val="1"/>
          <c:order val="1"/>
          <c:tx>
            <c:strRef>
              <c:f>Sheet1!$C$1</c:f>
              <c:strCache>
                <c:ptCount val="1"/>
                <c:pt idx="0">
                  <c:v>Uglavnom zastupaju interese privrednika</c:v>
                </c:pt>
              </c:strCache>
            </c:strRef>
          </c:tx>
          <c:spPr>
            <a:solidFill>
              <a:srgbClr val="007681"/>
            </a:solidFill>
            <a:ln>
              <a:solidFill>
                <a:sysClr val="window" lastClr="FFFFFF"/>
              </a:solidFill>
            </a:ln>
          </c:spPr>
          <c:invertIfNegative val="0"/>
          <c:dLbls>
            <c:numFmt formatCode="0&quot;%&quot;" sourceLinked="0"/>
            <c:spPr>
              <a:noFill/>
              <a:ln>
                <a:noFill/>
              </a:ln>
              <a:effectLst/>
            </c:spPr>
            <c:txPr>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Privredna komora Srbije</c:v>
                </c:pt>
                <c:pt idx="1">
                  <c:v>AmCham</c:v>
                </c:pt>
                <c:pt idx="2">
                  <c:v>FIC</c:v>
                </c:pt>
                <c:pt idx="3">
                  <c:v>NALED</c:v>
                </c:pt>
                <c:pt idx="4">
                  <c:v>Sektorska i lokalna udruženja</c:v>
                </c:pt>
              </c:strCache>
            </c:strRef>
          </c:cat>
          <c:val>
            <c:numRef>
              <c:f>Sheet1!$C$2:$C$6</c:f>
              <c:numCache>
                <c:formatCode>General</c:formatCode>
                <c:ptCount val="5"/>
                <c:pt idx="0">
                  <c:v>46.7</c:v>
                </c:pt>
                <c:pt idx="1">
                  <c:v>36.700000000000003</c:v>
                </c:pt>
                <c:pt idx="2">
                  <c:v>30</c:v>
                </c:pt>
                <c:pt idx="3">
                  <c:v>56.7</c:v>
                </c:pt>
                <c:pt idx="4">
                  <c:v>80</c:v>
                </c:pt>
              </c:numCache>
            </c:numRef>
          </c:val>
          <c:extLst>
            <c:ext xmlns:c16="http://schemas.microsoft.com/office/drawing/2014/chart" uri="{C3380CC4-5D6E-409C-BE32-E72D297353CC}">
              <c16:uniqueId val="{00000001-E43C-439D-B61B-779DA52AE75C}"/>
            </c:ext>
          </c:extLst>
        </c:ser>
        <c:ser>
          <c:idx val="2"/>
          <c:order val="2"/>
          <c:tx>
            <c:strRef>
              <c:f>Sheet1!$D$1</c:f>
              <c:strCache>
                <c:ptCount val="1"/>
                <c:pt idx="0">
                  <c:v>Uglavnom ne zastupaju interese privrednika</c:v>
                </c:pt>
              </c:strCache>
            </c:strRef>
          </c:tx>
          <c:spPr>
            <a:solidFill>
              <a:srgbClr val="FF585D"/>
            </a:solidFill>
            <a:ln>
              <a:solidFill>
                <a:sysClr val="window" lastClr="FFFFFF"/>
              </a:solidFill>
            </a:ln>
          </c:spPr>
          <c:invertIfNegative val="0"/>
          <c:dLbls>
            <c:dLbl>
              <c:idx val="2"/>
              <c:numFmt formatCode="0&quot;%&quot;" sourceLinked="0"/>
              <c:spPr>
                <a:noFill/>
                <a:ln>
                  <a:noFill/>
                </a:ln>
                <a:effectLst/>
              </c:spPr>
              <c:txPr>
                <a:bodyPr wrap="square" lIns="38100" tIns="19050" rIns="38100" bIns="19050" anchor="ctr">
                  <a:spAutoFit/>
                </a:bodyPr>
                <a:lstStyle/>
                <a:p>
                  <a:pPr>
                    <a:defRPr sz="1600" b="1">
                      <a:solidFill>
                        <a:schemeClr val="bg1"/>
                      </a:solidFill>
                      <a:latin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2-3FC7-44E0-8F5F-770CA32517DD}"/>
                </c:ext>
              </c:extLst>
            </c:dLbl>
            <c:dLbl>
              <c:idx val="3"/>
              <c:layout>
                <c:manualLayout>
                  <c:x val="1.8888504843769074E-3"/>
                  <c:y val="-2.7267555153120049E-3"/>
                </c:manualLayout>
              </c:layout>
              <c:numFmt formatCode="0&quot;%&quot;" sourceLinked="0"/>
              <c:spPr>
                <a:noFill/>
                <a:ln>
                  <a:noFill/>
                </a:ln>
                <a:effectLst/>
              </c:spPr>
              <c:txPr>
                <a:bodyPr wrap="square" lIns="38100" tIns="19050" rIns="38100" bIns="19050" anchor="ctr">
                  <a:spAutoFit/>
                </a:bodyPr>
                <a:lstStyle/>
                <a:p>
                  <a:pPr>
                    <a:defRPr sz="1600" b="1">
                      <a:solidFill>
                        <a:schemeClr val="bg1"/>
                      </a:solidFill>
                      <a:latin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CF-49CA-BB3B-6DAEFFE7B0DA}"/>
                </c:ext>
              </c:extLst>
            </c:dLbl>
            <c:numFmt formatCode="0&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Privredna komora Srbije</c:v>
                </c:pt>
                <c:pt idx="1">
                  <c:v>AmCham</c:v>
                </c:pt>
                <c:pt idx="2">
                  <c:v>FIC</c:v>
                </c:pt>
                <c:pt idx="3">
                  <c:v>NALED</c:v>
                </c:pt>
                <c:pt idx="4">
                  <c:v>Sektorska i lokalna udruženja</c:v>
                </c:pt>
              </c:strCache>
            </c:strRef>
          </c:cat>
          <c:val>
            <c:numRef>
              <c:f>Sheet1!$D$2:$D$6</c:f>
              <c:numCache>
                <c:formatCode>General</c:formatCode>
                <c:ptCount val="5"/>
                <c:pt idx="0">
                  <c:v>40</c:v>
                </c:pt>
                <c:pt idx="2">
                  <c:v>3.3</c:v>
                </c:pt>
                <c:pt idx="3">
                  <c:v>3.3</c:v>
                </c:pt>
                <c:pt idx="4">
                  <c:v>6.7</c:v>
                </c:pt>
              </c:numCache>
            </c:numRef>
          </c:val>
          <c:extLst>
            <c:ext xmlns:c16="http://schemas.microsoft.com/office/drawing/2014/chart" uri="{C3380CC4-5D6E-409C-BE32-E72D297353CC}">
              <c16:uniqueId val="{00000002-E43C-439D-B61B-779DA52AE75C}"/>
            </c:ext>
          </c:extLst>
        </c:ser>
        <c:ser>
          <c:idx val="3"/>
          <c:order val="3"/>
          <c:tx>
            <c:strRef>
              <c:f>Sheet1!$E$1</c:f>
              <c:strCache>
                <c:ptCount val="1"/>
                <c:pt idx="0">
                  <c:v>Uopšte ne zastupaju interese privrednika</c:v>
                </c:pt>
              </c:strCache>
            </c:strRef>
          </c:tx>
          <c:spPr>
            <a:solidFill>
              <a:srgbClr val="CB333B"/>
            </a:solidFill>
            <a:ln>
              <a:solidFill>
                <a:sysClr val="window" lastClr="FFFFFF"/>
              </a:solidFill>
            </a:ln>
          </c:spPr>
          <c:invertIfNegative val="0"/>
          <c:dLbls>
            <c:dLbl>
              <c:idx val="1"/>
              <c:numFmt formatCode="0&quot;%&quot;" sourceLinked="0"/>
              <c:spPr>
                <a:noFill/>
                <a:ln>
                  <a:noFill/>
                </a:ln>
                <a:effectLst/>
              </c:spPr>
              <c:txPr>
                <a:bodyPr wrap="square" lIns="38100" tIns="19050" rIns="38100" bIns="19050" anchor="ctr">
                  <a:spAutoFit/>
                </a:bodyPr>
                <a:lstStyle/>
                <a:p>
                  <a:pPr>
                    <a:defRPr sz="1600" b="1">
                      <a:solidFill>
                        <a:schemeClr val="bg1"/>
                      </a:solidFill>
                      <a:latin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3-3FC7-44E0-8F5F-770CA32517DD}"/>
                </c:ext>
              </c:extLst>
            </c:dLbl>
            <c:dLbl>
              <c:idx val="2"/>
              <c:numFmt formatCode="0&quot;%&quot;" sourceLinked="0"/>
              <c:spPr>
                <a:noFill/>
                <a:ln>
                  <a:noFill/>
                </a:ln>
                <a:effectLst/>
              </c:spPr>
              <c:txPr>
                <a:bodyPr wrap="square" lIns="38100" tIns="19050" rIns="38100" bIns="19050" anchor="ctr">
                  <a:spAutoFit/>
                </a:bodyPr>
                <a:lstStyle/>
                <a:p>
                  <a:pPr>
                    <a:defRPr sz="1600" b="1">
                      <a:solidFill>
                        <a:schemeClr val="bg1"/>
                      </a:solidFill>
                      <a:latin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4-3FC7-44E0-8F5F-770CA32517DD}"/>
                </c:ext>
              </c:extLst>
            </c:dLbl>
            <c:dLbl>
              <c:idx val="3"/>
              <c:numFmt formatCode="0&quot;%&quot;" sourceLinked="0"/>
              <c:spPr>
                <a:noFill/>
                <a:ln>
                  <a:noFill/>
                </a:ln>
                <a:effectLst/>
              </c:spPr>
              <c:txPr>
                <a:bodyPr wrap="square" lIns="38100" tIns="19050" rIns="38100" bIns="19050" anchor="ctr">
                  <a:spAutoFit/>
                </a:bodyPr>
                <a:lstStyle/>
                <a:p>
                  <a:pPr>
                    <a:defRPr sz="1600" b="1">
                      <a:solidFill>
                        <a:schemeClr val="bg1"/>
                      </a:solidFill>
                      <a:latin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5-3FC7-44E0-8F5F-770CA32517DD}"/>
                </c:ext>
              </c:extLst>
            </c:dLbl>
            <c:numFmt formatCode="0&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Privredna komora Srbije</c:v>
                </c:pt>
                <c:pt idx="1">
                  <c:v>AmCham</c:v>
                </c:pt>
                <c:pt idx="2">
                  <c:v>FIC</c:v>
                </c:pt>
                <c:pt idx="3">
                  <c:v>NALED</c:v>
                </c:pt>
                <c:pt idx="4">
                  <c:v>Sektorska i lokalna udruženja</c:v>
                </c:pt>
              </c:strCache>
            </c:strRef>
          </c:cat>
          <c:val>
            <c:numRef>
              <c:f>Sheet1!$E$2:$E$6</c:f>
              <c:numCache>
                <c:formatCode>General</c:formatCode>
                <c:ptCount val="5"/>
                <c:pt idx="0">
                  <c:v>10</c:v>
                </c:pt>
                <c:pt idx="1">
                  <c:v>3.3</c:v>
                </c:pt>
                <c:pt idx="2">
                  <c:v>3.3</c:v>
                </c:pt>
                <c:pt idx="3">
                  <c:v>3.3</c:v>
                </c:pt>
              </c:numCache>
            </c:numRef>
          </c:val>
          <c:extLst>
            <c:ext xmlns:c16="http://schemas.microsoft.com/office/drawing/2014/chart" uri="{C3380CC4-5D6E-409C-BE32-E72D297353CC}">
              <c16:uniqueId val="{00000003-E43C-439D-B61B-779DA52AE75C}"/>
            </c:ext>
          </c:extLst>
        </c:ser>
        <c:ser>
          <c:idx val="4"/>
          <c:order val="4"/>
          <c:tx>
            <c:strRef>
              <c:f>Sheet1!$F$1</c:f>
              <c:strCache>
                <c:ptCount val="1"/>
                <c:pt idx="0">
                  <c:v>Ne zna</c:v>
                </c:pt>
              </c:strCache>
            </c:strRef>
          </c:tx>
          <c:spPr>
            <a:solidFill>
              <a:sysClr val="window" lastClr="FFFFFF">
                <a:lumMod val="65000"/>
              </a:sysClr>
            </a:solidFill>
            <a:ln>
              <a:solidFill>
                <a:sysClr val="window" lastClr="FFFFFF"/>
              </a:solidFill>
            </a:ln>
          </c:spPr>
          <c:invertIfNegative val="0"/>
          <c:dLbls>
            <c:dLbl>
              <c:idx val="0"/>
              <c:layout>
                <c:manualLayout>
                  <c:x val="-2.1773986703809314E-3"/>
                  <c:y val="-5.4547996674457911E-3"/>
                </c:manualLayout>
              </c:layout>
              <c:numFmt formatCode="#&quot;%&quot;" sourceLinked="0"/>
              <c:spPr>
                <a:noFill/>
                <a:ln>
                  <a:noFill/>
                </a:ln>
                <a:effectLst/>
              </c:spPr>
              <c:txPr>
                <a:bodyPr/>
                <a:lstStyle/>
                <a:p>
                  <a:pPr algn="ctr">
                    <a:defRPr lang="en-US" sz="1600" b="1" i="0" u="none" strike="noStrike" kern="1200" baseline="0">
                      <a:solidFill>
                        <a:prstClr val="white"/>
                      </a:solidFill>
                      <a:latin typeface="Calibri" panose="020F0502020204030204" pitchFamily="34" charset="0"/>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3FC7-44E0-8F5F-770CA32517DD}"/>
                </c:ext>
              </c:extLst>
            </c:dLbl>
            <c:numFmt formatCode="#&quot;%&quot;" sourceLinked="0"/>
            <c:spPr>
              <a:noFill/>
              <a:ln>
                <a:noFill/>
              </a:ln>
              <a:effectLst/>
            </c:spPr>
            <c:txPr>
              <a:bodyPr/>
              <a:lstStyle/>
              <a:p>
                <a:pPr algn="ctr">
                  <a:defRPr lang="en-US" sz="2000" b="1" i="0" u="none" strike="noStrike" kern="1200" baseline="0">
                    <a:solidFill>
                      <a:prstClr val="white"/>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Privredna komora Srbije</c:v>
                </c:pt>
                <c:pt idx="1">
                  <c:v>AmCham</c:v>
                </c:pt>
                <c:pt idx="2">
                  <c:v>FIC</c:v>
                </c:pt>
                <c:pt idx="3">
                  <c:v>NALED</c:v>
                </c:pt>
                <c:pt idx="4">
                  <c:v>Sektorska i lokalna udruženja</c:v>
                </c:pt>
              </c:strCache>
            </c:strRef>
          </c:cat>
          <c:val>
            <c:numRef>
              <c:f>Sheet1!$F$2:$F$6</c:f>
              <c:numCache>
                <c:formatCode>General</c:formatCode>
                <c:ptCount val="5"/>
                <c:pt idx="0">
                  <c:v>3.3</c:v>
                </c:pt>
                <c:pt idx="1">
                  <c:v>56.7</c:v>
                </c:pt>
                <c:pt idx="2">
                  <c:v>60</c:v>
                </c:pt>
                <c:pt idx="3">
                  <c:v>6.7</c:v>
                </c:pt>
                <c:pt idx="4">
                  <c:v>6.7</c:v>
                </c:pt>
              </c:numCache>
            </c:numRef>
          </c:val>
          <c:extLst>
            <c:ext xmlns:c16="http://schemas.microsoft.com/office/drawing/2014/chart" uri="{C3380CC4-5D6E-409C-BE32-E72D297353CC}">
              <c16:uniqueId val="{00000000-4E1B-45B5-9D65-3CBA3101F588}"/>
            </c:ext>
          </c:extLst>
        </c:ser>
        <c:dLbls>
          <c:showLegendKey val="0"/>
          <c:showVal val="1"/>
          <c:showCatName val="0"/>
          <c:showSerName val="0"/>
          <c:showPercent val="0"/>
          <c:showBubbleSize val="0"/>
        </c:dLbls>
        <c:gapWidth val="30"/>
        <c:overlap val="100"/>
        <c:axId val="239584000"/>
        <c:axId val="239585536"/>
      </c:barChart>
      <c:catAx>
        <c:axId val="239584000"/>
        <c:scaling>
          <c:orientation val="maxMin"/>
        </c:scaling>
        <c:delete val="0"/>
        <c:axPos val="l"/>
        <c:numFmt formatCode="General" sourceLinked="0"/>
        <c:majorTickMark val="out"/>
        <c:minorTickMark val="none"/>
        <c:tickLblPos val="low"/>
        <c:spPr>
          <a:ln>
            <a:noFill/>
          </a:ln>
        </c:spPr>
        <c:txPr>
          <a:bodyPr/>
          <a:lstStyle/>
          <a:p>
            <a:pPr>
              <a:defRPr sz="2000">
                <a:latin typeface="Calibri" panose="020F0502020204030204" pitchFamily="34" charset="0"/>
              </a:defRPr>
            </a:pPr>
            <a:endParaRPr lang="en-US"/>
          </a:p>
        </c:txPr>
        <c:crossAx val="239585536"/>
        <c:crosses val="autoZero"/>
        <c:auto val="1"/>
        <c:lblAlgn val="ctr"/>
        <c:lblOffset val="0"/>
        <c:noMultiLvlLbl val="0"/>
      </c:catAx>
      <c:valAx>
        <c:axId val="239585536"/>
        <c:scaling>
          <c:orientation val="minMax"/>
          <c:max val="100"/>
          <c:min val="0"/>
        </c:scaling>
        <c:delete val="1"/>
        <c:axPos val="t"/>
        <c:numFmt formatCode="General" sourceLinked="1"/>
        <c:majorTickMark val="out"/>
        <c:minorTickMark val="none"/>
        <c:tickLblPos val="nextTo"/>
        <c:crossAx val="239584000"/>
        <c:crosses val="autoZero"/>
        <c:crossBetween val="between"/>
      </c:valAx>
      <c:spPr>
        <a:noFill/>
        <a:ln w="25400">
          <a:noFill/>
        </a:ln>
      </c:spPr>
    </c:plotArea>
    <c:legend>
      <c:legendPos val="b"/>
      <c:layout>
        <c:manualLayout>
          <c:xMode val="edge"/>
          <c:yMode val="edge"/>
          <c:x val="0.28352302419072772"/>
          <c:y val="0"/>
          <c:w val="0.71647697580927228"/>
          <c:h val="0.28916086762199039"/>
        </c:manualLayout>
      </c:layout>
      <c:overlay val="0"/>
      <c:txPr>
        <a:bodyPr/>
        <a:lstStyle/>
        <a:p>
          <a:pPr>
            <a:defRPr sz="2000" b="0">
              <a:solidFill>
                <a:sysClr val="windowText" lastClr="000000"/>
              </a:solidFill>
              <a:latin typeface="Calibri" panose="020F0502020204030204" pitchFamily="34" charset="0"/>
            </a:defRPr>
          </a:pPr>
          <a:endParaRPr lang="en-US"/>
        </a:p>
      </c:txPr>
    </c:legend>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7299933066421977"/>
          <c:y val="0.29100018191256471"/>
          <c:w val="0.72700066933578023"/>
          <c:h val="0.70843560993221133"/>
        </c:manualLayout>
      </c:layout>
      <c:barChart>
        <c:barDir val="bar"/>
        <c:grouping val="stacked"/>
        <c:varyColors val="0"/>
        <c:ser>
          <c:idx val="0"/>
          <c:order val="0"/>
          <c:tx>
            <c:strRef>
              <c:f>Sheet1!$B$1</c:f>
              <c:strCache>
                <c:ptCount val="1"/>
                <c:pt idx="0">
                  <c:v>U potpunosti zastupaju interese privrednika</c:v>
                </c:pt>
              </c:strCache>
            </c:strRef>
          </c:tx>
          <c:spPr>
            <a:solidFill>
              <a:srgbClr val="004644"/>
            </a:solidFill>
            <a:ln>
              <a:solidFill>
                <a:sysClr val="window" lastClr="FFFFFF"/>
              </a:solidFill>
            </a:ln>
          </c:spPr>
          <c:invertIfNegative val="0"/>
          <c:dLbls>
            <c:numFmt formatCode="0&quot;%&quot;" sourceLinked="0"/>
            <c:spPr>
              <a:noFill/>
              <a:ln>
                <a:noFill/>
              </a:ln>
              <a:effectLst/>
            </c:spPr>
            <c:txPr>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Privredna komora Srbije</c:v>
                </c:pt>
                <c:pt idx="1">
                  <c:v>AmCham</c:v>
                </c:pt>
                <c:pt idx="2">
                  <c:v>FIC</c:v>
                </c:pt>
                <c:pt idx="3">
                  <c:v>NALED</c:v>
                </c:pt>
                <c:pt idx="4">
                  <c:v>Sektorska i lokalna udruženja</c:v>
                </c:pt>
              </c:strCache>
            </c:strRef>
          </c:cat>
          <c:val>
            <c:numRef>
              <c:f>Sheet1!$B$2:$B$6</c:f>
              <c:numCache>
                <c:formatCode>General</c:formatCode>
                <c:ptCount val="5"/>
                <c:pt idx="0">
                  <c:v>32.1</c:v>
                </c:pt>
                <c:pt idx="1">
                  <c:v>15.1</c:v>
                </c:pt>
                <c:pt idx="2">
                  <c:v>13.2</c:v>
                </c:pt>
                <c:pt idx="3">
                  <c:v>30.2</c:v>
                </c:pt>
                <c:pt idx="4">
                  <c:v>17</c:v>
                </c:pt>
              </c:numCache>
            </c:numRef>
          </c:val>
          <c:extLst>
            <c:ext xmlns:c16="http://schemas.microsoft.com/office/drawing/2014/chart" uri="{C3380CC4-5D6E-409C-BE32-E72D297353CC}">
              <c16:uniqueId val="{00000000-E43C-439D-B61B-779DA52AE75C}"/>
            </c:ext>
          </c:extLst>
        </c:ser>
        <c:ser>
          <c:idx val="1"/>
          <c:order val="1"/>
          <c:tx>
            <c:strRef>
              <c:f>Sheet1!$C$1</c:f>
              <c:strCache>
                <c:ptCount val="1"/>
                <c:pt idx="0">
                  <c:v>Uglavnom zastupaju interese privrednika</c:v>
                </c:pt>
              </c:strCache>
            </c:strRef>
          </c:tx>
          <c:spPr>
            <a:solidFill>
              <a:srgbClr val="007681"/>
            </a:solidFill>
            <a:ln>
              <a:solidFill>
                <a:sysClr val="window" lastClr="FFFFFF"/>
              </a:solidFill>
            </a:ln>
          </c:spPr>
          <c:invertIfNegative val="0"/>
          <c:dLbls>
            <c:numFmt formatCode="0&quot;%&quot;" sourceLinked="0"/>
            <c:spPr>
              <a:noFill/>
              <a:ln>
                <a:noFill/>
              </a:ln>
              <a:effectLst/>
            </c:spPr>
            <c:txPr>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Privredna komora Srbije</c:v>
                </c:pt>
                <c:pt idx="1">
                  <c:v>AmCham</c:v>
                </c:pt>
                <c:pt idx="2">
                  <c:v>FIC</c:v>
                </c:pt>
                <c:pt idx="3">
                  <c:v>NALED</c:v>
                </c:pt>
                <c:pt idx="4">
                  <c:v>Sektorska i lokalna udruženja</c:v>
                </c:pt>
              </c:strCache>
            </c:strRef>
          </c:cat>
          <c:val>
            <c:numRef>
              <c:f>Sheet1!$C$2:$C$6</c:f>
              <c:numCache>
                <c:formatCode>General</c:formatCode>
                <c:ptCount val="5"/>
                <c:pt idx="0">
                  <c:v>49.1</c:v>
                </c:pt>
                <c:pt idx="1">
                  <c:v>26.4</c:v>
                </c:pt>
                <c:pt idx="2">
                  <c:v>20.8</c:v>
                </c:pt>
                <c:pt idx="3">
                  <c:v>45.3</c:v>
                </c:pt>
                <c:pt idx="4">
                  <c:v>58.5</c:v>
                </c:pt>
              </c:numCache>
            </c:numRef>
          </c:val>
          <c:extLst>
            <c:ext xmlns:c16="http://schemas.microsoft.com/office/drawing/2014/chart" uri="{C3380CC4-5D6E-409C-BE32-E72D297353CC}">
              <c16:uniqueId val="{00000001-E43C-439D-B61B-779DA52AE75C}"/>
            </c:ext>
          </c:extLst>
        </c:ser>
        <c:ser>
          <c:idx val="2"/>
          <c:order val="2"/>
          <c:tx>
            <c:strRef>
              <c:f>Sheet1!$D$1</c:f>
              <c:strCache>
                <c:ptCount val="1"/>
                <c:pt idx="0">
                  <c:v>Uglavnom ne zastupaju interese privrednika</c:v>
                </c:pt>
              </c:strCache>
            </c:strRef>
          </c:tx>
          <c:spPr>
            <a:solidFill>
              <a:srgbClr val="FF585D"/>
            </a:solidFill>
            <a:ln>
              <a:solidFill>
                <a:sysClr val="window" lastClr="FFFFFF"/>
              </a:solidFill>
            </a:ln>
          </c:spPr>
          <c:invertIfNegative val="0"/>
          <c:dLbls>
            <c:dLbl>
              <c:idx val="0"/>
              <c:layout>
                <c:manualLayout>
                  <c:x val="-1.4153091357475896E-2"/>
                  <c:y val="-"/>
                </c:manualLayout>
              </c:layout>
              <c:numFmt formatCode="0&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8D-4864-B0CC-E249A3737954}"/>
                </c:ext>
              </c:extLst>
            </c:dLbl>
            <c:dLbl>
              <c:idx val="3"/>
              <c:layout>
                <c:manualLayout>
                  <c:x val="1.1687121778972194E-2"/>
                  <c:y val="-2.7269702881154686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AECF-49CA-BB3B-6DAEFFE7B0DA}"/>
                </c:ext>
              </c:extLst>
            </c:dLbl>
            <c:numFmt formatCode="0&quot;%&quot;" sourceLinked="0"/>
            <c:spPr>
              <a:solidFill>
                <a:srgbClr val="FF585D"/>
              </a:solid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Privredna komora Srbije</c:v>
                </c:pt>
                <c:pt idx="1">
                  <c:v>AmCham</c:v>
                </c:pt>
                <c:pt idx="2">
                  <c:v>FIC</c:v>
                </c:pt>
                <c:pt idx="3">
                  <c:v>NALED</c:v>
                </c:pt>
                <c:pt idx="4">
                  <c:v>Sektorska i lokalna udruženja</c:v>
                </c:pt>
              </c:strCache>
            </c:strRef>
          </c:cat>
          <c:val>
            <c:numRef>
              <c:f>Sheet1!$D$2:$D$6</c:f>
              <c:numCache>
                <c:formatCode>General</c:formatCode>
                <c:ptCount val="5"/>
                <c:pt idx="0">
                  <c:v>1.9</c:v>
                </c:pt>
              </c:numCache>
            </c:numRef>
          </c:val>
          <c:extLst>
            <c:ext xmlns:c16="http://schemas.microsoft.com/office/drawing/2014/chart" uri="{C3380CC4-5D6E-409C-BE32-E72D297353CC}">
              <c16:uniqueId val="{00000002-E43C-439D-B61B-779DA52AE75C}"/>
            </c:ext>
          </c:extLst>
        </c:ser>
        <c:ser>
          <c:idx val="3"/>
          <c:order val="3"/>
          <c:tx>
            <c:strRef>
              <c:f>Sheet1!$E$1</c:f>
              <c:strCache>
                <c:ptCount val="1"/>
                <c:pt idx="0">
                  <c:v>Nismo imali saradnju</c:v>
                </c:pt>
              </c:strCache>
            </c:strRef>
          </c:tx>
          <c:spPr>
            <a:solidFill>
              <a:sysClr val="window" lastClr="FFFFFF">
                <a:lumMod val="65000"/>
              </a:sysClr>
            </a:solidFill>
            <a:ln>
              <a:solidFill>
                <a:sysClr val="window" lastClr="FFFFFF"/>
              </a:solidFill>
            </a:ln>
          </c:spPr>
          <c:invertIfNegative val="0"/>
          <c:dLbls>
            <c:dLbl>
              <c:idx val="0"/>
              <c:layout>
                <c:manualLayout>
                  <c:x val="7.620895346333101E-3"/>
                  <c:y val="-"/>
                </c:manualLayout>
              </c:layout>
              <c:numFmt formatCode="0&quot;%&quot;" sourceLinked="0"/>
              <c:spPr>
                <a:noFill/>
                <a:ln>
                  <a:noFill/>
                </a:ln>
                <a:effectLst/>
              </c:spPr>
              <c:txPr>
                <a:bodyPr wrap="square" lIns="38100" tIns="19050" rIns="38100" bIns="19050" anchor="ctr">
                  <a:spAutoFit/>
                </a:bodyPr>
                <a:lstStyle/>
                <a:p>
                  <a:pPr>
                    <a:defRPr sz="1800" b="1">
                      <a:solidFill>
                        <a:schemeClr val="bg1"/>
                      </a:solidFill>
                      <a:latin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FC68-4AEB-8B9E-552E689777E9}"/>
                </c:ext>
              </c:extLst>
            </c:dLbl>
            <c:numFmt formatCode="0&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Privredna komora Srbije</c:v>
                </c:pt>
                <c:pt idx="1">
                  <c:v>AmCham</c:v>
                </c:pt>
                <c:pt idx="2">
                  <c:v>FIC</c:v>
                </c:pt>
                <c:pt idx="3">
                  <c:v>NALED</c:v>
                </c:pt>
                <c:pt idx="4">
                  <c:v>Sektorska i lokalna udruženja</c:v>
                </c:pt>
              </c:strCache>
            </c:strRef>
          </c:cat>
          <c:val>
            <c:numRef>
              <c:f>Sheet1!$E$2:$E$6</c:f>
              <c:numCache>
                <c:formatCode>General</c:formatCode>
                <c:ptCount val="5"/>
                <c:pt idx="0">
                  <c:v>1.9</c:v>
                </c:pt>
                <c:pt idx="1">
                  <c:v>11.3</c:v>
                </c:pt>
                <c:pt idx="2">
                  <c:v>18.899999999999999</c:v>
                </c:pt>
                <c:pt idx="3">
                  <c:v>3.8</c:v>
                </c:pt>
                <c:pt idx="4">
                  <c:v>3.8</c:v>
                </c:pt>
              </c:numCache>
            </c:numRef>
          </c:val>
          <c:extLst>
            <c:ext xmlns:c16="http://schemas.microsoft.com/office/drawing/2014/chart" uri="{C3380CC4-5D6E-409C-BE32-E72D297353CC}">
              <c16:uniqueId val="{00000003-E43C-439D-B61B-779DA52AE75C}"/>
            </c:ext>
          </c:extLst>
        </c:ser>
        <c:ser>
          <c:idx val="4"/>
          <c:order val="4"/>
          <c:tx>
            <c:strRef>
              <c:f>Sheet1!$F$1</c:f>
              <c:strCache>
                <c:ptCount val="1"/>
                <c:pt idx="0">
                  <c:v>Ne zna</c:v>
                </c:pt>
              </c:strCache>
            </c:strRef>
          </c:tx>
          <c:spPr>
            <a:ln>
              <a:solidFill>
                <a:sysClr val="window" lastClr="FFFFFF"/>
              </a:solidFill>
            </a:ln>
          </c:spPr>
          <c:invertIfNegative val="0"/>
          <c:dLbls>
            <c:numFmt formatCode="#&quot;%&quot;" sourceLinked="0"/>
            <c:spPr>
              <a:noFill/>
              <a:ln>
                <a:noFill/>
              </a:ln>
              <a:effectLst/>
            </c:spPr>
            <c:txPr>
              <a:bodyPr/>
              <a:lstStyle/>
              <a:p>
                <a:pPr algn="ctr">
                  <a:defRPr lang="en-US" sz="2000" b="1" i="0" u="none" strike="noStrike" kern="1200" baseline="0">
                    <a:solidFill>
                      <a:prstClr val="white"/>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Privredna komora Srbije</c:v>
                </c:pt>
                <c:pt idx="1">
                  <c:v>AmCham</c:v>
                </c:pt>
                <c:pt idx="2">
                  <c:v>FIC</c:v>
                </c:pt>
                <c:pt idx="3">
                  <c:v>NALED</c:v>
                </c:pt>
                <c:pt idx="4">
                  <c:v>Sektorska i lokalna udruženja</c:v>
                </c:pt>
              </c:strCache>
            </c:strRef>
          </c:cat>
          <c:val>
            <c:numRef>
              <c:f>Sheet1!$F$2:$F$6</c:f>
              <c:numCache>
                <c:formatCode>General</c:formatCode>
                <c:ptCount val="5"/>
                <c:pt idx="0">
                  <c:v>15.1</c:v>
                </c:pt>
                <c:pt idx="1">
                  <c:v>47.2</c:v>
                </c:pt>
                <c:pt idx="2">
                  <c:v>47.2</c:v>
                </c:pt>
                <c:pt idx="3">
                  <c:v>20.8</c:v>
                </c:pt>
                <c:pt idx="4">
                  <c:v>20.8</c:v>
                </c:pt>
              </c:numCache>
            </c:numRef>
          </c:val>
          <c:extLst>
            <c:ext xmlns:c16="http://schemas.microsoft.com/office/drawing/2014/chart" uri="{C3380CC4-5D6E-409C-BE32-E72D297353CC}">
              <c16:uniqueId val="{00000000-4E1B-45B5-9D65-3CBA3101F588}"/>
            </c:ext>
          </c:extLst>
        </c:ser>
        <c:dLbls>
          <c:showLegendKey val="0"/>
          <c:showVal val="1"/>
          <c:showCatName val="0"/>
          <c:showSerName val="0"/>
          <c:showPercent val="0"/>
          <c:showBubbleSize val="0"/>
        </c:dLbls>
        <c:gapWidth val="30"/>
        <c:overlap val="100"/>
        <c:axId val="240223360"/>
        <c:axId val="240224896"/>
      </c:barChart>
      <c:catAx>
        <c:axId val="240223360"/>
        <c:scaling>
          <c:orientation val="maxMin"/>
        </c:scaling>
        <c:delete val="0"/>
        <c:axPos val="l"/>
        <c:numFmt formatCode="General" sourceLinked="0"/>
        <c:majorTickMark val="out"/>
        <c:minorTickMark val="none"/>
        <c:tickLblPos val="low"/>
        <c:spPr>
          <a:ln>
            <a:noFill/>
          </a:ln>
        </c:spPr>
        <c:txPr>
          <a:bodyPr/>
          <a:lstStyle/>
          <a:p>
            <a:pPr>
              <a:defRPr sz="2000">
                <a:latin typeface="Calibri" panose="020F0502020204030204" pitchFamily="34" charset="0"/>
              </a:defRPr>
            </a:pPr>
            <a:endParaRPr lang="en-US"/>
          </a:p>
        </c:txPr>
        <c:crossAx val="240224896"/>
        <c:crosses val="autoZero"/>
        <c:auto val="1"/>
        <c:lblAlgn val="ctr"/>
        <c:lblOffset val="0"/>
        <c:noMultiLvlLbl val="0"/>
      </c:catAx>
      <c:valAx>
        <c:axId val="240224896"/>
        <c:scaling>
          <c:orientation val="minMax"/>
          <c:max val="100"/>
          <c:min val="0"/>
        </c:scaling>
        <c:delete val="1"/>
        <c:axPos val="t"/>
        <c:numFmt formatCode="General" sourceLinked="1"/>
        <c:majorTickMark val="out"/>
        <c:minorTickMark val="none"/>
        <c:tickLblPos val="nextTo"/>
        <c:crossAx val="240223360"/>
        <c:crosses val="autoZero"/>
        <c:crossBetween val="between"/>
      </c:valAx>
      <c:spPr>
        <a:noFill/>
        <a:ln w="25400">
          <a:noFill/>
        </a:ln>
      </c:spPr>
    </c:plotArea>
    <c:legend>
      <c:legendPos val="b"/>
      <c:layout>
        <c:manualLayout>
          <c:xMode val="edge"/>
          <c:yMode val="edge"/>
          <c:x val="0.22691065876082353"/>
          <c:y val="0"/>
          <c:w val="0.7730893412391765"/>
          <c:h val="0.24279141931103893"/>
        </c:manualLayout>
      </c:layout>
      <c:overlay val="0"/>
      <c:txPr>
        <a:bodyPr/>
        <a:lstStyle/>
        <a:p>
          <a:pPr>
            <a:defRPr sz="1800" b="0">
              <a:solidFill>
                <a:sysClr val="windowText" lastClr="000000"/>
              </a:solidFill>
              <a:latin typeface="Calibri" panose="020F0502020204030204" pitchFamily="34" charset="0"/>
            </a:defRPr>
          </a:pPr>
          <a:endParaRPr lang="en-US"/>
        </a:p>
      </c:txPr>
    </c:legend>
    <c:plotVisOnly val="1"/>
    <c:dispBlanksAs val="gap"/>
    <c:showDLblsOverMax val="0"/>
  </c:chart>
  <c:spPr>
    <a:noFill/>
    <a:ln>
      <a:noFill/>
    </a:ln>
  </c:spPr>
  <c:txPr>
    <a:bodyPr/>
    <a:lstStyle/>
    <a:p>
      <a:pPr>
        <a:defRPr sz="1800"/>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rgbClr val="006666"/>
            </a:solidFill>
          </c:spPr>
          <c:invertIfNegative val="0"/>
          <c:dLbls>
            <c:numFmt formatCode="#&quot;%&quot;" sourceLinked="0"/>
            <c:spPr>
              <a:noFill/>
              <a:ln>
                <a:noFill/>
              </a:ln>
              <a:effectLst/>
            </c:spPr>
            <c:txPr>
              <a:bodyPr/>
              <a:lstStyle/>
              <a:p>
                <a:pPr>
                  <a:defRPr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Ne znam</c:v>
                </c:pt>
                <c:pt idx="1">
                  <c:v>Ciljevi su različiti, ali je nastup ujedinjen</c:v>
                </c:pt>
                <c:pt idx="2">
                  <c:v>Ciljevi su različiti i nastup nije ujedinjen</c:v>
                </c:pt>
                <c:pt idx="3">
                  <c:v>Ciljevi su isti, ali nastup nije ujedinjen</c:v>
                </c:pt>
              </c:strCache>
            </c:strRef>
          </c:cat>
          <c:val>
            <c:numRef>
              <c:f>Sheet1!$B$2:$B$5</c:f>
              <c:numCache>
                <c:formatCode>General</c:formatCode>
                <c:ptCount val="4"/>
                <c:pt idx="0">
                  <c:v>10</c:v>
                </c:pt>
                <c:pt idx="1">
                  <c:v>6.7</c:v>
                </c:pt>
                <c:pt idx="2">
                  <c:v>30</c:v>
                </c:pt>
                <c:pt idx="3">
                  <c:v>53.3</c:v>
                </c:pt>
              </c:numCache>
            </c:numRef>
          </c:val>
          <c:extLst>
            <c:ext xmlns:c16="http://schemas.microsoft.com/office/drawing/2014/chart" uri="{C3380CC4-5D6E-409C-BE32-E72D297353CC}">
              <c16:uniqueId val="{00000000-5849-4139-B223-C01CC70E26C9}"/>
            </c:ext>
          </c:extLst>
        </c:ser>
        <c:dLbls>
          <c:showLegendKey val="0"/>
          <c:showVal val="0"/>
          <c:showCatName val="0"/>
          <c:showSerName val="0"/>
          <c:showPercent val="0"/>
          <c:showBubbleSize val="0"/>
        </c:dLbls>
        <c:gapWidth val="50"/>
        <c:axId val="240138112"/>
        <c:axId val="240139648"/>
      </c:barChart>
      <c:catAx>
        <c:axId val="240138112"/>
        <c:scaling>
          <c:orientation val="minMax"/>
        </c:scaling>
        <c:delete val="0"/>
        <c:axPos val="l"/>
        <c:numFmt formatCode="General" sourceLinked="0"/>
        <c:majorTickMark val="out"/>
        <c:minorTickMark val="none"/>
        <c:tickLblPos val="nextTo"/>
        <c:spPr>
          <a:ln>
            <a:noFill/>
          </a:ln>
        </c:spPr>
        <c:crossAx val="240139648"/>
        <c:crosses val="autoZero"/>
        <c:auto val="1"/>
        <c:lblAlgn val="ctr"/>
        <c:lblOffset val="100"/>
        <c:noMultiLvlLbl val="0"/>
      </c:catAx>
      <c:valAx>
        <c:axId val="240139648"/>
        <c:scaling>
          <c:orientation val="minMax"/>
        </c:scaling>
        <c:delete val="1"/>
        <c:axPos val="b"/>
        <c:numFmt formatCode="General" sourceLinked="1"/>
        <c:majorTickMark val="out"/>
        <c:minorTickMark val="none"/>
        <c:tickLblPos val="nextTo"/>
        <c:crossAx val="240138112"/>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41814652173152E-2"/>
          <c:y val="1.0078245274334598E-2"/>
          <c:w val="0.47867167195365912"/>
          <c:h val="0.98992170537034996"/>
        </c:manualLayout>
      </c:layout>
      <c:barChart>
        <c:barDir val="col"/>
        <c:grouping val="stacked"/>
        <c:varyColors val="0"/>
        <c:ser>
          <c:idx val="0"/>
          <c:order val="0"/>
          <c:tx>
            <c:strRef>
              <c:f>Sheet1!$A$2</c:f>
              <c:strCache>
                <c:ptCount val="1"/>
                <c:pt idx="0">
                  <c:v>Ne znam</c:v>
                </c:pt>
              </c:strCache>
            </c:strRef>
          </c:tx>
          <c:spPr>
            <a:solidFill>
              <a:schemeClr val="bg1">
                <a:lumMod val="65000"/>
              </a:schemeClr>
            </a:solidFill>
            <a:ln>
              <a:solidFill>
                <a:schemeClr val="bg1"/>
              </a:solidFill>
            </a:ln>
          </c:spPr>
          <c:invertIfNegative val="0"/>
          <c:cat>
            <c:strRef>
              <c:f>Sheet1!$B$1</c:f>
              <c:strCache>
                <c:ptCount val="1"/>
                <c:pt idx="0">
                  <c:v>Javni sektor</c:v>
                </c:pt>
              </c:strCache>
            </c:strRef>
          </c:cat>
          <c:val>
            <c:numRef>
              <c:f>Sheet1!$B$2</c:f>
              <c:numCache>
                <c:formatCode>General</c:formatCode>
                <c:ptCount val="1"/>
                <c:pt idx="0">
                  <c:v>3</c:v>
                </c:pt>
              </c:numCache>
            </c:numRef>
          </c:val>
          <c:extLst>
            <c:ext xmlns:c16="http://schemas.microsoft.com/office/drawing/2014/chart" uri="{C3380CC4-5D6E-409C-BE32-E72D297353CC}">
              <c16:uniqueId val="{00000000-98C2-4585-89B0-563C2B96A193}"/>
            </c:ext>
          </c:extLst>
        </c:ser>
        <c:ser>
          <c:idx val="1"/>
          <c:order val="1"/>
          <c:tx>
            <c:strRef>
              <c:f>Sheet1!$A$3</c:f>
              <c:strCache>
                <c:ptCount val="1"/>
                <c:pt idx="0">
                  <c:v>Nedovoljan</c:v>
                </c:pt>
              </c:strCache>
            </c:strRef>
          </c:tx>
          <c:spPr>
            <a:solidFill>
              <a:srgbClr val="C00000"/>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Javni sektor</c:v>
                </c:pt>
              </c:strCache>
            </c:strRef>
          </c:cat>
          <c:val>
            <c:numRef>
              <c:f>Sheet1!$B$3</c:f>
              <c:numCache>
                <c:formatCode>General</c:formatCode>
                <c:ptCount val="1"/>
                <c:pt idx="0">
                  <c:v>11.9</c:v>
                </c:pt>
              </c:numCache>
            </c:numRef>
          </c:val>
          <c:extLst>
            <c:ext xmlns:c16="http://schemas.microsoft.com/office/drawing/2014/chart" uri="{C3380CC4-5D6E-409C-BE32-E72D297353CC}">
              <c16:uniqueId val="{00000001-98C2-4585-89B0-563C2B96A193}"/>
            </c:ext>
          </c:extLst>
        </c:ser>
        <c:ser>
          <c:idx val="2"/>
          <c:order val="2"/>
          <c:tx>
            <c:strRef>
              <c:f>Sheet1!$A$4</c:f>
              <c:strCache>
                <c:ptCount val="1"/>
                <c:pt idx="0">
                  <c:v>Slab </c:v>
                </c:pt>
              </c:strCache>
            </c:strRef>
          </c:tx>
          <c:spPr>
            <a:solidFill>
              <a:schemeClr val="accent3"/>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Javni sektor</c:v>
                </c:pt>
              </c:strCache>
            </c:strRef>
          </c:cat>
          <c:val>
            <c:numRef>
              <c:f>Sheet1!$B$4</c:f>
              <c:numCache>
                <c:formatCode>General</c:formatCode>
                <c:ptCount val="1"/>
                <c:pt idx="0">
                  <c:v>20.7</c:v>
                </c:pt>
              </c:numCache>
            </c:numRef>
          </c:val>
          <c:extLst>
            <c:ext xmlns:c16="http://schemas.microsoft.com/office/drawing/2014/chart" uri="{C3380CC4-5D6E-409C-BE32-E72D297353CC}">
              <c16:uniqueId val="{00000002-98C2-4585-89B0-563C2B96A193}"/>
            </c:ext>
          </c:extLst>
        </c:ser>
        <c:ser>
          <c:idx val="3"/>
          <c:order val="3"/>
          <c:tx>
            <c:strRef>
              <c:f>Sheet1!$A$5</c:f>
              <c:strCache>
                <c:ptCount val="1"/>
                <c:pt idx="0">
                  <c:v>Osrednji</c:v>
                </c:pt>
              </c:strCache>
            </c:strRef>
          </c:tx>
          <c:spPr>
            <a:solidFill>
              <a:schemeClr val="bg1">
                <a:lumMod val="65000"/>
              </a:schemeClr>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Javni sektor</c:v>
                </c:pt>
              </c:strCache>
            </c:strRef>
          </c:cat>
          <c:val>
            <c:numRef>
              <c:f>Sheet1!$B$5</c:f>
              <c:numCache>
                <c:formatCode>General</c:formatCode>
                <c:ptCount val="1"/>
                <c:pt idx="0">
                  <c:v>20.5</c:v>
                </c:pt>
              </c:numCache>
            </c:numRef>
          </c:val>
          <c:extLst>
            <c:ext xmlns:c16="http://schemas.microsoft.com/office/drawing/2014/chart" uri="{C3380CC4-5D6E-409C-BE32-E72D297353CC}">
              <c16:uniqueId val="{00000003-98C2-4585-89B0-563C2B96A193}"/>
            </c:ext>
          </c:extLst>
        </c:ser>
        <c:ser>
          <c:idx val="4"/>
          <c:order val="4"/>
          <c:tx>
            <c:strRef>
              <c:f>Sheet1!$A$6</c:f>
              <c:strCache>
                <c:ptCount val="1"/>
                <c:pt idx="0">
                  <c:v>Dobar</c:v>
                </c:pt>
              </c:strCache>
            </c:strRef>
          </c:tx>
          <c:spPr>
            <a:solidFill>
              <a:srgbClr val="007681"/>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Javni sektor</c:v>
                </c:pt>
              </c:strCache>
            </c:strRef>
          </c:cat>
          <c:val>
            <c:numRef>
              <c:f>Sheet1!$B$6</c:f>
              <c:numCache>
                <c:formatCode>General</c:formatCode>
                <c:ptCount val="1"/>
                <c:pt idx="0">
                  <c:v>29.3</c:v>
                </c:pt>
              </c:numCache>
            </c:numRef>
          </c:val>
          <c:extLst>
            <c:ext xmlns:c16="http://schemas.microsoft.com/office/drawing/2014/chart" uri="{C3380CC4-5D6E-409C-BE32-E72D297353CC}">
              <c16:uniqueId val="{00000004-98C2-4585-89B0-563C2B96A193}"/>
            </c:ext>
          </c:extLst>
        </c:ser>
        <c:ser>
          <c:idx val="5"/>
          <c:order val="5"/>
          <c:tx>
            <c:strRef>
              <c:f>Sheet1!$A$7</c:f>
              <c:strCache>
                <c:ptCount val="1"/>
                <c:pt idx="0">
                  <c:v>Odličan</c:v>
                </c:pt>
              </c:strCache>
            </c:strRef>
          </c:tx>
          <c:spPr>
            <a:solidFill>
              <a:srgbClr val="006666"/>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Javni sektor</c:v>
                </c:pt>
              </c:strCache>
            </c:strRef>
          </c:cat>
          <c:val>
            <c:numRef>
              <c:f>Sheet1!$B$7</c:f>
              <c:numCache>
                <c:formatCode>General</c:formatCode>
                <c:ptCount val="1"/>
                <c:pt idx="0">
                  <c:v>14.7</c:v>
                </c:pt>
              </c:numCache>
            </c:numRef>
          </c:val>
          <c:extLst>
            <c:ext xmlns:c16="http://schemas.microsoft.com/office/drawing/2014/chart" uri="{C3380CC4-5D6E-409C-BE32-E72D297353CC}">
              <c16:uniqueId val="{00000005-98C2-4585-89B0-563C2B96A193}"/>
            </c:ext>
          </c:extLst>
        </c:ser>
        <c:dLbls>
          <c:showLegendKey val="0"/>
          <c:showVal val="0"/>
          <c:showCatName val="0"/>
          <c:showSerName val="0"/>
          <c:showPercent val="0"/>
          <c:showBubbleSize val="0"/>
        </c:dLbls>
        <c:gapWidth val="50"/>
        <c:overlap val="100"/>
        <c:axId val="240018560"/>
        <c:axId val="240020096"/>
      </c:barChart>
      <c:catAx>
        <c:axId val="240018560"/>
        <c:scaling>
          <c:orientation val="minMax"/>
        </c:scaling>
        <c:delete val="1"/>
        <c:axPos val="b"/>
        <c:numFmt formatCode="General" sourceLinked="0"/>
        <c:majorTickMark val="out"/>
        <c:minorTickMark val="none"/>
        <c:tickLblPos val="nextTo"/>
        <c:crossAx val="240020096"/>
        <c:crosses val="autoZero"/>
        <c:auto val="1"/>
        <c:lblAlgn val="ctr"/>
        <c:lblOffset val="100"/>
        <c:noMultiLvlLbl val="0"/>
      </c:catAx>
      <c:valAx>
        <c:axId val="240020096"/>
        <c:scaling>
          <c:orientation val="minMax"/>
          <c:max val="100"/>
          <c:min val="0"/>
        </c:scaling>
        <c:delete val="1"/>
        <c:axPos val="r"/>
        <c:numFmt formatCode="0%" sourceLinked="0"/>
        <c:majorTickMark val="out"/>
        <c:minorTickMark val="none"/>
        <c:tickLblPos val="nextTo"/>
        <c:crossAx val="240018560"/>
        <c:crosses val="max"/>
        <c:crossBetween val="between"/>
        <c:majorUnit val="20"/>
        <c:minorUnit val="3"/>
      </c:valAx>
    </c:plotArea>
    <c:legend>
      <c:legendPos val="r"/>
      <c:layout>
        <c:manualLayout>
          <c:xMode val="edge"/>
          <c:yMode val="edge"/>
          <c:x val="0.50867136801363777"/>
          <c:y val="4.7367173547391917E-3"/>
          <c:w val="0.48945705500886005"/>
          <c:h val="0.99526328264526076"/>
        </c:manualLayout>
      </c:layout>
      <c:overlay val="0"/>
      <c:txPr>
        <a:bodyPr/>
        <a:lstStyle/>
        <a:p>
          <a:pPr>
            <a:defRPr sz="20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8141814652173152E-2"/>
          <c:y val="1.0078245274334598E-2"/>
          <c:w val="0.47867167195365912"/>
          <c:h val="0.98992170537034996"/>
        </c:manualLayout>
      </c:layout>
      <c:barChart>
        <c:barDir val="col"/>
        <c:grouping val="stacked"/>
        <c:varyColors val="0"/>
        <c:ser>
          <c:idx val="0"/>
          <c:order val="0"/>
          <c:tx>
            <c:strRef>
              <c:f>Sheet1!$A$2</c:f>
              <c:strCache>
                <c:ptCount val="1"/>
                <c:pt idx="0">
                  <c:v>Ne znam</c:v>
                </c:pt>
              </c:strCache>
            </c:strRef>
          </c:tx>
          <c:spPr>
            <a:solidFill>
              <a:schemeClr val="bg1">
                <a:lumMod val="65000"/>
              </a:schemeClr>
            </a:solidFill>
            <a:ln>
              <a:solidFill>
                <a:schemeClr val="bg1"/>
              </a:solidFill>
            </a:ln>
          </c:spPr>
          <c:invertIfNegative val="0"/>
          <c:cat>
            <c:strRef>
              <c:f>Sheet1!$B$1</c:f>
              <c:strCache>
                <c:ptCount val="1"/>
                <c:pt idx="0">
                  <c:v>Javni sektor</c:v>
                </c:pt>
              </c:strCache>
            </c:strRef>
          </c:cat>
          <c:val>
            <c:numRef>
              <c:f>Sheet1!$B$2</c:f>
              <c:numCache>
                <c:formatCode>General</c:formatCode>
                <c:ptCount val="1"/>
                <c:pt idx="0">
                  <c:v>4.8</c:v>
                </c:pt>
              </c:numCache>
            </c:numRef>
          </c:val>
          <c:extLst>
            <c:ext xmlns:c16="http://schemas.microsoft.com/office/drawing/2014/chart" uri="{C3380CC4-5D6E-409C-BE32-E72D297353CC}">
              <c16:uniqueId val="{00000000-73BE-482F-A8AB-35F7ADA8CB4C}"/>
            </c:ext>
          </c:extLst>
        </c:ser>
        <c:ser>
          <c:idx val="1"/>
          <c:order val="1"/>
          <c:tx>
            <c:strRef>
              <c:f>Sheet1!$A$3</c:f>
              <c:strCache>
                <c:ptCount val="1"/>
                <c:pt idx="0">
                  <c:v>Uopšte ne zastupa </c:v>
                </c:pt>
              </c:strCache>
            </c:strRef>
          </c:tx>
          <c:spPr>
            <a:solidFill>
              <a:srgbClr val="C00000"/>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Javni sektor</c:v>
                </c:pt>
              </c:strCache>
            </c:strRef>
          </c:cat>
          <c:val>
            <c:numRef>
              <c:f>Sheet1!$B$3</c:f>
              <c:numCache>
                <c:formatCode>General</c:formatCode>
                <c:ptCount val="1"/>
                <c:pt idx="0">
                  <c:v>4.8</c:v>
                </c:pt>
              </c:numCache>
            </c:numRef>
          </c:val>
          <c:extLst>
            <c:ext xmlns:c16="http://schemas.microsoft.com/office/drawing/2014/chart" uri="{C3380CC4-5D6E-409C-BE32-E72D297353CC}">
              <c16:uniqueId val="{00000001-73BE-482F-A8AB-35F7ADA8CB4C}"/>
            </c:ext>
          </c:extLst>
        </c:ser>
        <c:ser>
          <c:idx val="2"/>
          <c:order val="2"/>
          <c:tx>
            <c:strRef>
              <c:f>Sheet1!$A$4</c:f>
              <c:strCache>
                <c:ptCount val="1"/>
                <c:pt idx="0">
                  <c:v>Uglavnom ne zastupa</c:v>
                </c:pt>
              </c:strCache>
            </c:strRef>
          </c:tx>
          <c:spPr>
            <a:solidFill>
              <a:schemeClr val="accent3"/>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Javni sektor</c:v>
                </c:pt>
              </c:strCache>
            </c:strRef>
          </c:cat>
          <c:val>
            <c:numRef>
              <c:f>Sheet1!$B$4</c:f>
              <c:numCache>
                <c:formatCode>General</c:formatCode>
                <c:ptCount val="1"/>
                <c:pt idx="0">
                  <c:v>18</c:v>
                </c:pt>
              </c:numCache>
            </c:numRef>
          </c:val>
          <c:extLst>
            <c:ext xmlns:c16="http://schemas.microsoft.com/office/drawing/2014/chart" uri="{C3380CC4-5D6E-409C-BE32-E72D297353CC}">
              <c16:uniqueId val="{00000002-73BE-482F-A8AB-35F7ADA8CB4C}"/>
            </c:ext>
          </c:extLst>
        </c:ser>
        <c:ser>
          <c:idx val="3"/>
          <c:order val="3"/>
          <c:tx>
            <c:strRef>
              <c:f>Sheet1!$A$5</c:f>
              <c:strCache>
                <c:ptCount val="1"/>
                <c:pt idx="0">
                  <c:v>Uglavnom zastupa</c:v>
                </c:pt>
              </c:strCache>
            </c:strRef>
          </c:tx>
          <c:spPr>
            <a:solidFill>
              <a:srgbClr val="007681"/>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Javni sektor</c:v>
                </c:pt>
              </c:strCache>
            </c:strRef>
          </c:cat>
          <c:val>
            <c:numRef>
              <c:f>Sheet1!$B$5</c:f>
              <c:numCache>
                <c:formatCode>General</c:formatCode>
                <c:ptCount val="1"/>
                <c:pt idx="0">
                  <c:v>47.4</c:v>
                </c:pt>
              </c:numCache>
            </c:numRef>
          </c:val>
          <c:extLst>
            <c:ext xmlns:c16="http://schemas.microsoft.com/office/drawing/2014/chart" uri="{C3380CC4-5D6E-409C-BE32-E72D297353CC}">
              <c16:uniqueId val="{00000003-73BE-482F-A8AB-35F7ADA8CB4C}"/>
            </c:ext>
          </c:extLst>
        </c:ser>
        <c:ser>
          <c:idx val="4"/>
          <c:order val="4"/>
          <c:tx>
            <c:strRef>
              <c:f>Sheet1!$A$6</c:f>
              <c:strCache>
                <c:ptCount val="1"/>
                <c:pt idx="0">
                  <c:v>U potpunosti zastupa</c:v>
                </c:pt>
              </c:strCache>
            </c:strRef>
          </c:tx>
          <c:spPr>
            <a:solidFill>
              <a:srgbClr val="006666"/>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Javni sektor</c:v>
                </c:pt>
              </c:strCache>
            </c:strRef>
          </c:cat>
          <c:val>
            <c:numRef>
              <c:f>Sheet1!$B$6</c:f>
              <c:numCache>
                <c:formatCode>General</c:formatCode>
                <c:ptCount val="1"/>
                <c:pt idx="0">
                  <c:v>25</c:v>
                </c:pt>
              </c:numCache>
            </c:numRef>
          </c:val>
          <c:extLst>
            <c:ext xmlns:c16="http://schemas.microsoft.com/office/drawing/2014/chart" uri="{C3380CC4-5D6E-409C-BE32-E72D297353CC}">
              <c16:uniqueId val="{00000004-73BE-482F-A8AB-35F7ADA8CB4C}"/>
            </c:ext>
          </c:extLst>
        </c:ser>
        <c:dLbls>
          <c:showLegendKey val="0"/>
          <c:showVal val="0"/>
          <c:showCatName val="0"/>
          <c:showSerName val="0"/>
          <c:showPercent val="0"/>
          <c:showBubbleSize val="0"/>
        </c:dLbls>
        <c:gapWidth val="50"/>
        <c:overlap val="100"/>
        <c:axId val="240534656"/>
        <c:axId val="240536192"/>
      </c:barChart>
      <c:catAx>
        <c:axId val="240534656"/>
        <c:scaling>
          <c:orientation val="minMax"/>
        </c:scaling>
        <c:delete val="1"/>
        <c:axPos val="b"/>
        <c:numFmt formatCode="General" sourceLinked="0"/>
        <c:majorTickMark val="out"/>
        <c:minorTickMark val="none"/>
        <c:tickLblPos val="nextTo"/>
        <c:crossAx val="240536192"/>
        <c:crosses val="autoZero"/>
        <c:auto val="1"/>
        <c:lblAlgn val="ctr"/>
        <c:lblOffset val="100"/>
        <c:noMultiLvlLbl val="0"/>
      </c:catAx>
      <c:valAx>
        <c:axId val="240536192"/>
        <c:scaling>
          <c:orientation val="minMax"/>
          <c:max val="100"/>
          <c:min val="0"/>
        </c:scaling>
        <c:delete val="1"/>
        <c:axPos val="r"/>
        <c:numFmt formatCode="0%" sourceLinked="0"/>
        <c:majorTickMark val="out"/>
        <c:minorTickMark val="none"/>
        <c:tickLblPos val="nextTo"/>
        <c:crossAx val="240534656"/>
        <c:crosses val="max"/>
        <c:crossBetween val="between"/>
        <c:majorUnit val="20"/>
        <c:minorUnit val="3"/>
      </c:valAx>
    </c:plotArea>
    <c:legend>
      <c:legendPos val="r"/>
      <c:layout>
        <c:manualLayout>
          <c:xMode val="edge"/>
          <c:yMode val="edge"/>
          <c:x val="0.48533081423491869"/>
          <c:y val="0"/>
          <c:w val="0.49912540748871498"/>
          <c:h val="0.96280719899916711"/>
        </c:manualLayout>
      </c:layout>
      <c:overlay val="0"/>
    </c:legend>
    <c:plotVisOnly val="1"/>
    <c:dispBlanksAs val="gap"/>
    <c:showDLblsOverMax val="0"/>
  </c:chart>
  <c:txPr>
    <a:bodyPr/>
    <a:lstStyle/>
    <a:p>
      <a:pPr>
        <a:defRPr sz="1800"/>
      </a:pPr>
      <a:endParaRPr lang="en-US"/>
    </a:p>
  </c:txPr>
  <c:externalData r:id="rId1">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10475346793826"/>
          <c:y val="0"/>
          <c:w val="0.50025104969179668"/>
          <c:h val="0.99352051510851558"/>
        </c:manualLayout>
      </c:layout>
      <c:barChart>
        <c:barDir val="bar"/>
        <c:grouping val="clustered"/>
        <c:varyColors val="0"/>
        <c:ser>
          <c:idx val="0"/>
          <c:order val="0"/>
          <c:tx>
            <c:strRef>
              <c:f>Sheet1!$B$1</c:f>
              <c:strCache>
                <c:ptCount val="1"/>
                <c:pt idx="0">
                  <c:v>Preduzetnici</c:v>
                </c:pt>
              </c:strCache>
            </c:strRef>
          </c:tx>
          <c:spPr>
            <a:solidFill>
              <a:srgbClr val="007681"/>
            </a:solidFill>
            <a:ln>
              <a:solidFill>
                <a:schemeClr val="bg1"/>
              </a:solidFill>
            </a:ln>
            <a:effectLst/>
          </c:spPr>
          <c:invertIfNegative val="0"/>
          <c:dPt>
            <c:idx val="5"/>
            <c:invertIfNegative val="0"/>
            <c:bubble3D val="0"/>
            <c:spPr>
              <a:solidFill>
                <a:sysClr val="window" lastClr="FFFFFF">
                  <a:lumMod val="65000"/>
                </a:sysClr>
              </a:solidFill>
              <a:ln>
                <a:solidFill>
                  <a:schemeClr val="bg1"/>
                </a:solidFill>
              </a:ln>
              <a:effectLst/>
            </c:spPr>
            <c:extLst>
              <c:ext xmlns:c16="http://schemas.microsoft.com/office/drawing/2014/chart" uri="{C3380CC4-5D6E-409C-BE32-E72D297353CC}">
                <c16:uniqueId val="{00000004-6C37-4965-AB5C-DB43D4E44ADB}"/>
              </c:ext>
            </c:extLst>
          </c:dPt>
          <c:dPt>
            <c:idx val="6"/>
            <c:invertIfNegative val="0"/>
            <c:bubble3D val="0"/>
            <c:spPr>
              <a:solidFill>
                <a:sysClr val="window" lastClr="FFFFFF">
                  <a:lumMod val="65000"/>
                </a:sysClr>
              </a:solidFill>
              <a:ln>
                <a:solidFill>
                  <a:schemeClr val="bg1"/>
                </a:solidFill>
              </a:ln>
              <a:effectLst/>
            </c:spPr>
            <c:extLst>
              <c:ext xmlns:c16="http://schemas.microsoft.com/office/drawing/2014/chart" uri="{C3380CC4-5D6E-409C-BE32-E72D297353CC}">
                <c16:uniqueId val="{00000005-6C37-4965-AB5C-DB43D4E44ADB}"/>
              </c:ext>
            </c:extLst>
          </c:dPt>
          <c:dPt>
            <c:idx val="7"/>
            <c:invertIfNegative val="0"/>
            <c:bubble3D val="0"/>
            <c:spPr>
              <a:solidFill>
                <a:sysClr val="window" lastClr="FFFFFF">
                  <a:lumMod val="50000"/>
                </a:sysClr>
              </a:solidFill>
              <a:ln>
                <a:solidFill>
                  <a:schemeClr val="bg1"/>
                </a:solidFill>
              </a:ln>
              <a:effectLst/>
            </c:spPr>
            <c:extLst>
              <c:ext xmlns:c16="http://schemas.microsoft.com/office/drawing/2014/chart" uri="{C3380CC4-5D6E-409C-BE32-E72D297353CC}">
                <c16:uniqueId val="{00000001-6C37-4965-AB5C-DB43D4E44ADB}"/>
              </c:ext>
            </c:extLst>
          </c:dPt>
          <c:dPt>
            <c:idx val="9"/>
            <c:invertIfNegative val="0"/>
            <c:bubble3D val="0"/>
            <c:extLst>
              <c:ext xmlns:c16="http://schemas.microsoft.com/office/drawing/2014/chart" uri="{C3380CC4-5D6E-409C-BE32-E72D297353CC}">
                <c16:uniqueId val="{00000002-6C37-4965-AB5C-DB43D4E44ADB}"/>
              </c:ext>
            </c:extLst>
          </c:dPt>
          <c:dLbls>
            <c:numFmt formatCode="#&quot;%&quot;" sourceLinked="0"/>
            <c:spPr>
              <a:noFill/>
              <a:ln>
                <a:noFill/>
              </a:ln>
              <a:effectLst/>
            </c:spPr>
            <c:txPr>
              <a:bodyPr/>
              <a:lstStyle/>
              <a:p>
                <a:pPr>
                  <a:defRPr sz="20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Sheet1!$A$2:$A$7</c:f>
              <c:strCache>
                <c:ptCount val="6"/>
                <c:pt idx="0">
                  <c:v>Udruženje je pozivalo članove da dostave komentare i/ili sugestije na određene predloge propisa</c:v>
                </c:pt>
                <c:pt idx="1">
                  <c:v>Udruženje je pozivalo članove da učestvuju u nekom vidu javno-privatnog dijaloga (javne rasprave, radne grupe, konsultacije)</c:v>
                </c:pt>
                <c:pt idx="2">
                  <c:v>Udruženje je pozivalo članove da daju predloge za donošenje novog propisa, ili izmenu postojećeg propisa</c:v>
                </c:pt>
                <c:pt idx="3">
                  <c:v>Drugo</c:v>
                </c:pt>
                <c:pt idx="4">
                  <c:v>Ništa od navedenog</c:v>
                </c:pt>
                <c:pt idx="5">
                  <c:v>Ne znam</c:v>
                </c:pt>
              </c:strCache>
            </c:strRef>
          </c:cat>
          <c:val>
            <c:numRef>
              <c:f>Sheet1!$B$2:$B$7</c:f>
              <c:numCache>
                <c:formatCode>General</c:formatCode>
                <c:ptCount val="6"/>
                <c:pt idx="0">
                  <c:v>38.9</c:v>
                </c:pt>
                <c:pt idx="1">
                  <c:v>38.1</c:v>
                </c:pt>
                <c:pt idx="2">
                  <c:v>29.4</c:v>
                </c:pt>
                <c:pt idx="3">
                  <c:v>4.9000000000000004</c:v>
                </c:pt>
                <c:pt idx="4">
                  <c:v>13.5</c:v>
                </c:pt>
                <c:pt idx="5">
                  <c:v>9.8000000000000007</c:v>
                </c:pt>
              </c:numCache>
            </c:numRef>
          </c:val>
          <c:extLst>
            <c:ext xmlns:c16="http://schemas.microsoft.com/office/drawing/2014/chart" uri="{C3380CC4-5D6E-409C-BE32-E72D297353CC}">
              <c16:uniqueId val="{00000003-6C37-4965-AB5C-DB43D4E44ADB}"/>
            </c:ext>
          </c:extLst>
        </c:ser>
        <c:dLbls>
          <c:showLegendKey val="0"/>
          <c:showVal val="0"/>
          <c:showCatName val="0"/>
          <c:showSerName val="0"/>
          <c:showPercent val="0"/>
          <c:showBubbleSize val="0"/>
        </c:dLbls>
        <c:gapWidth val="20"/>
        <c:axId val="240269952"/>
        <c:axId val="240275840"/>
      </c:barChart>
      <c:catAx>
        <c:axId val="240269952"/>
        <c:scaling>
          <c:orientation val="maxMin"/>
        </c:scaling>
        <c:delete val="0"/>
        <c:axPos val="l"/>
        <c:numFmt formatCode="General" sourceLinked="0"/>
        <c:majorTickMark val="out"/>
        <c:minorTickMark val="none"/>
        <c:tickLblPos val="nextTo"/>
        <c:spPr>
          <a:ln>
            <a:noFill/>
          </a:ln>
        </c:spPr>
        <c:txPr>
          <a:bodyPr/>
          <a:lstStyle/>
          <a:p>
            <a:pPr>
              <a:defRPr sz="1700" cap="none" baseline="0">
                <a:latin typeface="Calibri" panose="020F0502020204030204" pitchFamily="34" charset="0"/>
              </a:defRPr>
            </a:pPr>
            <a:endParaRPr lang="en-US"/>
          </a:p>
        </c:txPr>
        <c:crossAx val="240275840"/>
        <c:crosses val="autoZero"/>
        <c:auto val="1"/>
        <c:lblAlgn val="ctr"/>
        <c:lblOffset val="100"/>
        <c:noMultiLvlLbl val="0"/>
      </c:catAx>
      <c:valAx>
        <c:axId val="240275840"/>
        <c:scaling>
          <c:orientation val="minMax"/>
        </c:scaling>
        <c:delete val="1"/>
        <c:axPos val="b"/>
        <c:numFmt formatCode="General" sourceLinked="1"/>
        <c:majorTickMark val="out"/>
        <c:minorTickMark val="none"/>
        <c:tickLblPos val="nextTo"/>
        <c:crossAx val="240269952"/>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9910475346793826"/>
          <c:y val="0"/>
          <c:w val="0.50025104969179668"/>
          <c:h val="0.99352051510851558"/>
        </c:manualLayout>
      </c:layout>
      <c:barChart>
        <c:barDir val="bar"/>
        <c:grouping val="clustered"/>
        <c:varyColors val="0"/>
        <c:ser>
          <c:idx val="0"/>
          <c:order val="0"/>
          <c:tx>
            <c:strRef>
              <c:f>Sheet1!$B$1</c:f>
              <c:strCache>
                <c:ptCount val="1"/>
                <c:pt idx="0">
                  <c:v>Poslovna udruženja</c:v>
                </c:pt>
              </c:strCache>
            </c:strRef>
          </c:tx>
          <c:spPr>
            <a:solidFill>
              <a:srgbClr val="007681"/>
            </a:solidFill>
            <a:ln>
              <a:solidFill>
                <a:schemeClr val="bg1"/>
              </a:solidFill>
            </a:ln>
            <a:effectLst/>
          </c:spPr>
          <c:invertIfNegative val="0"/>
          <c:dPt>
            <c:idx val="5"/>
            <c:invertIfNegative val="0"/>
            <c:bubble3D val="0"/>
            <c:spPr>
              <a:solidFill>
                <a:sysClr val="window" lastClr="FFFFFF">
                  <a:lumMod val="65000"/>
                </a:sysClr>
              </a:solidFill>
              <a:ln>
                <a:solidFill>
                  <a:schemeClr val="bg1"/>
                </a:solidFill>
              </a:ln>
              <a:effectLst/>
            </c:spPr>
            <c:extLst>
              <c:ext xmlns:c16="http://schemas.microsoft.com/office/drawing/2014/chart" uri="{C3380CC4-5D6E-409C-BE32-E72D297353CC}">
                <c16:uniqueId val="{00000004-6C37-4965-AB5C-DB43D4E44ADB}"/>
              </c:ext>
            </c:extLst>
          </c:dPt>
          <c:dPt>
            <c:idx val="6"/>
            <c:invertIfNegative val="0"/>
            <c:bubble3D val="0"/>
            <c:spPr>
              <a:solidFill>
                <a:sysClr val="window" lastClr="FFFFFF">
                  <a:lumMod val="65000"/>
                </a:sysClr>
              </a:solidFill>
              <a:ln>
                <a:solidFill>
                  <a:schemeClr val="bg1"/>
                </a:solidFill>
              </a:ln>
              <a:effectLst/>
            </c:spPr>
            <c:extLst>
              <c:ext xmlns:c16="http://schemas.microsoft.com/office/drawing/2014/chart" uri="{C3380CC4-5D6E-409C-BE32-E72D297353CC}">
                <c16:uniqueId val="{00000005-6C37-4965-AB5C-DB43D4E44ADB}"/>
              </c:ext>
            </c:extLst>
          </c:dPt>
          <c:dPt>
            <c:idx val="7"/>
            <c:invertIfNegative val="0"/>
            <c:bubble3D val="0"/>
            <c:spPr>
              <a:solidFill>
                <a:sysClr val="window" lastClr="FFFFFF">
                  <a:lumMod val="50000"/>
                </a:sysClr>
              </a:solidFill>
              <a:ln>
                <a:solidFill>
                  <a:schemeClr val="bg1"/>
                </a:solidFill>
              </a:ln>
              <a:effectLst/>
            </c:spPr>
            <c:extLst>
              <c:ext xmlns:c16="http://schemas.microsoft.com/office/drawing/2014/chart" uri="{C3380CC4-5D6E-409C-BE32-E72D297353CC}">
                <c16:uniqueId val="{00000001-6C37-4965-AB5C-DB43D4E44ADB}"/>
              </c:ext>
            </c:extLst>
          </c:dPt>
          <c:dPt>
            <c:idx val="9"/>
            <c:invertIfNegative val="0"/>
            <c:bubble3D val="0"/>
            <c:extLst>
              <c:ext xmlns:c16="http://schemas.microsoft.com/office/drawing/2014/chart" uri="{C3380CC4-5D6E-409C-BE32-E72D297353CC}">
                <c16:uniqueId val="{00000002-6C37-4965-AB5C-DB43D4E44ADB}"/>
              </c:ext>
            </c:extLst>
          </c:dPt>
          <c:dLbls>
            <c:numFmt formatCode="#&quot;%&quot;" sourceLinked="0"/>
            <c:spPr>
              <a:noFill/>
              <a:ln>
                <a:noFill/>
              </a:ln>
              <a:effectLst/>
            </c:spPr>
            <c:txPr>
              <a:bodyPr/>
              <a:lstStyle/>
              <a:p>
                <a:pPr>
                  <a:defRPr sz="20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Članovi su davali komentare i/ili sugestije na određene predloge propisa</c:v>
                </c:pt>
                <c:pt idx="1">
                  <c:v>Članovi su preko našeg udruženja učestvovali u nekom vidu javno-privatnog dijaloga (javne rasprave, radne grupe, kon</c:v>
                </c:pt>
                <c:pt idx="2">
                  <c:v>Članovi su nas kontaktirali sa predlogom za donošenje novog propisa, ili izmenu postojećeg propisa</c:v>
                </c:pt>
                <c:pt idx="3">
                  <c:v>Ništa od navedenog</c:v>
                </c:pt>
              </c:strCache>
            </c:strRef>
          </c:cat>
          <c:val>
            <c:numRef>
              <c:f>Sheet1!$B$2:$B$5</c:f>
              <c:numCache>
                <c:formatCode>General</c:formatCode>
                <c:ptCount val="4"/>
                <c:pt idx="0">
                  <c:v>60</c:v>
                </c:pt>
                <c:pt idx="1">
                  <c:v>46.7</c:v>
                </c:pt>
                <c:pt idx="2">
                  <c:v>20</c:v>
                </c:pt>
                <c:pt idx="3">
                  <c:v>3.3</c:v>
                </c:pt>
              </c:numCache>
            </c:numRef>
          </c:val>
          <c:extLst>
            <c:ext xmlns:c16="http://schemas.microsoft.com/office/drawing/2014/chart" uri="{C3380CC4-5D6E-409C-BE32-E72D297353CC}">
              <c16:uniqueId val="{00000003-6C37-4965-AB5C-DB43D4E44ADB}"/>
            </c:ext>
          </c:extLst>
        </c:ser>
        <c:dLbls>
          <c:showLegendKey val="0"/>
          <c:showVal val="0"/>
          <c:showCatName val="0"/>
          <c:showSerName val="0"/>
          <c:showPercent val="0"/>
          <c:showBubbleSize val="0"/>
        </c:dLbls>
        <c:gapWidth val="20"/>
        <c:axId val="240500096"/>
        <c:axId val="240505984"/>
      </c:barChart>
      <c:catAx>
        <c:axId val="240500096"/>
        <c:scaling>
          <c:orientation val="maxMin"/>
        </c:scaling>
        <c:delete val="0"/>
        <c:axPos val="l"/>
        <c:numFmt formatCode="General" sourceLinked="0"/>
        <c:majorTickMark val="out"/>
        <c:minorTickMark val="none"/>
        <c:tickLblPos val="nextTo"/>
        <c:spPr>
          <a:ln>
            <a:noFill/>
          </a:ln>
        </c:spPr>
        <c:txPr>
          <a:bodyPr/>
          <a:lstStyle/>
          <a:p>
            <a:pPr>
              <a:defRPr sz="1700" cap="none" baseline="0">
                <a:latin typeface="Calibri" panose="020F0502020204030204" pitchFamily="34" charset="0"/>
              </a:defRPr>
            </a:pPr>
            <a:endParaRPr lang="en-US"/>
          </a:p>
        </c:txPr>
        <c:crossAx val="240505984"/>
        <c:crosses val="autoZero"/>
        <c:auto val="1"/>
        <c:lblAlgn val="ctr"/>
        <c:lblOffset val="100"/>
        <c:noMultiLvlLbl val="0"/>
      </c:catAx>
      <c:valAx>
        <c:axId val="240505984"/>
        <c:scaling>
          <c:orientation val="minMax"/>
        </c:scaling>
        <c:delete val="1"/>
        <c:axPos val="b"/>
        <c:numFmt formatCode="General" sourceLinked="1"/>
        <c:majorTickMark val="out"/>
        <c:minorTickMark val="none"/>
        <c:tickLblPos val="nextTo"/>
        <c:crossAx val="240500096"/>
        <c:crosses val="max"/>
        <c:crossBetween val="between"/>
      </c:valAx>
    </c:plotArea>
    <c:plotVisOnly val="1"/>
    <c:dispBlanksAs val="gap"/>
    <c:showDLblsOverMax val="0"/>
  </c:chart>
  <c:txPr>
    <a:bodyPr/>
    <a:lstStyle/>
    <a:p>
      <a:pPr>
        <a:defRPr sz="1800"/>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0"/>
          <c:y val="0"/>
          <c:w val="1"/>
          <c:h val="1"/>
        </c:manualLayout>
      </c:layout>
      <c:barChart>
        <c:barDir val="bar"/>
        <c:grouping val="stacked"/>
        <c:varyColors val="0"/>
        <c:ser>
          <c:idx val="1"/>
          <c:order val="1"/>
          <c:tx>
            <c:strRef>
              <c:f>Sheet1!$A$3</c:f>
              <c:strCache>
                <c:ptCount val="1"/>
                <c:pt idx="0">
                  <c:v>Value 2</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Sheet1!$B$3:$K$3</c:f>
              <c:numCache>
                <c:formatCode>0%</c:formatCode>
                <c:ptCount val="10"/>
                <c:pt idx="1">
                  <c:v>0.1</c:v>
                </c:pt>
              </c:numCache>
            </c:numRef>
          </c:val>
          <c:extLst>
            <c:ext xmlns:c16="http://schemas.microsoft.com/office/drawing/2014/chart" uri="{C3380CC4-5D6E-409C-BE32-E72D297353CC}">
              <c16:uniqueId val="{00000000-6E33-4787-A934-B1006786A869}"/>
            </c:ext>
          </c:extLst>
        </c:ser>
        <c:ser>
          <c:idx val="2"/>
          <c:order val="2"/>
          <c:tx>
            <c:strRef>
              <c:f>Sheet1!$A$4</c:f>
              <c:strCache>
                <c:ptCount val="1"/>
                <c:pt idx="0">
                  <c:v>Value 3</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Sheet1!$B$4:$K$4</c:f>
              <c:numCache>
                <c:formatCode>General</c:formatCode>
                <c:ptCount val="10"/>
                <c:pt idx="2" formatCode="0%">
                  <c:v>0.1</c:v>
                </c:pt>
              </c:numCache>
            </c:numRef>
          </c:val>
          <c:extLst>
            <c:ext xmlns:c16="http://schemas.microsoft.com/office/drawing/2014/chart" uri="{C3380CC4-5D6E-409C-BE32-E72D297353CC}">
              <c16:uniqueId val="{00000001-6E33-4787-A934-B1006786A869}"/>
            </c:ext>
          </c:extLst>
        </c:ser>
        <c:ser>
          <c:idx val="3"/>
          <c:order val="3"/>
          <c:tx>
            <c:strRef>
              <c:f>Sheet1!$A$5</c:f>
              <c:strCache>
                <c:ptCount val="1"/>
                <c:pt idx="0">
                  <c:v>Value 4</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Sheet1!$B$5:$K$5</c:f>
              <c:numCache>
                <c:formatCode>General</c:formatCode>
                <c:ptCount val="10"/>
                <c:pt idx="3" formatCode="0%">
                  <c:v>0.1</c:v>
                </c:pt>
              </c:numCache>
            </c:numRef>
          </c:val>
          <c:extLst>
            <c:ext xmlns:c16="http://schemas.microsoft.com/office/drawing/2014/chart" uri="{C3380CC4-5D6E-409C-BE32-E72D297353CC}">
              <c16:uniqueId val="{00000002-6E33-4787-A934-B1006786A869}"/>
            </c:ext>
          </c:extLst>
        </c:ser>
        <c:ser>
          <c:idx val="4"/>
          <c:order val="4"/>
          <c:tx>
            <c:strRef>
              <c:f>Sheet1!$A$6</c:f>
              <c:strCache>
                <c:ptCount val="1"/>
                <c:pt idx="0">
                  <c:v>Value 5</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Sheet1!$B$6:$K$6</c:f>
              <c:numCache>
                <c:formatCode>General</c:formatCode>
                <c:ptCount val="10"/>
                <c:pt idx="4" formatCode="0%">
                  <c:v>0.1</c:v>
                </c:pt>
              </c:numCache>
            </c:numRef>
          </c:val>
          <c:extLst>
            <c:ext xmlns:c16="http://schemas.microsoft.com/office/drawing/2014/chart" uri="{C3380CC4-5D6E-409C-BE32-E72D297353CC}">
              <c16:uniqueId val="{00000003-6E33-4787-A934-B1006786A869}"/>
            </c:ext>
          </c:extLst>
        </c:ser>
        <c:ser>
          <c:idx val="5"/>
          <c:order val="5"/>
          <c:tx>
            <c:strRef>
              <c:f>Sheet1!$A$7</c:f>
              <c:strCache>
                <c:ptCount val="1"/>
                <c:pt idx="0">
                  <c:v>Value 6</c:v>
                </c:pt>
              </c:strCache>
            </c:strRef>
          </c:tx>
          <c:spPr>
            <a:solidFill>
              <a:srgbClr val="007681"/>
            </a:solidFill>
            <a:ln>
              <a:noFill/>
            </a:ln>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Sheet1!$B$7:$K$7</c:f>
              <c:numCache>
                <c:formatCode>General</c:formatCode>
                <c:ptCount val="10"/>
                <c:pt idx="5" formatCode="0%">
                  <c:v>0.1</c:v>
                </c:pt>
              </c:numCache>
            </c:numRef>
          </c:val>
          <c:extLst>
            <c:ext xmlns:c16="http://schemas.microsoft.com/office/drawing/2014/chart" uri="{C3380CC4-5D6E-409C-BE32-E72D297353CC}">
              <c16:uniqueId val="{00000004-6E33-4787-A934-B1006786A869}"/>
            </c:ext>
          </c:extLst>
        </c:ser>
        <c:ser>
          <c:idx val="6"/>
          <c:order val="6"/>
          <c:tx>
            <c:strRef>
              <c:f>Sheet1!$A$8</c:f>
              <c:strCache>
                <c:ptCount val="1"/>
                <c:pt idx="0">
                  <c:v>Value 7</c:v>
                </c:pt>
              </c:strCache>
            </c:strRef>
          </c:tx>
          <c:spPr>
            <a:solidFill>
              <a:srgbClr val="007681"/>
            </a:solidFill>
          </c:spPr>
          <c:invertIfNegative val="0"/>
          <c:dPt>
            <c:idx val="6"/>
            <c:invertIfNegative val="0"/>
            <c:bubble3D val="0"/>
            <c:extLst>
              <c:ext xmlns:c16="http://schemas.microsoft.com/office/drawing/2014/chart" uri="{C3380CC4-5D6E-409C-BE32-E72D297353CC}">
                <c16:uniqueId val="{00000006-6E33-4787-A934-B1006786A869}"/>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Sheet1!$B$8:$K$8</c:f>
              <c:numCache>
                <c:formatCode>General</c:formatCode>
                <c:ptCount val="10"/>
                <c:pt idx="6" formatCode="0%">
                  <c:v>0.1</c:v>
                </c:pt>
              </c:numCache>
            </c:numRef>
          </c:val>
          <c:extLst>
            <c:ext xmlns:c16="http://schemas.microsoft.com/office/drawing/2014/chart" uri="{C3380CC4-5D6E-409C-BE32-E72D297353CC}">
              <c16:uniqueId val="{00000007-6E33-4787-A934-B1006786A869}"/>
            </c:ext>
          </c:extLst>
        </c:ser>
        <c:ser>
          <c:idx val="7"/>
          <c:order val="7"/>
          <c:tx>
            <c:strRef>
              <c:f>Sheet1!$A$9</c:f>
              <c:strCache>
                <c:ptCount val="1"/>
                <c:pt idx="0">
                  <c:v>Value 8</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Sheet1!$B$9:$K$9</c:f>
              <c:numCache>
                <c:formatCode>General</c:formatCode>
                <c:ptCount val="10"/>
                <c:pt idx="7" formatCode="0%">
                  <c:v>7.0000000000000007E-2</c:v>
                </c:pt>
              </c:numCache>
            </c:numRef>
          </c:val>
          <c:extLst>
            <c:ext xmlns:c16="http://schemas.microsoft.com/office/drawing/2014/chart" uri="{C3380CC4-5D6E-409C-BE32-E72D297353CC}">
              <c16:uniqueId val="{00000008-6E33-4787-A934-B1006786A869}"/>
            </c:ext>
          </c:extLst>
        </c:ser>
        <c:ser>
          <c:idx val="8"/>
          <c:order val="8"/>
          <c:tx>
            <c:strRef>
              <c:f>Sheet1!$A$10</c:f>
              <c:strCache>
                <c:ptCount val="1"/>
                <c:pt idx="0">
                  <c:v>Value 9</c:v>
                </c:pt>
              </c:strCache>
            </c:strRef>
          </c:tx>
          <c:spPr>
            <a:solidFill>
              <a:srgbClr val="007681"/>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Sheet1!$B$10:$K$10</c:f>
              <c:numCache>
                <c:formatCode>General</c:formatCode>
                <c:ptCount val="10"/>
                <c:pt idx="8" formatCode="0%">
                  <c:v>0</c:v>
                </c:pt>
              </c:numCache>
            </c:numRef>
          </c:val>
          <c:extLst>
            <c:ext xmlns:c16="http://schemas.microsoft.com/office/drawing/2014/chart" uri="{C3380CC4-5D6E-409C-BE32-E72D297353CC}">
              <c16:uniqueId val="{00000009-6E33-4787-A934-B1006786A869}"/>
            </c:ext>
          </c:extLst>
        </c:ser>
        <c:ser>
          <c:idx val="9"/>
          <c:order val="9"/>
          <c:tx>
            <c:strRef>
              <c:f>Sheet1!$A$11</c:f>
              <c:strCache>
                <c:ptCount val="1"/>
                <c:pt idx="0">
                  <c:v>Value 10</c:v>
                </c:pt>
              </c:strCache>
            </c:strRef>
          </c:tx>
          <c:spPr>
            <a:solidFill>
              <a:srgbClr val="FF585D"/>
            </a:solidFill>
          </c:spPr>
          <c:invertIfNegative val="0"/>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Sheet1!$B$11:$K$11</c:f>
              <c:numCache>
                <c:formatCode>General</c:formatCode>
                <c:ptCount val="10"/>
                <c:pt idx="9" formatCode="0%">
                  <c:v>0</c:v>
                </c:pt>
              </c:numCache>
            </c:numRef>
          </c:val>
          <c:extLst>
            <c:ext xmlns:c16="http://schemas.microsoft.com/office/drawing/2014/chart" uri="{C3380CC4-5D6E-409C-BE32-E72D297353CC}">
              <c16:uniqueId val="{0000000A-6E33-4787-A934-B1006786A869}"/>
            </c:ext>
          </c:extLst>
        </c:ser>
        <c:ser>
          <c:idx val="0"/>
          <c:order val="0"/>
          <c:tx>
            <c:strRef>
              <c:f>Sheet1!$A$2</c:f>
              <c:strCache>
                <c:ptCount val="1"/>
                <c:pt idx="0">
                  <c:v>Value 1</c:v>
                </c:pt>
              </c:strCache>
            </c:strRef>
          </c:tx>
          <c:spPr>
            <a:solidFill>
              <a:srgbClr val="007681"/>
            </a:solidFill>
          </c:spPr>
          <c:invertIfNegative val="0"/>
          <c:dPt>
            <c:idx val="0"/>
            <c:invertIfNegative val="0"/>
            <c:bubble3D val="0"/>
            <c:extLst>
              <c:ext xmlns:c16="http://schemas.microsoft.com/office/drawing/2014/chart" uri="{C3380CC4-5D6E-409C-BE32-E72D297353CC}">
                <c16:uniqueId val="{0000000B-6E33-4787-A934-B1006786A869}"/>
              </c:ext>
            </c:extLst>
          </c:dPt>
          <c:cat>
            <c:strRef>
              <c:f>Sheet1!$B$1:$K$1</c:f>
              <c:strCache>
                <c:ptCount val="10"/>
                <c:pt idx="0">
                  <c:v>C1</c:v>
                </c:pt>
                <c:pt idx="1">
                  <c:v>C2</c:v>
                </c:pt>
                <c:pt idx="2">
                  <c:v>C3</c:v>
                </c:pt>
                <c:pt idx="3">
                  <c:v>C4</c:v>
                </c:pt>
                <c:pt idx="4">
                  <c:v>C5</c:v>
                </c:pt>
                <c:pt idx="5">
                  <c:v>C6</c:v>
                </c:pt>
                <c:pt idx="6">
                  <c:v>C7</c:v>
                </c:pt>
                <c:pt idx="7">
                  <c:v>C8</c:v>
                </c:pt>
                <c:pt idx="8">
                  <c:v>C9</c:v>
                </c:pt>
                <c:pt idx="9">
                  <c:v>C10</c:v>
                </c:pt>
              </c:strCache>
            </c:strRef>
          </c:cat>
          <c:val>
            <c:numRef>
              <c:f>Sheet1!$B$2:$K$2</c:f>
              <c:numCache>
                <c:formatCode>General</c:formatCode>
                <c:ptCount val="10"/>
                <c:pt idx="0" formatCode="0%">
                  <c:v>0.1</c:v>
                </c:pt>
              </c:numCache>
            </c:numRef>
          </c:val>
          <c:extLst>
            <c:ext xmlns:c16="http://schemas.microsoft.com/office/drawing/2014/chart" uri="{C3380CC4-5D6E-409C-BE32-E72D297353CC}">
              <c16:uniqueId val="{0000000C-6E33-4787-A934-B1006786A869}"/>
            </c:ext>
          </c:extLst>
        </c:ser>
        <c:dLbls>
          <c:showLegendKey val="0"/>
          <c:showVal val="0"/>
          <c:showCatName val="0"/>
          <c:showSerName val="0"/>
          <c:showPercent val="0"/>
          <c:showBubbleSize val="0"/>
        </c:dLbls>
        <c:gapWidth val="0"/>
        <c:overlap val="100"/>
        <c:axId val="240648960"/>
        <c:axId val="240650496"/>
      </c:barChart>
      <c:catAx>
        <c:axId val="240648960"/>
        <c:scaling>
          <c:orientation val="minMax"/>
        </c:scaling>
        <c:delete val="1"/>
        <c:axPos val="l"/>
        <c:numFmt formatCode="General" sourceLinked="0"/>
        <c:majorTickMark val="out"/>
        <c:minorTickMark val="none"/>
        <c:tickLblPos val="nextTo"/>
        <c:crossAx val="240650496"/>
        <c:crosses val="autoZero"/>
        <c:auto val="1"/>
        <c:lblAlgn val="ctr"/>
        <c:lblOffset val="100"/>
        <c:noMultiLvlLbl val="0"/>
      </c:catAx>
      <c:valAx>
        <c:axId val="240650496"/>
        <c:scaling>
          <c:orientation val="minMax"/>
          <c:max val="0.1"/>
          <c:min val="0"/>
        </c:scaling>
        <c:delete val="1"/>
        <c:axPos val="b"/>
        <c:numFmt formatCode="0%" sourceLinked="1"/>
        <c:majorTickMark val="out"/>
        <c:minorTickMark val="none"/>
        <c:tickLblPos val="nextTo"/>
        <c:crossAx val="240648960"/>
        <c:crosses val="autoZero"/>
        <c:crossBetween val="between"/>
      </c:valAx>
      <c:spPr>
        <a:solidFill>
          <a:srgbClr val="C8C9C7"/>
        </a:solidFill>
      </c:spPr>
    </c:plotArea>
    <c:plotVisOnly val="1"/>
    <c:dispBlanksAs val="gap"/>
    <c:showDLblsOverMax val="0"/>
  </c:chart>
  <c:txPr>
    <a:bodyPr/>
    <a:lstStyle/>
    <a:p>
      <a:pPr>
        <a:defRPr sz="1800">
          <a:latin typeface="Segoe UI Light" panose="020B0502040204020203" pitchFamily="34" charset="0"/>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0"/>
          <c:w val="0.37895493093359994"/>
          <c:h val="0.88440617579716807"/>
        </c:manualLayout>
      </c:layout>
      <c:barChart>
        <c:barDir val="col"/>
        <c:grouping val="stacked"/>
        <c:varyColors val="0"/>
        <c:ser>
          <c:idx val="0"/>
          <c:order val="0"/>
          <c:tx>
            <c:strRef>
              <c:f>Sheet1!$A$2</c:f>
              <c:strCache>
                <c:ptCount val="1"/>
                <c:pt idx="0">
                  <c:v>Ne zna </c:v>
                </c:pt>
              </c:strCache>
            </c:strRef>
          </c:tx>
          <c:spPr>
            <a:solidFill>
              <a:schemeClr val="bg1">
                <a:lumMod val="65000"/>
              </a:schemeClr>
            </a:solidFill>
            <a:ln>
              <a:solidFill>
                <a:schemeClr val="bg1"/>
              </a:solidFill>
            </a:ln>
          </c:spPr>
          <c:invertIfNegative val="0"/>
          <c:dLbls>
            <c:numFmt formatCode="#&quot;%&quot;" sourceLinked="0"/>
            <c:spPr>
              <a:noFill/>
              <a:ln>
                <a:noFill/>
              </a:ln>
              <a:effectLst/>
            </c:spPr>
            <c:txPr>
              <a:bodyPr/>
              <a:lstStyle/>
              <a:p>
                <a:pPr algn="ctr">
                  <a:defRPr lang="en-US" sz="20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Javni sektor</c:v>
                </c:pt>
              </c:strCache>
            </c:strRef>
          </c:cat>
          <c:val>
            <c:numRef>
              <c:f>Sheet1!$B$2</c:f>
              <c:numCache>
                <c:formatCode>General</c:formatCode>
                <c:ptCount val="1"/>
                <c:pt idx="0">
                  <c:v>11.3</c:v>
                </c:pt>
              </c:numCache>
            </c:numRef>
          </c:val>
          <c:extLst>
            <c:ext xmlns:c16="http://schemas.microsoft.com/office/drawing/2014/chart" uri="{C3380CC4-5D6E-409C-BE32-E72D297353CC}">
              <c16:uniqueId val="{00000000-1AC3-4B27-A1AE-17D5B5757BA8}"/>
            </c:ext>
          </c:extLst>
        </c:ser>
        <c:ser>
          <c:idx val="1"/>
          <c:order val="1"/>
          <c:tx>
            <c:strRef>
              <c:f>Sheet1!$A$3</c:f>
              <c:strCache>
                <c:ptCount val="1"/>
                <c:pt idx="0">
                  <c:v>Nisam previše zainteresovan/a za javno-privatni dijalog jer smatram da ne daje naročite rezultate</c:v>
                </c:pt>
              </c:strCache>
            </c:strRef>
          </c:tx>
          <c:spPr>
            <a:solidFill>
              <a:srgbClr val="006666"/>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Javni sektor</c:v>
                </c:pt>
              </c:strCache>
            </c:strRef>
          </c:cat>
          <c:val>
            <c:numRef>
              <c:f>Sheet1!$B$3</c:f>
              <c:numCache>
                <c:formatCode>General</c:formatCode>
                <c:ptCount val="1"/>
                <c:pt idx="0">
                  <c:v>5.7</c:v>
                </c:pt>
              </c:numCache>
            </c:numRef>
          </c:val>
          <c:extLst>
            <c:ext xmlns:c16="http://schemas.microsoft.com/office/drawing/2014/chart" uri="{C3380CC4-5D6E-409C-BE32-E72D297353CC}">
              <c16:uniqueId val="{00000001-1AC3-4B27-A1AE-17D5B5757BA8}"/>
            </c:ext>
          </c:extLst>
        </c:ser>
        <c:ser>
          <c:idx val="2"/>
          <c:order val="2"/>
          <c:tx>
            <c:strRef>
              <c:f>Sheet1!$A$4</c:f>
              <c:strCache>
                <c:ptCount val="1"/>
                <c:pt idx="0">
                  <c:v>Jako sam zainteresovan/a za JPD jer smatram da je on ključan za uspešnu primenu propisa</c:v>
                </c:pt>
              </c:strCache>
            </c:strRef>
          </c:tx>
          <c:spPr>
            <a:ln>
              <a:solidFill>
                <a:schemeClr val="bg1"/>
              </a:solidFill>
            </a:ln>
          </c:spPr>
          <c:invertIfNegative val="0"/>
          <c:dLbls>
            <c:numFmt formatCode="#&quot;%&quot;" sourceLinked="0"/>
            <c:spPr>
              <a:noFill/>
              <a:ln>
                <a:noFill/>
              </a:ln>
              <a:effectLst/>
            </c:spPr>
            <c:txPr>
              <a:bodyPr/>
              <a:lstStyle/>
              <a:p>
                <a:pPr algn="ctr">
                  <a:defRPr lang="en-US" sz="20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Javni sektor</c:v>
                </c:pt>
              </c:strCache>
            </c:strRef>
          </c:cat>
          <c:val>
            <c:numRef>
              <c:f>Sheet1!$B$4</c:f>
              <c:numCache>
                <c:formatCode>General</c:formatCode>
                <c:ptCount val="1"/>
                <c:pt idx="0">
                  <c:v>83</c:v>
                </c:pt>
              </c:numCache>
            </c:numRef>
          </c:val>
          <c:extLst>
            <c:ext xmlns:c16="http://schemas.microsoft.com/office/drawing/2014/chart" uri="{C3380CC4-5D6E-409C-BE32-E72D297353CC}">
              <c16:uniqueId val="{00000000-2828-4CCD-8DF9-DDDE2D6B1669}"/>
            </c:ext>
          </c:extLst>
        </c:ser>
        <c:dLbls>
          <c:showLegendKey val="0"/>
          <c:showVal val="0"/>
          <c:showCatName val="0"/>
          <c:showSerName val="0"/>
          <c:showPercent val="0"/>
          <c:showBubbleSize val="0"/>
        </c:dLbls>
        <c:gapWidth val="50"/>
        <c:overlap val="100"/>
        <c:axId val="173583360"/>
        <c:axId val="173597440"/>
      </c:barChart>
      <c:catAx>
        <c:axId val="173583360"/>
        <c:scaling>
          <c:orientation val="minMax"/>
        </c:scaling>
        <c:delete val="0"/>
        <c:axPos val="b"/>
        <c:numFmt formatCode="General" sourceLinked="0"/>
        <c:majorTickMark val="out"/>
        <c:minorTickMark val="none"/>
        <c:tickLblPos val="nextTo"/>
        <c:spPr>
          <a:ln>
            <a:noFill/>
          </a:ln>
        </c:spPr>
        <c:txPr>
          <a:bodyPr/>
          <a:lstStyle/>
          <a:p>
            <a:pPr>
              <a:defRPr sz="2000" b="1" baseline="0">
                <a:solidFill>
                  <a:schemeClr val="tx1"/>
                </a:solidFill>
                <a:latin typeface="Calibri" panose="020F0502020204030204" pitchFamily="34" charset="0"/>
              </a:defRPr>
            </a:pPr>
            <a:endParaRPr lang="en-US"/>
          </a:p>
        </c:txPr>
        <c:crossAx val="173597440"/>
        <c:crosses val="autoZero"/>
        <c:auto val="1"/>
        <c:lblAlgn val="ctr"/>
        <c:lblOffset val="100"/>
        <c:noMultiLvlLbl val="0"/>
      </c:catAx>
      <c:valAx>
        <c:axId val="173597440"/>
        <c:scaling>
          <c:orientation val="minMax"/>
          <c:max val="100"/>
          <c:min val="0"/>
        </c:scaling>
        <c:delete val="1"/>
        <c:axPos val="r"/>
        <c:numFmt formatCode="0%" sourceLinked="0"/>
        <c:majorTickMark val="out"/>
        <c:minorTickMark val="none"/>
        <c:tickLblPos val="nextTo"/>
        <c:crossAx val="173583360"/>
        <c:crosses val="max"/>
        <c:crossBetween val="between"/>
        <c:majorUnit val="20"/>
        <c:minorUnit val="3"/>
      </c:valAx>
    </c:plotArea>
    <c:legend>
      <c:legendPos val="r"/>
      <c:layout>
        <c:manualLayout>
          <c:xMode val="edge"/>
          <c:yMode val="edge"/>
          <c:x val="0.33732807465837122"/>
          <c:y val="8.2128663776795521E-2"/>
          <c:w val="0.63781672406769618"/>
          <c:h val="0.8250651258211299"/>
        </c:manualLayout>
      </c:layout>
      <c:overlay val="0"/>
      <c:txPr>
        <a:bodyPr/>
        <a:lstStyle/>
        <a:p>
          <a:pPr>
            <a:defRPr sz="16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63686820992953641"/>
          <c:y val="2.7540193502879992E-2"/>
          <c:w val="0.36313179007046353"/>
          <c:h val="0.90842392326308741"/>
        </c:manualLayout>
      </c:layout>
      <c:barChart>
        <c:barDir val="col"/>
        <c:grouping val="percentStacked"/>
        <c:varyColors val="0"/>
        <c:ser>
          <c:idx val="0"/>
          <c:order val="0"/>
          <c:tx>
            <c:strRef>
              <c:f>Sheet1!$A$2</c:f>
              <c:strCache>
                <c:ptCount val="1"/>
                <c:pt idx="0">
                  <c:v>Ne zna</c:v>
                </c:pt>
              </c:strCache>
            </c:strRef>
          </c:tx>
          <c:spPr>
            <a:solidFill>
              <a:schemeClr val="bg1">
                <a:lumMod val="65000"/>
              </a:schemeClr>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rtl="0">
                  <a:defRPr lang="en-US" sz="18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Od privrednika</c:v>
                </c:pt>
                <c:pt idx="1">
                  <c:v>Od poslovnih udruženja</c:v>
                </c:pt>
              </c:strCache>
            </c:strRef>
          </c:cat>
          <c:val>
            <c:numRef>
              <c:f>Sheet1!$B$2:$C$2</c:f>
              <c:numCache>
                <c:formatCode>General</c:formatCode>
                <c:ptCount val="2"/>
                <c:pt idx="0">
                  <c:v>17</c:v>
                </c:pt>
                <c:pt idx="1">
                  <c:v>17</c:v>
                </c:pt>
              </c:numCache>
            </c:numRef>
          </c:val>
          <c:extLst>
            <c:ext xmlns:c16="http://schemas.microsoft.com/office/drawing/2014/chart" uri="{C3380CC4-5D6E-409C-BE32-E72D297353CC}">
              <c16:uniqueId val="{00000000-167E-4288-A758-7C0DB6E1FEA4}"/>
            </c:ext>
          </c:extLst>
        </c:ser>
        <c:ser>
          <c:idx val="1"/>
          <c:order val="1"/>
          <c:tx>
            <c:strRef>
              <c:f>Sheet1!$A$3</c:f>
              <c:strCache>
                <c:ptCount val="1"/>
                <c:pt idx="0">
                  <c:v>Ne dobijamo 
njihove komentare</c:v>
                </c:pt>
              </c:strCache>
            </c:strRef>
          </c:tx>
          <c:spPr>
            <a:solidFill>
              <a:srgbClr val="79797C"/>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Od privrednika</c:v>
                </c:pt>
                <c:pt idx="1">
                  <c:v>Od poslovnih udruženja</c:v>
                </c:pt>
              </c:strCache>
            </c:strRef>
          </c:cat>
          <c:val>
            <c:numRef>
              <c:f>Sheet1!$B$3:$C$3</c:f>
              <c:numCache>
                <c:formatCode>General</c:formatCode>
                <c:ptCount val="2"/>
                <c:pt idx="0">
                  <c:v>7.5</c:v>
                </c:pt>
                <c:pt idx="1">
                  <c:v>5.7</c:v>
                </c:pt>
              </c:numCache>
            </c:numRef>
          </c:val>
          <c:extLst>
            <c:ext xmlns:c16="http://schemas.microsoft.com/office/drawing/2014/chart" uri="{C3380CC4-5D6E-409C-BE32-E72D297353CC}">
              <c16:uniqueId val="{00000000-13F8-431B-8489-F9CC4C56048E}"/>
            </c:ext>
          </c:extLst>
        </c:ser>
        <c:ser>
          <c:idx val="2"/>
          <c:order val="2"/>
          <c:tx>
            <c:strRef>
              <c:f>Sheet1!$A$4</c:f>
              <c:strCache>
                <c:ptCount val="1"/>
                <c:pt idx="0">
                  <c:v>Loše</c:v>
                </c:pt>
              </c:strCache>
            </c:strRef>
          </c:tx>
          <c:spPr>
            <a:solidFill>
              <a:srgbClr val="CB333B"/>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Od privrednika</c:v>
                </c:pt>
                <c:pt idx="1">
                  <c:v>Od poslovnih udruženja</c:v>
                </c:pt>
              </c:strCache>
            </c:strRef>
          </c:cat>
          <c:val>
            <c:numRef>
              <c:f>Sheet1!$B$4:$C$4</c:f>
              <c:numCache>
                <c:formatCode>General</c:formatCode>
                <c:ptCount val="2"/>
                <c:pt idx="0">
                  <c:v>7.5</c:v>
                </c:pt>
                <c:pt idx="1">
                  <c:v>3.8</c:v>
                </c:pt>
              </c:numCache>
            </c:numRef>
          </c:val>
          <c:extLst>
            <c:ext xmlns:c16="http://schemas.microsoft.com/office/drawing/2014/chart" uri="{C3380CC4-5D6E-409C-BE32-E72D297353CC}">
              <c16:uniqueId val="{00000001-13F8-431B-8489-F9CC4C56048E}"/>
            </c:ext>
          </c:extLst>
        </c:ser>
        <c:ser>
          <c:idx val="3"/>
          <c:order val="3"/>
          <c:tx>
            <c:strRef>
              <c:f>Sheet1!$A$5</c:f>
              <c:strCache>
                <c:ptCount val="1"/>
                <c:pt idx="0">
                  <c:v>Osrednje</c:v>
                </c:pt>
              </c:strCache>
            </c:strRef>
          </c:tx>
          <c:spPr>
            <a:solidFill>
              <a:srgbClr val="FF585D"/>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20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Od privrednika</c:v>
                </c:pt>
                <c:pt idx="1">
                  <c:v>Od poslovnih udruženja</c:v>
                </c:pt>
              </c:strCache>
            </c:strRef>
          </c:cat>
          <c:val>
            <c:numRef>
              <c:f>Sheet1!$B$5:$C$5</c:f>
              <c:numCache>
                <c:formatCode>General</c:formatCode>
                <c:ptCount val="2"/>
                <c:pt idx="0">
                  <c:v>18.899999999999999</c:v>
                </c:pt>
                <c:pt idx="1">
                  <c:v>13.2</c:v>
                </c:pt>
              </c:numCache>
            </c:numRef>
          </c:val>
          <c:extLst>
            <c:ext xmlns:c16="http://schemas.microsoft.com/office/drawing/2014/chart" uri="{C3380CC4-5D6E-409C-BE32-E72D297353CC}">
              <c16:uniqueId val="{00000002-13F8-431B-8489-F9CC4C56048E}"/>
            </c:ext>
          </c:extLst>
        </c:ser>
        <c:ser>
          <c:idx val="4"/>
          <c:order val="4"/>
          <c:tx>
            <c:strRef>
              <c:f>Sheet1!$A$6</c:f>
              <c:strCache>
                <c:ptCount val="1"/>
                <c:pt idx="0">
                  <c:v>Dobro</c:v>
                </c:pt>
              </c:strCache>
            </c:strRef>
          </c:tx>
          <c:spPr>
            <a:solidFill>
              <a:srgbClr val="00768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Sheet1!$B$1:$C$1</c:f>
              <c:strCache>
                <c:ptCount val="2"/>
                <c:pt idx="0">
                  <c:v>Od privrednika</c:v>
                </c:pt>
                <c:pt idx="1">
                  <c:v>Od poslovnih udruženja</c:v>
                </c:pt>
              </c:strCache>
            </c:strRef>
          </c:cat>
          <c:val>
            <c:numRef>
              <c:f>Sheet1!$B$6:$C$6</c:f>
              <c:numCache>
                <c:formatCode>General</c:formatCode>
                <c:ptCount val="2"/>
                <c:pt idx="0">
                  <c:v>47.2</c:v>
                </c:pt>
                <c:pt idx="1">
                  <c:v>47.2</c:v>
                </c:pt>
              </c:numCache>
            </c:numRef>
          </c:val>
          <c:extLst>
            <c:ext xmlns:c16="http://schemas.microsoft.com/office/drawing/2014/chart" uri="{C3380CC4-5D6E-409C-BE32-E72D297353CC}">
              <c16:uniqueId val="{00000003-13F8-431B-8489-F9CC4C56048E}"/>
            </c:ext>
          </c:extLst>
        </c:ser>
        <c:ser>
          <c:idx val="5"/>
          <c:order val="5"/>
          <c:tx>
            <c:strRef>
              <c:f>Sheet1!$A$7</c:f>
              <c:strCache>
                <c:ptCount val="1"/>
                <c:pt idx="0">
                  <c:v>Veoma dobro</c:v>
                </c:pt>
              </c:strCache>
            </c:strRef>
          </c:tx>
          <c:spPr>
            <a:solidFill>
              <a:srgbClr val="004644"/>
            </a:solidFill>
            <a:ln>
              <a:solidFill>
                <a:schemeClr val="bg1"/>
              </a:solidFill>
            </a:ln>
          </c:spPr>
          <c:invertIfNegative val="0"/>
          <c:dLbls>
            <c:dLbl>
              <c:idx val="0"/>
              <c:numFmt formatCode="#&quot;%&quot;" sourceLinked="0"/>
              <c:spPr>
                <a:solidFill>
                  <a:srgbClr val="004644"/>
                </a:solidFill>
              </c:spPr>
              <c:txPr>
                <a:bodyPr/>
                <a:lstStyle/>
                <a:p>
                  <a:pPr>
                    <a:defRPr sz="1400" b="1">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0-8B6D-458A-9720-30EF23064432}"/>
                </c:ext>
              </c:extLst>
            </c:dLbl>
            <c:dLbl>
              <c:idx val="1"/>
              <c:numFmt formatCode="#&quot;%&quot;" sourceLinked="0"/>
              <c:spPr/>
              <c:txPr>
                <a:bodyPr/>
                <a:lstStyle/>
                <a:p>
                  <a:pPr>
                    <a:defRPr sz="1600" b="1">
                      <a:solidFill>
                        <a:schemeClr val="bg1"/>
                      </a:solidFill>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1-8B6D-458A-9720-30EF23064432}"/>
                </c:ext>
              </c:extLst>
            </c:dLbl>
            <c:numFmt formatCode="#&quot;%&quot;" sourceLinked="0"/>
            <c:spPr>
              <a:noFill/>
              <a:ln>
                <a:noFill/>
              </a:ln>
              <a:effectLst/>
            </c:spPr>
            <c:txPr>
              <a:bodyPr/>
              <a:lstStyle/>
              <a:p>
                <a:pPr>
                  <a:defRPr sz="1400" b="1">
                    <a:solidFill>
                      <a:schemeClr val="bg1"/>
                    </a:solidFill>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Sheet1!$B$1:$C$1</c:f>
              <c:strCache>
                <c:ptCount val="2"/>
                <c:pt idx="0">
                  <c:v>Od privrednika</c:v>
                </c:pt>
                <c:pt idx="1">
                  <c:v>Od poslovnih udruženja</c:v>
                </c:pt>
              </c:strCache>
            </c:strRef>
          </c:cat>
          <c:val>
            <c:numRef>
              <c:f>Sheet1!$B$7:$C$7</c:f>
              <c:numCache>
                <c:formatCode>General</c:formatCode>
                <c:ptCount val="2"/>
                <c:pt idx="0">
                  <c:v>1.9</c:v>
                </c:pt>
                <c:pt idx="1">
                  <c:v>13.2</c:v>
                </c:pt>
              </c:numCache>
            </c:numRef>
          </c:val>
          <c:extLst>
            <c:ext xmlns:c16="http://schemas.microsoft.com/office/drawing/2014/chart" uri="{C3380CC4-5D6E-409C-BE32-E72D297353CC}">
              <c16:uniqueId val="{00000002-8B6D-458A-9720-30EF23064432}"/>
            </c:ext>
          </c:extLst>
        </c:ser>
        <c:dLbls>
          <c:dLblPos val="ctr"/>
          <c:showLegendKey val="0"/>
          <c:showVal val="1"/>
          <c:showCatName val="0"/>
          <c:showSerName val="0"/>
          <c:showPercent val="0"/>
          <c:showBubbleSize val="0"/>
        </c:dLbls>
        <c:gapWidth val="8"/>
        <c:overlap val="100"/>
        <c:axId val="240806528"/>
        <c:axId val="240824704"/>
      </c:barChart>
      <c:catAx>
        <c:axId val="240806528"/>
        <c:scaling>
          <c:orientation val="minMax"/>
        </c:scaling>
        <c:delete val="0"/>
        <c:axPos val="b"/>
        <c:numFmt formatCode="General" sourceLinked="1"/>
        <c:majorTickMark val="out"/>
        <c:minorTickMark val="none"/>
        <c:tickLblPos val="nextTo"/>
        <c:spPr>
          <a:noFill/>
          <a:ln>
            <a:noFill/>
          </a:ln>
        </c:spPr>
        <c:txPr>
          <a:bodyPr/>
          <a:lstStyle/>
          <a:p>
            <a:pPr>
              <a:defRPr sz="1600" b="1">
                <a:latin typeface="Calibri" panose="020F0502020204030204" pitchFamily="34" charset="0"/>
                <a:cs typeface="Calibri" panose="020F0502020204030204" pitchFamily="34" charset="0"/>
              </a:defRPr>
            </a:pPr>
            <a:endParaRPr lang="en-US"/>
          </a:p>
        </c:txPr>
        <c:crossAx val="240824704"/>
        <c:crosses val="autoZero"/>
        <c:auto val="1"/>
        <c:lblAlgn val="ctr"/>
        <c:lblOffset val="100"/>
        <c:noMultiLvlLbl val="0"/>
      </c:catAx>
      <c:valAx>
        <c:axId val="240824704"/>
        <c:scaling>
          <c:orientation val="minMax"/>
        </c:scaling>
        <c:delete val="1"/>
        <c:axPos val="l"/>
        <c:numFmt formatCode="0%" sourceLinked="1"/>
        <c:majorTickMark val="out"/>
        <c:minorTickMark val="none"/>
        <c:tickLblPos val="nextTo"/>
        <c:crossAx val="240806528"/>
        <c:crosses val="autoZero"/>
        <c:crossBetween val="between"/>
      </c:valAx>
      <c:spPr>
        <a:noFill/>
        <a:ln>
          <a:noFill/>
        </a:ln>
        <a:effectLst/>
      </c:spPr>
    </c:plotArea>
    <c:legend>
      <c:legendPos val="l"/>
      <c:layout>
        <c:manualLayout>
          <c:xMode val="edge"/>
          <c:yMode val="edge"/>
          <c:x val="1.5627661558642141E-2"/>
          <c:y val="0"/>
          <c:w val="0.56478070031260585"/>
          <c:h val="1"/>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50120660545913"/>
          <c:y val="0"/>
          <c:w val="0.62208399886351429"/>
          <c:h val="1"/>
        </c:manualLayout>
      </c:layout>
      <c:doughnutChart>
        <c:varyColors val="1"/>
        <c:ser>
          <c:idx val="0"/>
          <c:order val="0"/>
          <c:tx>
            <c:strRef>
              <c:f>Sheet1!$B$1</c:f>
              <c:strCache>
                <c:ptCount val="1"/>
                <c:pt idx="0">
                  <c:v>Series 1</c:v>
                </c:pt>
              </c:strCache>
            </c:strRef>
          </c:tx>
          <c:spPr>
            <a:ln>
              <a:solidFill>
                <a:schemeClr val="bg1"/>
              </a:solidFill>
            </a:ln>
          </c:spPr>
          <c:dPt>
            <c:idx val="0"/>
            <c:bubble3D val="0"/>
            <c:spPr>
              <a:solidFill>
                <a:srgbClr val="004644"/>
              </a:solidFill>
              <a:ln>
                <a:solidFill>
                  <a:schemeClr val="bg1"/>
                </a:solidFill>
              </a:ln>
            </c:spPr>
            <c:extLst>
              <c:ext xmlns:c16="http://schemas.microsoft.com/office/drawing/2014/chart" uri="{C3380CC4-5D6E-409C-BE32-E72D297353CC}">
                <c16:uniqueId val="{00000001-9E30-467C-91F9-78148DEA27E3}"/>
              </c:ext>
            </c:extLst>
          </c:dPt>
          <c:dPt>
            <c:idx val="1"/>
            <c:bubble3D val="0"/>
            <c:spPr>
              <a:solidFill>
                <a:srgbClr val="007681"/>
              </a:solidFill>
              <a:ln>
                <a:solidFill>
                  <a:schemeClr val="bg1"/>
                </a:solidFill>
              </a:ln>
            </c:spPr>
            <c:extLst>
              <c:ext xmlns:c16="http://schemas.microsoft.com/office/drawing/2014/chart" uri="{C3380CC4-5D6E-409C-BE32-E72D297353CC}">
                <c16:uniqueId val="{00000003-9E30-467C-91F9-78148DEA27E3}"/>
              </c:ext>
            </c:extLst>
          </c:dPt>
          <c:dPt>
            <c:idx val="2"/>
            <c:bubble3D val="0"/>
            <c:spPr>
              <a:solidFill>
                <a:srgbClr val="FF585D"/>
              </a:solidFill>
              <a:ln>
                <a:solidFill>
                  <a:schemeClr val="bg1"/>
                </a:solidFill>
              </a:ln>
            </c:spPr>
            <c:extLst>
              <c:ext xmlns:c16="http://schemas.microsoft.com/office/drawing/2014/chart" uri="{C3380CC4-5D6E-409C-BE32-E72D297353CC}">
                <c16:uniqueId val="{00000005-9E30-467C-91F9-78148DEA27E3}"/>
              </c:ext>
            </c:extLst>
          </c:dPt>
          <c:dPt>
            <c:idx val="3"/>
            <c:bubble3D val="0"/>
            <c:spPr>
              <a:solidFill>
                <a:schemeClr val="accent1"/>
              </a:solidFill>
              <a:ln>
                <a:solidFill>
                  <a:schemeClr val="bg1"/>
                </a:solidFill>
              </a:ln>
            </c:spPr>
            <c:extLst>
              <c:ext xmlns:c16="http://schemas.microsoft.com/office/drawing/2014/chart" uri="{C3380CC4-5D6E-409C-BE32-E72D297353CC}">
                <c16:uniqueId val="{00000007-9E30-467C-91F9-78148DEA27E3}"/>
              </c:ext>
            </c:extLst>
          </c:dPt>
          <c:dPt>
            <c:idx val="4"/>
            <c:bubble3D val="0"/>
            <c:spPr>
              <a:solidFill>
                <a:srgbClr val="79797C"/>
              </a:solidFill>
              <a:ln>
                <a:solidFill>
                  <a:schemeClr val="bg1"/>
                </a:solidFill>
              </a:ln>
            </c:spPr>
            <c:extLst>
              <c:ext xmlns:c16="http://schemas.microsoft.com/office/drawing/2014/chart" uri="{C3380CC4-5D6E-409C-BE32-E72D297353CC}">
                <c16:uniqueId val="{00000009-9E30-467C-91F9-78148DEA27E3}"/>
              </c:ext>
            </c:extLst>
          </c:dPt>
          <c:dPt>
            <c:idx val="5"/>
            <c:bubble3D val="0"/>
            <c:spPr>
              <a:solidFill>
                <a:schemeClr val="tx1"/>
              </a:solidFill>
              <a:ln>
                <a:solidFill>
                  <a:schemeClr val="bg1"/>
                </a:solidFill>
              </a:ln>
            </c:spPr>
            <c:extLst>
              <c:ext xmlns:c16="http://schemas.microsoft.com/office/drawing/2014/chart" uri="{C3380CC4-5D6E-409C-BE32-E72D297353CC}">
                <c16:uniqueId val="{0000000B-9E30-467C-91F9-78148DEA27E3}"/>
              </c:ext>
            </c:extLst>
          </c:dPt>
          <c:dLbls>
            <c:dLbl>
              <c:idx val="0"/>
              <c:layout>
                <c:manualLayout>
                  <c:x val="-1.2382073385769309E-3"/>
                  <c:y val="-2.1233181405859385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E30-467C-91F9-78148DEA27E3}"/>
                </c:ext>
              </c:extLst>
            </c:dLbl>
            <c:dLbl>
              <c:idx val="3"/>
              <c:layout>
                <c:manualLayout>
                  <c:x val="2.1251077718286845E-3"/>
                  <c:y val="-2.6809821260822056E-3"/>
                </c:manualLayout>
              </c:layout>
              <c:numFmt formatCode="#&quot;%&quot;" sourceLinked="0"/>
              <c:spPr>
                <a:noFill/>
                <a:ln>
                  <a:noFill/>
                </a:ln>
                <a:effectLst/>
              </c:spPr>
              <c:txPr>
                <a:bodyPr/>
                <a:lstStyle/>
                <a:p>
                  <a:pPr>
                    <a:defRPr sz="1600" b="1">
                      <a:solidFill>
                        <a:schemeClr val="bg1"/>
                      </a:solidFill>
                      <a:effectLst/>
                      <a:latin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30-467C-91F9-78148DEA27E3}"/>
                </c:ext>
              </c:extLst>
            </c:dLbl>
            <c:spPr>
              <a:noFill/>
              <a:ln>
                <a:noFill/>
              </a:ln>
              <a:effectLst/>
            </c:spPr>
            <c:txPr>
              <a:bodyPr/>
              <a:lstStyle/>
              <a:p>
                <a:pPr>
                  <a:defRPr sz="2000" b="1">
                    <a:solidFill>
                      <a:schemeClr val="bg1"/>
                    </a:solidFill>
                    <a:effectLst/>
                    <a:latin typeface="Calibri" panose="020F0502020204030204" pitchFamily="34" charset="0"/>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Sheet1!$A$2:$A$6</c:f>
              <c:strCache>
                <c:ptCount val="5"/>
                <c:pt idx="0">
                  <c:v>U velikoj meri uvažava</c:v>
                </c:pt>
                <c:pt idx="1">
                  <c:v>Uglavnom uvažava</c:v>
                </c:pt>
                <c:pt idx="2">
                  <c:v>Uglavnom ne uvažava</c:v>
                </c:pt>
                <c:pt idx="3">
                  <c:v>Uopšte ne uvažava</c:v>
                </c:pt>
                <c:pt idx="4">
                  <c:v>Ne zna</c:v>
                </c:pt>
              </c:strCache>
            </c:strRef>
          </c:cat>
          <c:val>
            <c:numRef>
              <c:f>Sheet1!$B$2:$B$6</c:f>
              <c:numCache>
                <c:formatCode>General</c:formatCode>
                <c:ptCount val="5"/>
                <c:pt idx="1">
                  <c:v>47.2</c:v>
                </c:pt>
                <c:pt idx="2">
                  <c:v>34</c:v>
                </c:pt>
                <c:pt idx="3">
                  <c:v>1.9</c:v>
                </c:pt>
                <c:pt idx="4">
                  <c:v>17</c:v>
                </c:pt>
              </c:numCache>
            </c:numRef>
          </c:val>
          <c:extLst>
            <c:ext xmlns:c16="http://schemas.microsoft.com/office/drawing/2014/chart" uri="{C3380CC4-5D6E-409C-BE32-E72D297353CC}">
              <c16:uniqueId val="{0000000C-9E30-467C-91F9-78148DEA27E3}"/>
            </c:ext>
          </c:extLst>
        </c:ser>
        <c:ser>
          <c:idx val="1"/>
          <c:order val="1"/>
          <c:tx>
            <c:v>Labels</c:v>
          </c:tx>
          <c:spPr>
            <a:noFill/>
            <a:ln>
              <a:noFill/>
            </a:ln>
          </c:spPr>
          <c:dLbls>
            <c:dLbl>
              <c:idx val="0"/>
              <c:layout>
                <c:manualLayout>
                  <c:x val="-0.22296572176064347"/>
                  <c:y val="0.25297282919610647"/>
                </c:manualLayout>
              </c:layout>
              <c:tx>
                <c:rich>
                  <a:bodyPr/>
                  <a:lstStyle/>
                  <a:p>
                    <a:r>
                      <a:rPr lang="en-US" dirty="0"/>
                      <a:t>Uopšte</a:t>
                    </a:r>
                    <a:r>
                      <a:rPr lang="en-US" baseline="0" dirty="0"/>
                      <a:t> ne uvažava</a:t>
                    </a:r>
                    <a:endParaRPr lang="en-US" dirty="0"/>
                  </a:p>
                </c:rich>
              </c:tx>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C-80C9-4779-A145-8F5041ED8CDB}"/>
                </c:ext>
              </c:extLst>
            </c:dLbl>
            <c:dLbl>
              <c:idx val="1"/>
              <c:layout>
                <c:manualLayout>
                  <c:x val="8.7198861143031881E-2"/>
                  <c:y val="-9.554534765160742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80C9-4779-A145-8F5041ED8CDB}"/>
                </c:ext>
              </c:extLst>
            </c:dLbl>
            <c:dLbl>
              <c:idx val="2"/>
              <c:layout>
                <c:manualLayout>
                  <c:x val="-0.10258644022276822"/>
                  <c:y val="-6.0869271511715048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E-80C9-4779-A145-8F5041ED8CDB}"/>
                </c:ext>
              </c:extLst>
            </c:dLbl>
            <c:dLbl>
              <c:idx val="3"/>
              <c:delete val="1"/>
              <c:extLst>
                <c:ext xmlns:c15="http://schemas.microsoft.com/office/drawing/2012/chart" uri="{CE6537A1-D6FC-4f65-9D91-7224C49458BB}"/>
                <c:ext xmlns:c16="http://schemas.microsoft.com/office/drawing/2014/chart" uri="{C3380CC4-5D6E-409C-BE32-E72D297353CC}">
                  <c16:uniqueId val="{0000000F-80C9-4779-A145-8F5041ED8CDB}"/>
                </c:ext>
              </c:extLst>
            </c:dLbl>
            <c:dLbl>
              <c:idx val="4"/>
              <c:layout>
                <c:manualLayout>
                  <c:x val="-4.2615053467814488E-2"/>
                  <c:y val="-1.1078151334801323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0-80C9-4779-A145-8F5041ED8CDB}"/>
                </c:ext>
              </c:extLst>
            </c:dLbl>
            <c:dLbl>
              <c:idx val="5"/>
              <c:layout>
                <c:manualLayout>
                  <c:x val="-1.34861766689146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80C9-4779-A145-8F5041ED8CDB}"/>
                </c:ext>
              </c:extLst>
            </c:dLbl>
            <c:spPr>
              <a:noFill/>
              <a:ln>
                <a:noFill/>
              </a:ln>
              <a:effectLst/>
            </c:spPr>
            <c:txPr>
              <a:bodyPr rot="0" vert="horz" anchor="b" anchorCtr="0"/>
              <a:lstStyle/>
              <a:p>
                <a:pPr>
                  <a:defRPr sz="1800" b="0" cap="none" baseline="0">
                    <a:solidFill>
                      <a:schemeClr val="tx1"/>
                    </a:solidFill>
                    <a:latin typeface="Calibri" panose="020F0502020204030204" pitchFamily="34" charset="0"/>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Sheet1!$A$2:$A$6</c:f>
              <c:strCache>
                <c:ptCount val="5"/>
                <c:pt idx="0">
                  <c:v>U velikoj meri uvažava</c:v>
                </c:pt>
                <c:pt idx="1">
                  <c:v>Uglavnom uvažava</c:v>
                </c:pt>
                <c:pt idx="2">
                  <c:v>Uglavnom ne uvažava</c:v>
                </c:pt>
                <c:pt idx="3">
                  <c:v>Uopšte ne uvažava</c:v>
                </c:pt>
                <c:pt idx="4">
                  <c:v>Ne zna</c:v>
                </c:pt>
              </c:strCache>
            </c:strRef>
          </c:cat>
          <c:val>
            <c:numRef>
              <c:f>Sheet1!$GL$2:$GL$6</c:f>
              <c:numCache>
                <c:formatCode>General</c:formatCode>
                <c:ptCount val="5"/>
                <c:pt idx="0">
                  <c:v>0</c:v>
                </c:pt>
                <c:pt idx="1">
                  <c:v>47.2</c:v>
                </c:pt>
                <c:pt idx="2">
                  <c:v>34</c:v>
                </c:pt>
                <c:pt idx="3">
                  <c:v>1.9</c:v>
                </c:pt>
                <c:pt idx="4">
                  <c:v>17</c:v>
                </c:pt>
              </c:numCache>
            </c:numRef>
          </c:val>
          <c:extLst>
            <c:ext xmlns:c16="http://schemas.microsoft.com/office/drawing/2014/chart" uri="{C3380CC4-5D6E-409C-BE32-E72D297353CC}">
              <c16:uniqueId val="{00000013-9E30-467C-91F9-78148DEA27E3}"/>
            </c:ext>
          </c:extLst>
        </c:ser>
        <c:dLbls>
          <c:showLegendKey val="0"/>
          <c:showVal val="0"/>
          <c:showCatName val="0"/>
          <c:showSerName val="0"/>
          <c:showPercent val="1"/>
          <c:showBubbleSize val="0"/>
          <c:showLeaderLines val="0"/>
        </c:dLbls>
        <c:firstSliceAng val="0"/>
        <c:holeSize val="37"/>
      </c:doughnutChart>
    </c:plotArea>
    <c:plotVisOnly val="1"/>
    <c:dispBlanksAs val="gap"/>
    <c:showDLblsOverMax val="0"/>
  </c:chart>
  <c:txPr>
    <a:bodyPr/>
    <a:lstStyle/>
    <a:p>
      <a:pPr>
        <a:defRPr sz="1800"/>
      </a:pPr>
      <a:endParaRPr lang="en-US"/>
    </a:p>
  </c:txPr>
  <c:externalData r:id="rId1">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2018</c:v>
                </c:pt>
              </c:strCache>
            </c:strRef>
          </c:tx>
          <c:spPr>
            <a:solidFill>
              <a:srgbClr val="00768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 velikoj meri uvažava</c:v>
                </c:pt>
                <c:pt idx="1">
                  <c:v>Uglavnom uvažava</c:v>
                </c:pt>
                <c:pt idx="2">
                  <c:v>Uglavnom ne uvažava</c:v>
                </c:pt>
                <c:pt idx="3">
                  <c:v>Uopšte ne uvažava</c:v>
                </c:pt>
                <c:pt idx="4">
                  <c:v>Ne zna</c:v>
                </c:pt>
              </c:strCache>
            </c:strRef>
          </c:cat>
          <c:val>
            <c:numRef>
              <c:f>Sheet1!$B$2:$B$6</c:f>
              <c:numCache>
                <c:formatCode>General</c:formatCode>
                <c:ptCount val="5"/>
                <c:pt idx="0">
                  <c:v>4</c:v>
                </c:pt>
                <c:pt idx="1">
                  <c:v>46</c:v>
                </c:pt>
                <c:pt idx="2">
                  <c:v>38</c:v>
                </c:pt>
                <c:pt idx="4">
                  <c:v>12</c:v>
                </c:pt>
              </c:numCache>
            </c:numRef>
          </c:val>
          <c:extLst>
            <c:ext xmlns:c16="http://schemas.microsoft.com/office/drawing/2014/chart" uri="{C3380CC4-5D6E-409C-BE32-E72D297353CC}">
              <c16:uniqueId val="{00000000-9AFA-4E33-BA1B-241DA0803CE2}"/>
            </c:ext>
          </c:extLst>
        </c:ser>
        <c:ser>
          <c:idx val="1"/>
          <c:order val="1"/>
          <c:tx>
            <c:strRef>
              <c:f>Sheet1!$C$1</c:f>
              <c:strCache>
                <c:ptCount val="1"/>
                <c:pt idx="0">
                  <c:v>2019</c:v>
                </c:pt>
              </c:strCache>
            </c:strRef>
          </c:tx>
          <c:spPr>
            <a:solidFill>
              <a:srgbClr val="CB333B"/>
            </a:solidFill>
            <a:ln>
              <a:solidFill>
                <a:schemeClr val="bg1"/>
              </a:solidFill>
            </a:ln>
            <a:effectLst/>
          </c:spPr>
          <c:invertIfNegative val="0"/>
          <c:dLbls>
            <c:dLbl>
              <c:idx val="3"/>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6="http://schemas.microsoft.com/office/drawing/2014/chart" uri="{C3380CC4-5D6E-409C-BE32-E72D297353CC}">
                  <c16:uniqueId val="{00000003-9AFA-4E33-BA1B-241DA0803CE2}"/>
                </c:ext>
              </c:extLst>
            </c:dLbl>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U velikoj meri uvažava</c:v>
                </c:pt>
                <c:pt idx="1">
                  <c:v>Uglavnom uvažava</c:v>
                </c:pt>
                <c:pt idx="2">
                  <c:v>Uglavnom ne uvažava</c:v>
                </c:pt>
                <c:pt idx="3">
                  <c:v>Uopšte ne uvažava</c:v>
                </c:pt>
                <c:pt idx="4">
                  <c:v>Ne zna</c:v>
                </c:pt>
              </c:strCache>
            </c:strRef>
          </c:cat>
          <c:val>
            <c:numRef>
              <c:f>Sheet1!$C$2:$C$6</c:f>
              <c:numCache>
                <c:formatCode>General</c:formatCode>
                <c:ptCount val="5"/>
                <c:pt idx="1">
                  <c:v>47.2</c:v>
                </c:pt>
                <c:pt idx="2">
                  <c:v>34</c:v>
                </c:pt>
                <c:pt idx="3">
                  <c:v>1.9</c:v>
                </c:pt>
                <c:pt idx="4">
                  <c:v>17</c:v>
                </c:pt>
              </c:numCache>
            </c:numRef>
          </c:val>
          <c:extLst>
            <c:ext xmlns:c16="http://schemas.microsoft.com/office/drawing/2014/chart" uri="{C3380CC4-5D6E-409C-BE32-E72D297353CC}">
              <c16:uniqueId val="{00000001-9AFA-4E33-BA1B-241DA0803CE2}"/>
            </c:ext>
          </c:extLst>
        </c:ser>
        <c:dLbls>
          <c:showLegendKey val="0"/>
          <c:showVal val="0"/>
          <c:showCatName val="0"/>
          <c:showSerName val="0"/>
          <c:showPercent val="0"/>
          <c:showBubbleSize val="0"/>
        </c:dLbls>
        <c:gapWidth val="40"/>
        <c:axId val="1171782904"/>
        <c:axId val="1171784544"/>
      </c:barChart>
      <c:catAx>
        <c:axId val="1171782904"/>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8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1171784544"/>
        <c:crosses val="autoZero"/>
        <c:auto val="1"/>
        <c:lblAlgn val="ctr"/>
        <c:lblOffset val="100"/>
        <c:noMultiLvlLbl val="0"/>
      </c:catAx>
      <c:valAx>
        <c:axId val="1171784544"/>
        <c:scaling>
          <c:orientation val="minMax"/>
        </c:scaling>
        <c:delete val="1"/>
        <c:axPos val="t"/>
        <c:numFmt formatCode="General" sourceLinked="1"/>
        <c:majorTickMark val="none"/>
        <c:minorTickMark val="none"/>
        <c:tickLblPos val="nextTo"/>
        <c:crossAx val="1171782904"/>
        <c:crosses val="autoZero"/>
        <c:crossBetween val="between"/>
      </c:valAx>
      <c:spPr>
        <a:noFill/>
        <a:ln>
          <a:noFill/>
        </a:ln>
        <a:effectLst/>
      </c:spPr>
    </c:plotArea>
    <c:legend>
      <c:legendPos val="r"/>
      <c:layout>
        <c:manualLayout>
          <c:xMode val="edge"/>
          <c:yMode val="edge"/>
          <c:x val="0.89767988753727768"/>
          <c:y val="0.56251290713744839"/>
          <c:w val="7.2392351884806971E-2"/>
          <c:h val="0.1897016134583715"/>
        </c:manualLayout>
      </c:layout>
      <c:overlay val="0"/>
      <c:spPr>
        <a:noFill/>
        <a:ln>
          <a:noFill/>
        </a:ln>
        <a:effectLst/>
      </c:spPr>
      <c:txPr>
        <a:bodyPr rot="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27391176971979"/>
          <c:y val="0.10621809565019091"/>
          <c:w val="0.7772608823028021"/>
          <c:h val="0.81413234528540224"/>
        </c:manualLayout>
      </c:layout>
      <c:barChart>
        <c:barDir val="bar"/>
        <c:grouping val="percentStacked"/>
        <c:varyColors val="0"/>
        <c:ser>
          <c:idx val="0"/>
          <c:order val="0"/>
          <c:tx>
            <c:strRef>
              <c:f>Sheet1!$B$1</c:f>
              <c:strCache>
                <c:ptCount val="1"/>
                <c:pt idx="0">
                  <c:v>Da</c:v>
                </c:pt>
              </c:strCache>
            </c:strRef>
          </c:tx>
          <c:spPr>
            <a:solidFill>
              <a:srgbClr val="006666"/>
            </a:solidFill>
            <a:ln>
              <a:solidFill>
                <a:schemeClr val="bg1"/>
              </a:solidFill>
            </a:ln>
          </c:spPr>
          <c:invertIfNegative val="0"/>
          <c:dPt>
            <c:idx val="0"/>
            <c:invertIfNegative val="0"/>
            <c:bubble3D val="0"/>
            <c:extLst>
              <c:ext xmlns:c16="http://schemas.microsoft.com/office/drawing/2014/chart" uri="{C3380CC4-5D6E-409C-BE32-E72D297353CC}">
                <c16:uniqueId val="{00000000-0673-43E3-9C12-1220D7CF273C}"/>
              </c:ext>
            </c:extLst>
          </c:dPt>
          <c:dPt>
            <c:idx val="1"/>
            <c:invertIfNegative val="0"/>
            <c:bubble3D val="0"/>
            <c:extLst>
              <c:ext xmlns:c16="http://schemas.microsoft.com/office/drawing/2014/chart" uri="{C3380CC4-5D6E-409C-BE32-E72D297353CC}">
                <c16:uniqueId val="{00000001-0673-43E3-9C12-1220D7CF273C}"/>
              </c:ext>
            </c:extLst>
          </c:dPt>
          <c:dPt>
            <c:idx val="2"/>
            <c:invertIfNegative val="0"/>
            <c:bubble3D val="0"/>
            <c:extLst>
              <c:ext xmlns:c16="http://schemas.microsoft.com/office/drawing/2014/chart" uri="{C3380CC4-5D6E-409C-BE32-E72D297353CC}">
                <c16:uniqueId val="{00000003-0673-43E3-9C12-1220D7CF273C}"/>
              </c:ext>
            </c:extLst>
          </c:dPt>
          <c:dPt>
            <c:idx val="3"/>
            <c:invertIfNegative val="0"/>
            <c:bubble3D val="0"/>
            <c:extLst>
              <c:ext xmlns:c16="http://schemas.microsoft.com/office/drawing/2014/chart" uri="{C3380CC4-5D6E-409C-BE32-E72D297353CC}">
                <c16:uniqueId val="{00000005-0673-43E3-9C12-1220D7CF273C}"/>
              </c:ext>
            </c:extLst>
          </c:dPt>
          <c:dPt>
            <c:idx val="4"/>
            <c:invertIfNegative val="0"/>
            <c:bubble3D val="0"/>
            <c:extLst>
              <c:ext xmlns:c16="http://schemas.microsoft.com/office/drawing/2014/chart" uri="{C3380CC4-5D6E-409C-BE32-E72D297353CC}">
                <c16:uniqueId val="{00000007-0673-43E3-9C12-1220D7CF273C}"/>
              </c:ext>
            </c:extLst>
          </c:dPt>
          <c:dLbls>
            <c:dLbl>
              <c:idx val="4"/>
              <c:numFmt formatCode="0&quot;%&quot;" sourceLinked="0"/>
              <c:spPr/>
              <c:txPr>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7-0673-43E3-9C12-1220D7CF273C}"/>
                </c:ext>
              </c:extLst>
            </c:dLbl>
            <c:numFmt formatCode="#&quot;%&quot;" sourceLinked="0"/>
            <c:spPr>
              <a:noFill/>
              <a:ln>
                <a:noFill/>
              </a:ln>
              <a:effectLst/>
            </c:spPr>
            <c:txPr>
              <a:bodyPr/>
              <a:lstStyle/>
              <a:p>
                <a:pPr>
                  <a:defRPr sz="20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Privredna komora Srbije</c:v>
                </c:pt>
                <c:pt idx="1">
                  <c:v>Poslovna udruženja (asocijacije)</c:v>
                </c:pt>
                <c:pt idx="2">
                  <c:v>Privrednici subjekti</c:v>
                </c:pt>
                <c:pt idx="3">
                  <c:v>Stručna javnost (akademija)</c:v>
                </c:pt>
                <c:pt idx="4">
                  <c:v>Međunarodne organizacije</c:v>
                </c:pt>
              </c:strCache>
            </c:strRef>
          </c:cat>
          <c:val>
            <c:numRef>
              <c:f>Sheet1!$B$2:$B$6</c:f>
              <c:numCache>
                <c:formatCode>General</c:formatCode>
                <c:ptCount val="5"/>
                <c:pt idx="0">
                  <c:v>46.9</c:v>
                </c:pt>
                <c:pt idx="1">
                  <c:v>49</c:v>
                </c:pt>
                <c:pt idx="2">
                  <c:v>49</c:v>
                </c:pt>
                <c:pt idx="3">
                  <c:v>40.799999999999997</c:v>
                </c:pt>
                <c:pt idx="4">
                  <c:v>30.6</c:v>
                </c:pt>
              </c:numCache>
            </c:numRef>
          </c:val>
          <c:extLst>
            <c:ext xmlns:c16="http://schemas.microsoft.com/office/drawing/2014/chart" uri="{C3380CC4-5D6E-409C-BE32-E72D297353CC}">
              <c16:uniqueId val="{00000008-0673-43E3-9C12-1220D7CF273C}"/>
            </c:ext>
          </c:extLst>
        </c:ser>
        <c:ser>
          <c:idx val="1"/>
          <c:order val="1"/>
          <c:tx>
            <c:strRef>
              <c:f>Sheet1!$C$1</c:f>
              <c:strCache>
                <c:ptCount val="1"/>
                <c:pt idx="0">
                  <c:v>Ne</c:v>
                </c:pt>
              </c:strCache>
            </c:strRef>
          </c:tx>
          <c:spPr>
            <a:solidFill>
              <a:srgbClr val="FF585D"/>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Privredna komora Srbije</c:v>
                </c:pt>
                <c:pt idx="1">
                  <c:v>Poslovna udruženja (asocijacije)</c:v>
                </c:pt>
                <c:pt idx="2">
                  <c:v>Privrednici subjekti</c:v>
                </c:pt>
                <c:pt idx="3">
                  <c:v>Stručna javnost (akademija)</c:v>
                </c:pt>
                <c:pt idx="4">
                  <c:v>Međunarodne organizacije</c:v>
                </c:pt>
              </c:strCache>
            </c:strRef>
          </c:cat>
          <c:val>
            <c:numRef>
              <c:f>Sheet1!$C$2:$C$6</c:f>
              <c:numCache>
                <c:formatCode>General</c:formatCode>
                <c:ptCount val="5"/>
                <c:pt idx="0">
                  <c:v>20.399999999999999</c:v>
                </c:pt>
                <c:pt idx="1">
                  <c:v>14.3</c:v>
                </c:pt>
                <c:pt idx="2">
                  <c:v>16.3</c:v>
                </c:pt>
                <c:pt idx="3">
                  <c:v>22.4</c:v>
                </c:pt>
                <c:pt idx="4">
                  <c:v>26.5</c:v>
                </c:pt>
              </c:numCache>
            </c:numRef>
          </c:val>
          <c:extLst>
            <c:ext xmlns:c16="http://schemas.microsoft.com/office/drawing/2014/chart" uri="{C3380CC4-5D6E-409C-BE32-E72D297353CC}">
              <c16:uniqueId val="{00000009-0673-43E3-9C12-1220D7CF273C}"/>
            </c:ext>
          </c:extLst>
        </c:ser>
        <c:ser>
          <c:idx val="2"/>
          <c:order val="2"/>
          <c:tx>
            <c:strRef>
              <c:f>Sheet1!$D$1</c:f>
              <c:strCache>
                <c:ptCount val="1"/>
                <c:pt idx="0">
                  <c:v>Ne zna</c:v>
                </c:pt>
              </c:strCache>
            </c:strRef>
          </c:tx>
          <c:spPr>
            <a:solidFill>
              <a:schemeClr val="tx2"/>
            </a:solidFill>
            <a:ln>
              <a:solidFill>
                <a:schemeClr val="bg1"/>
              </a:solidFill>
            </a:ln>
          </c:spPr>
          <c:invertIfNegative val="0"/>
          <c:dLbls>
            <c:numFmt formatCode="#&quot;%&quot;" sourceLinked="0"/>
            <c:spPr>
              <a:noFill/>
              <a:ln>
                <a:noFill/>
              </a:ln>
              <a:effectLst/>
            </c:spPr>
            <c:txPr>
              <a:bodyPr wrap="square" lIns="38100" tIns="19050" rIns="38100" bIns="19050" anchor="ctr" anchorCtr="0">
                <a:spAutoFit/>
              </a:bodyPr>
              <a:lstStyle/>
              <a:p>
                <a:pPr algn="ctr">
                  <a:defRPr lang="en-US" sz="20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Sheet1!$A$2:$A$6</c:f>
              <c:strCache>
                <c:ptCount val="5"/>
                <c:pt idx="0">
                  <c:v>Privredna komora Srbije</c:v>
                </c:pt>
                <c:pt idx="1">
                  <c:v>Poslovna udruženja (asocijacije)</c:v>
                </c:pt>
                <c:pt idx="2">
                  <c:v>Privrednici subjekti</c:v>
                </c:pt>
                <c:pt idx="3">
                  <c:v>Stručna javnost (akademija)</c:v>
                </c:pt>
                <c:pt idx="4">
                  <c:v>Međunarodne organizacije</c:v>
                </c:pt>
              </c:strCache>
            </c:strRef>
          </c:cat>
          <c:val>
            <c:numRef>
              <c:f>Sheet1!$D$2:$D$6</c:f>
              <c:numCache>
                <c:formatCode>General</c:formatCode>
                <c:ptCount val="5"/>
                <c:pt idx="0">
                  <c:v>32.700000000000003</c:v>
                </c:pt>
                <c:pt idx="1">
                  <c:v>36.700000000000003</c:v>
                </c:pt>
                <c:pt idx="2">
                  <c:v>34.700000000000003</c:v>
                </c:pt>
                <c:pt idx="3">
                  <c:v>36.700000000000003</c:v>
                </c:pt>
                <c:pt idx="4">
                  <c:v>42.9</c:v>
                </c:pt>
              </c:numCache>
            </c:numRef>
          </c:val>
          <c:extLst>
            <c:ext xmlns:c16="http://schemas.microsoft.com/office/drawing/2014/chart" uri="{C3380CC4-5D6E-409C-BE32-E72D297353CC}">
              <c16:uniqueId val="{0000000A-0673-43E3-9C12-1220D7CF273C}"/>
            </c:ext>
          </c:extLst>
        </c:ser>
        <c:dLbls>
          <c:showLegendKey val="0"/>
          <c:showVal val="0"/>
          <c:showCatName val="0"/>
          <c:showSerName val="0"/>
          <c:showPercent val="0"/>
          <c:showBubbleSize val="0"/>
        </c:dLbls>
        <c:gapWidth val="20"/>
        <c:overlap val="100"/>
        <c:axId val="239821568"/>
        <c:axId val="239823104"/>
      </c:barChart>
      <c:catAx>
        <c:axId val="239821568"/>
        <c:scaling>
          <c:orientation val="maxMin"/>
        </c:scaling>
        <c:delete val="0"/>
        <c:axPos val="l"/>
        <c:numFmt formatCode="General" sourceLinked="0"/>
        <c:majorTickMark val="out"/>
        <c:minorTickMark val="none"/>
        <c:tickLblPos val="nextTo"/>
        <c:spPr>
          <a:ln>
            <a:noFill/>
          </a:ln>
        </c:spPr>
        <c:txPr>
          <a:bodyPr/>
          <a:lstStyle/>
          <a:p>
            <a:pPr>
              <a:defRPr sz="2000">
                <a:latin typeface="Calibri" panose="020F0502020204030204" pitchFamily="34" charset="0"/>
              </a:defRPr>
            </a:pPr>
            <a:endParaRPr lang="en-US"/>
          </a:p>
        </c:txPr>
        <c:crossAx val="239823104"/>
        <c:crosses val="autoZero"/>
        <c:auto val="1"/>
        <c:lblAlgn val="ctr"/>
        <c:lblOffset val="100"/>
        <c:noMultiLvlLbl val="0"/>
      </c:catAx>
      <c:valAx>
        <c:axId val="239823104"/>
        <c:scaling>
          <c:orientation val="minMax"/>
        </c:scaling>
        <c:delete val="1"/>
        <c:axPos val="b"/>
        <c:numFmt formatCode="0%" sourceLinked="1"/>
        <c:majorTickMark val="out"/>
        <c:minorTickMark val="none"/>
        <c:tickLblPos val="nextTo"/>
        <c:crossAx val="239821568"/>
        <c:crosses val="max"/>
        <c:crossBetween val="between"/>
      </c:valAx>
    </c:plotArea>
    <c:legend>
      <c:legendPos val="b"/>
      <c:layout>
        <c:manualLayout>
          <c:xMode val="edge"/>
          <c:yMode val="edge"/>
          <c:x val="0.24907994859567342"/>
          <c:y val="2.1369880435455926E-2"/>
          <c:w val="0.68389978092781867"/>
          <c:h val="6.8936053888749196E-2"/>
        </c:manualLayout>
      </c:layout>
      <c:overlay val="0"/>
      <c:txPr>
        <a:bodyPr/>
        <a:lstStyle/>
        <a:p>
          <a:pPr>
            <a:defRPr sz="200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9538759897392532E-3"/>
          <c:y val="3.0363022257368689E-2"/>
          <c:w val="0.99359386001391703"/>
          <c:h val="0.75645009716762046"/>
        </c:manualLayout>
      </c:layout>
      <c:barChart>
        <c:barDir val="col"/>
        <c:grouping val="percentStacked"/>
        <c:varyColors val="0"/>
        <c:ser>
          <c:idx val="0"/>
          <c:order val="0"/>
          <c:tx>
            <c:strRef>
              <c:f>Sheet1!$B$1</c:f>
              <c:strCache>
                <c:ptCount val="1"/>
                <c:pt idx="0">
                  <c:v>Ne zna</c:v>
                </c:pt>
              </c:strCache>
            </c:strRef>
          </c:tx>
          <c:spPr>
            <a:solidFill>
              <a:schemeClr val="bg1">
                <a:lumMod val="65000"/>
              </a:schemeClr>
            </a:solidFill>
            <a:ln>
              <a:solidFill>
                <a:srgbClr val="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2000" b="1" i="0" u="none" strike="noStrike" kern="1200" baseline="0">
                    <a:solidFill>
                      <a:schemeClr val="bg1"/>
                    </a:solidFill>
                    <a:latin typeface="+mn-lt"/>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 procesu
pripreme propisa </c:v>
                </c:pt>
                <c:pt idx="1">
                  <c:v>Nakon usvajanja 
propisa </c:v>
                </c:pt>
                <c:pt idx="3">
                  <c:v>U procesu 
pripreme propisa </c:v>
                </c:pt>
              </c:strCache>
            </c:strRef>
          </c:cat>
          <c:val>
            <c:numRef>
              <c:f>Sheet1!$B$2:$B$5</c:f>
              <c:numCache>
                <c:formatCode>General</c:formatCode>
                <c:ptCount val="4"/>
                <c:pt idx="0">
                  <c:v>18.899999999999999</c:v>
                </c:pt>
                <c:pt idx="1">
                  <c:v>35.799999999999997</c:v>
                </c:pt>
                <c:pt idx="3">
                  <c:v>34</c:v>
                </c:pt>
              </c:numCache>
            </c:numRef>
          </c:val>
          <c:extLst>
            <c:ext xmlns:c16="http://schemas.microsoft.com/office/drawing/2014/chart" uri="{C3380CC4-5D6E-409C-BE32-E72D297353CC}">
              <c16:uniqueId val="{00000000-B593-4760-B9E6-1FF2C4DBD644}"/>
            </c:ext>
          </c:extLst>
        </c:ser>
        <c:ser>
          <c:idx val="1"/>
          <c:order val="1"/>
          <c:tx>
            <c:strRef>
              <c:f>Sheet1!$C$1</c:f>
              <c:strCache>
                <c:ptCount val="1"/>
                <c:pt idx="0">
                  <c:v>Takve analize nisu bile dostupni</c:v>
                </c:pt>
              </c:strCache>
            </c:strRef>
          </c:tx>
          <c:spPr>
            <a:solidFill>
              <a:srgbClr val="79797C"/>
            </a:solidFill>
            <a:ln>
              <a:solidFill>
                <a:srgbClr val="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2000" b="1" i="0" u="none" strike="noStrike" kern="1200" baseline="0">
                    <a:solidFill>
                      <a:schemeClr val="bg1"/>
                    </a:solidFill>
                    <a:latin typeface="+mn-lt"/>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 procesu
pripreme propisa </c:v>
                </c:pt>
                <c:pt idx="1">
                  <c:v>Nakon usvajanja 
propisa </c:v>
                </c:pt>
                <c:pt idx="3">
                  <c:v>U procesu 
pripreme propisa </c:v>
                </c:pt>
              </c:strCache>
            </c:strRef>
          </c:cat>
          <c:val>
            <c:numRef>
              <c:f>Sheet1!$C$2:$C$5</c:f>
              <c:numCache>
                <c:formatCode>General</c:formatCode>
                <c:ptCount val="4"/>
                <c:pt idx="3">
                  <c:v>26.4</c:v>
                </c:pt>
              </c:numCache>
            </c:numRef>
          </c:val>
          <c:extLst>
            <c:ext xmlns:c16="http://schemas.microsoft.com/office/drawing/2014/chart" uri="{C3380CC4-5D6E-409C-BE32-E72D297353CC}">
              <c16:uniqueId val="{00000001-B593-4760-B9E6-1FF2C4DBD644}"/>
            </c:ext>
          </c:extLst>
        </c:ser>
        <c:ser>
          <c:idx val="2"/>
          <c:order val="2"/>
          <c:tx>
            <c:strRef>
              <c:f>Sheet1!$D$1</c:f>
              <c:strCache>
                <c:ptCount val="1"/>
                <c:pt idx="0">
                  <c:v>Ne</c:v>
                </c:pt>
              </c:strCache>
            </c:strRef>
          </c:tx>
          <c:spPr>
            <a:solidFill>
              <a:srgbClr val="CB333B"/>
            </a:solidFill>
            <a:ln>
              <a:solidFill>
                <a:srgbClr val="FFFFFF"/>
              </a:solidFill>
            </a:ln>
            <a:effectLst/>
          </c:spPr>
          <c:invertIfNegative val="0"/>
          <c:dLbls>
            <c:dLbl>
              <c:idx val="0"/>
              <c:numFmt formatCode="#&quot;%&quot;" sourceLinked="0"/>
              <c:spPr>
                <a:noFill/>
                <a:ln>
                  <a:noFill/>
                </a:ln>
                <a:effectLst/>
              </c:spPr>
              <c:txPr>
                <a:bodyPr rot="0" spcFirstLastPara="1" vertOverflow="ellipsis" vert="horz" wrap="square" anchor="ctr" anchorCtr="0"/>
                <a:lstStyle/>
                <a:p>
                  <a:pPr algn="ctr">
                    <a:defRPr lang="en-US" sz="1600" b="1" i="0" u="none" strike="noStrike" kern="1200" baseline="0">
                      <a:solidFill>
                        <a:schemeClr val="bg1"/>
                      </a:solidFill>
                      <a:latin typeface="+mn-lt"/>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0-5085-45B0-9321-ECFFB2C81EE3}"/>
                </c:ext>
              </c:extLst>
            </c:dLbl>
            <c:dLbl>
              <c:idx val="1"/>
              <c:numFmt formatCode="#&quot;%&quot;" sourceLinked="0"/>
              <c:spPr>
                <a:solidFill>
                  <a:srgbClr val="CB333B"/>
                </a:solidFill>
                <a:ln>
                  <a:noFill/>
                </a:ln>
                <a:effectLst/>
              </c:spPr>
              <c:txPr>
                <a:bodyPr rot="0" spcFirstLastPara="1" vertOverflow="ellipsis" vert="horz" wrap="square" anchor="ctr" anchorCtr="0"/>
                <a:lstStyle/>
                <a:p>
                  <a:pPr algn="ctr">
                    <a:defRPr lang="en-US" sz="1600" b="1" i="0" u="none" strike="noStrike" kern="1200" baseline="0">
                      <a:solidFill>
                        <a:schemeClr val="bg1"/>
                      </a:solidFill>
                      <a:latin typeface="+mn-lt"/>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extLst>
                <c:ext xmlns:c16="http://schemas.microsoft.com/office/drawing/2014/chart" uri="{C3380CC4-5D6E-409C-BE32-E72D297353CC}">
                  <c16:uniqueId val="{00000001-5085-45B0-9321-ECFFB2C81EE3}"/>
                </c:ext>
              </c:extLst>
            </c:dLbl>
            <c:numFmt formatCode="#&quot;%&quot;" sourceLinked="0"/>
            <c:spPr>
              <a:noFill/>
              <a:ln>
                <a:noFill/>
              </a:ln>
              <a:effectLst/>
            </c:spPr>
            <c:txPr>
              <a:bodyPr rot="0" spcFirstLastPara="1" vertOverflow="ellipsis" vert="horz" wrap="square" anchor="ctr" anchorCtr="0"/>
              <a:lstStyle/>
              <a:p>
                <a:pPr algn="ctr">
                  <a:defRPr lang="en-US" sz="2000" b="1" i="0" u="none" strike="noStrike" kern="1200" baseline="0">
                    <a:solidFill>
                      <a:schemeClr val="bg1"/>
                    </a:solidFill>
                    <a:latin typeface="+mn-lt"/>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 procesu
pripreme propisa </c:v>
                </c:pt>
                <c:pt idx="1">
                  <c:v>Nakon usvajanja 
propisa </c:v>
                </c:pt>
                <c:pt idx="3">
                  <c:v>U procesu 
pripreme propisa </c:v>
                </c:pt>
              </c:strCache>
            </c:strRef>
          </c:cat>
          <c:val>
            <c:numRef>
              <c:f>Sheet1!$D$2:$D$5</c:f>
              <c:numCache>
                <c:formatCode>General</c:formatCode>
                <c:ptCount val="4"/>
                <c:pt idx="0">
                  <c:v>5.7</c:v>
                </c:pt>
                <c:pt idx="1">
                  <c:v>3.8</c:v>
                </c:pt>
                <c:pt idx="3">
                  <c:v>7.5</c:v>
                </c:pt>
              </c:numCache>
            </c:numRef>
          </c:val>
          <c:extLst>
            <c:ext xmlns:c16="http://schemas.microsoft.com/office/drawing/2014/chart" uri="{C3380CC4-5D6E-409C-BE32-E72D297353CC}">
              <c16:uniqueId val="{00000002-B593-4760-B9E6-1FF2C4DBD644}"/>
            </c:ext>
          </c:extLst>
        </c:ser>
        <c:ser>
          <c:idx val="3"/>
          <c:order val="3"/>
          <c:tx>
            <c:strRef>
              <c:f>Sheet1!$E$1</c:f>
              <c:strCache>
                <c:ptCount val="1"/>
                <c:pt idx="0">
                  <c:v>Da, ali samo kod nekih propisa</c:v>
                </c:pt>
              </c:strCache>
            </c:strRef>
          </c:tx>
          <c:spPr>
            <a:solidFill>
              <a:srgbClr val="3D87A1"/>
            </a:solidFill>
            <a:ln>
              <a:solidFill>
                <a:srgbClr val="FFFFFF"/>
              </a:solidFill>
            </a:ln>
            <a:effectLst/>
          </c:spPr>
          <c:invertIfNegative val="0"/>
          <c:dLbls>
            <c:numFmt formatCode="#&quot;%&quot;" sourceLinked="0"/>
            <c:spPr>
              <a:noFill/>
              <a:ln>
                <a:noFill/>
              </a:ln>
              <a:effectLst/>
            </c:spPr>
            <c:txPr>
              <a:bodyPr rot="0" spcFirstLastPara="1" vertOverflow="ellipsis" vert="horz" wrap="square" anchor="ctr" anchorCtr="0"/>
              <a:lstStyle/>
              <a:p>
                <a:pPr algn="ctr">
                  <a:defRPr lang="en-US" sz="2000" b="1" i="0" u="none" strike="noStrike" kern="1200" baseline="0">
                    <a:solidFill>
                      <a:schemeClr val="bg1"/>
                    </a:solidFill>
                    <a:latin typeface="+mn-lt"/>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 procesu
pripreme propisa </c:v>
                </c:pt>
                <c:pt idx="1">
                  <c:v>Nakon usvajanja 
propisa </c:v>
                </c:pt>
                <c:pt idx="3">
                  <c:v>U procesu 
pripreme propisa </c:v>
                </c:pt>
              </c:strCache>
            </c:strRef>
          </c:cat>
          <c:val>
            <c:numRef>
              <c:f>Sheet1!$E$2:$E$5</c:f>
              <c:numCache>
                <c:formatCode>General</c:formatCode>
                <c:ptCount val="4"/>
                <c:pt idx="0">
                  <c:v>11.3</c:v>
                </c:pt>
                <c:pt idx="1">
                  <c:v>13.2</c:v>
                </c:pt>
                <c:pt idx="3">
                  <c:v>13.2</c:v>
                </c:pt>
              </c:numCache>
            </c:numRef>
          </c:val>
          <c:extLst>
            <c:ext xmlns:c16="http://schemas.microsoft.com/office/drawing/2014/chart" uri="{C3380CC4-5D6E-409C-BE32-E72D297353CC}">
              <c16:uniqueId val="{00000003-B593-4760-B9E6-1FF2C4DBD644}"/>
            </c:ext>
          </c:extLst>
        </c:ser>
        <c:ser>
          <c:idx val="4"/>
          <c:order val="4"/>
          <c:tx>
            <c:strRef>
              <c:f>Sheet1!$F$1</c:f>
              <c:strCache>
                <c:ptCount val="1"/>
                <c:pt idx="0">
                  <c:v>Da kod većine propisa</c:v>
                </c:pt>
              </c:strCache>
            </c:strRef>
          </c:tx>
          <c:spPr>
            <a:solidFill>
              <a:srgbClr val="007681"/>
            </a:solidFill>
            <a:ln>
              <a:solidFill>
                <a:srgbClr val="FFFFFF"/>
              </a:solidFill>
            </a:ln>
            <a:effectLst/>
          </c:spPr>
          <c:invertIfNegative val="0"/>
          <c:dLbls>
            <c:numFmt formatCode="#&quot;%&quot;" sourceLinked="0"/>
            <c:spPr>
              <a:noFill/>
              <a:ln>
                <a:noFill/>
              </a:ln>
              <a:effectLst/>
            </c:spPr>
            <c:txPr>
              <a:bodyPr rot="0" spcFirstLastPara="1" vertOverflow="ellipsis" vert="horz" wrap="square" anchor="ctr" anchorCtr="1"/>
              <a:lstStyle/>
              <a:p>
                <a:pPr algn="ctr">
                  <a:defRPr lang="en-GB" sz="2000" b="1" i="0" u="none" strike="noStrike" kern="1200" baseline="0">
                    <a:solidFill>
                      <a:schemeClr val="bg1"/>
                    </a:solidFill>
                    <a:latin typeface="+mn-lt"/>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 procesu
pripreme propisa </c:v>
                </c:pt>
                <c:pt idx="1">
                  <c:v>Nakon usvajanja 
propisa </c:v>
                </c:pt>
                <c:pt idx="3">
                  <c:v>U procesu 
pripreme propisa </c:v>
                </c:pt>
              </c:strCache>
            </c:strRef>
          </c:cat>
          <c:val>
            <c:numRef>
              <c:f>Sheet1!$F$2:$F$5</c:f>
              <c:numCache>
                <c:formatCode>General</c:formatCode>
                <c:ptCount val="4"/>
                <c:pt idx="0">
                  <c:v>17</c:v>
                </c:pt>
                <c:pt idx="1">
                  <c:v>24.5</c:v>
                </c:pt>
                <c:pt idx="3">
                  <c:v>15.1</c:v>
                </c:pt>
              </c:numCache>
            </c:numRef>
          </c:val>
          <c:extLst>
            <c:ext xmlns:c16="http://schemas.microsoft.com/office/drawing/2014/chart" uri="{C3380CC4-5D6E-409C-BE32-E72D297353CC}">
              <c16:uniqueId val="{00000004-B593-4760-B9E6-1FF2C4DBD644}"/>
            </c:ext>
          </c:extLst>
        </c:ser>
        <c:ser>
          <c:idx val="5"/>
          <c:order val="5"/>
          <c:tx>
            <c:strRef>
              <c:f>Sheet1!$G$1</c:f>
              <c:strCache>
                <c:ptCount val="1"/>
                <c:pt idx="0">
                  <c:v>Da, kod svih propisa</c:v>
                </c:pt>
              </c:strCache>
            </c:strRef>
          </c:tx>
          <c:spPr>
            <a:solidFill>
              <a:srgbClr val="004644"/>
            </a:solidFill>
            <a:ln>
              <a:solidFill>
                <a:schemeClr val="bg1"/>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2-5085-45B0-9321-ECFFB2C81EE3}"/>
                </c:ext>
              </c:extLst>
            </c:dLbl>
            <c:numFmt formatCode="#&quot;%&quot;" sourceLinked="0"/>
            <c:spPr>
              <a:noFill/>
              <a:ln>
                <a:noFill/>
              </a:ln>
              <a:effectLst/>
            </c:spPr>
            <c:txPr>
              <a:bodyPr/>
              <a:lstStyle/>
              <a:p>
                <a:pPr algn="ctr" rtl="0">
                  <a:defRPr lang="en-US" sz="2000" b="1" i="0" u="none" strike="noStrike" kern="1200" baseline="0">
                    <a:solidFill>
                      <a:prstClr val="white"/>
                    </a:solidFill>
                    <a:latin typeface="+mn-lt"/>
                    <a:ea typeface="Segoe UI" panose="020B0502040204020203" pitchFamily="34" charset="0"/>
                    <a:cs typeface="Segoe UI" panose="020B0502040204020203"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Sheet1!$A$2:$A$5</c:f>
              <c:strCache>
                <c:ptCount val="4"/>
                <c:pt idx="0">
                  <c:v>U procesu
pripreme propisa </c:v>
                </c:pt>
                <c:pt idx="1">
                  <c:v>Nakon usvajanja 
propisa </c:v>
                </c:pt>
                <c:pt idx="3">
                  <c:v>U procesu 
pripreme propisa </c:v>
                </c:pt>
              </c:strCache>
            </c:strRef>
          </c:cat>
          <c:val>
            <c:numRef>
              <c:f>Sheet1!$G$2:$G$5</c:f>
              <c:numCache>
                <c:formatCode>General</c:formatCode>
                <c:ptCount val="4"/>
                <c:pt idx="0">
                  <c:v>47.2</c:v>
                </c:pt>
                <c:pt idx="1">
                  <c:v>22.6</c:v>
                </c:pt>
                <c:pt idx="2">
                  <c:v>0</c:v>
                </c:pt>
                <c:pt idx="3">
                  <c:v>3.8</c:v>
                </c:pt>
              </c:numCache>
            </c:numRef>
          </c:val>
          <c:extLst>
            <c:ext xmlns:c16="http://schemas.microsoft.com/office/drawing/2014/chart" uri="{C3380CC4-5D6E-409C-BE32-E72D297353CC}">
              <c16:uniqueId val="{00000003-5085-45B0-9321-ECFFB2C81EE3}"/>
            </c:ext>
          </c:extLst>
        </c:ser>
        <c:dLbls>
          <c:showLegendKey val="0"/>
          <c:showVal val="1"/>
          <c:showCatName val="0"/>
          <c:showSerName val="0"/>
          <c:showPercent val="0"/>
          <c:showBubbleSize val="0"/>
        </c:dLbls>
        <c:gapWidth val="50"/>
        <c:overlap val="100"/>
        <c:axId val="239772416"/>
        <c:axId val="239773952"/>
      </c:barChart>
      <c:catAx>
        <c:axId val="239772416"/>
        <c:scaling>
          <c:orientation val="minMax"/>
        </c:scaling>
        <c:delete val="0"/>
        <c:axPos val="b"/>
        <c:numFmt formatCode="General" sourceLinked="0"/>
        <c:majorTickMark val="none"/>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endParaRPr lang="en-US"/>
          </a:p>
        </c:txPr>
        <c:crossAx val="239773952"/>
        <c:crosses val="autoZero"/>
        <c:auto val="1"/>
        <c:lblAlgn val="ctr"/>
        <c:lblOffset val="100"/>
        <c:noMultiLvlLbl val="0"/>
      </c:catAx>
      <c:valAx>
        <c:axId val="239773952"/>
        <c:scaling>
          <c:orientation val="minMax"/>
        </c:scaling>
        <c:delete val="1"/>
        <c:axPos val="l"/>
        <c:numFmt formatCode="0%" sourceLinked="1"/>
        <c:majorTickMark val="none"/>
        <c:minorTickMark val="none"/>
        <c:tickLblPos val="nextTo"/>
        <c:crossAx val="239772416"/>
        <c:crosses val="autoZero"/>
        <c:crossBetween val="between"/>
      </c:valAx>
      <c:spPr>
        <a:noFill/>
        <a:ln w="6350">
          <a:noFill/>
        </a:ln>
        <a:effectLst/>
      </c:spPr>
    </c:plotArea>
    <c:legend>
      <c:legendPos val="l"/>
      <c:layout>
        <c:manualLayout>
          <c:xMode val="edge"/>
          <c:yMode val="edge"/>
          <c:x val="0.49806873721007794"/>
          <c:y val="4.2905459440498485E-2"/>
          <c:w val="0.26877871427571465"/>
          <c:h val="0.74257113326528279"/>
        </c:manualLayout>
      </c:layout>
      <c:overlay val="0"/>
      <c:spPr>
        <a:noFill/>
        <a:ln>
          <a:noFill/>
        </a:ln>
        <a:effectLst/>
      </c:spPr>
      <c:txPr>
        <a:bodyPr rot="0" spcFirstLastPara="1" vertOverflow="ellipsis" vert="horz" wrap="square" anchor="ctr" anchorCtr="1"/>
        <a:lstStyle/>
        <a:p>
          <a:pPr rtl="0">
            <a:defRPr sz="18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9525" cap="flat" cmpd="sng" algn="ctr">
      <a:noFill/>
      <a:prstDash val="solid"/>
    </a:ln>
    <a:effectLst/>
  </c:spPr>
  <c:txPr>
    <a:bodyPr/>
    <a:lstStyle/>
    <a:p>
      <a:pPr>
        <a:defRPr sz="1800">
          <a:solidFill>
            <a:schemeClr val="tx1"/>
          </a:solidFill>
          <a:latin typeface="Segoe UI Light" panose="020B0502040204020203" pitchFamily="34" charset="0"/>
        </a:defRPr>
      </a:pPr>
      <a:endParaRPr lang="en-US"/>
    </a:p>
  </c:txPr>
  <c:externalData r:id="rId1">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689663018128924"/>
          <c:y val="3.3045433568152247E-2"/>
          <c:w val="0.7117514606339842"/>
          <c:h val="0.92878555311361544"/>
        </c:manualLayout>
      </c:layout>
      <c:barChart>
        <c:barDir val="bar"/>
        <c:grouping val="clustered"/>
        <c:varyColors val="0"/>
        <c:ser>
          <c:idx val="0"/>
          <c:order val="0"/>
          <c:tx>
            <c:strRef>
              <c:f>Sheet1!$B$1</c:f>
              <c:strCache>
                <c:ptCount val="1"/>
                <c:pt idx="0">
                  <c:v>2018</c:v>
                </c:pt>
              </c:strCache>
            </c:strRef>
          </c:tx>
          <c:spPr>
            <a:solidFill>
              <a:srgbClr val="006666"/>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 kod svih propisa</c:v>
                </c:pt>
                <c:pt idx="1">
                  <c:v>Da kod većine propisa</c:v>
                </c:pt>
                <c:pt idx="2">
                  <c:v>Da, ali samo kod nekih propisa</c:v>
                </c:pt>
                <c:pt idx="3">
                  <c:v>Ne</c:v>
                </c:pt>
                <c:pt idx="4">
                  <c:v>Ne zna</c:v>
                </c:pt>
              </c:strCache>
            </c:strRef>
          </c:cat>
          <c:val>
            <c:numRef>
              <c:f>Sheet1!$B$2:$B$6</c:f>
              <c:numCache>
                <c:formatCode>General</c:formatCode>
                <c:ptCount val="5"/>
                <c:pt idx="0">
                  <c:v>34</c:v>
                </c:pt>
                <c:pt idx="1">
                  <c:v>30</c:v>
                </c:pt>
                <c:pt idx="2">
                  <c:v>12</c:v>
                </c:pt>
                <c:pt idx="3">
                  <c:v>12</c:v>
                </c:pt>
                <c:pt idx="4">
                  <c:v>12</c:v>
                </c:pt>
              </c:numCache>
            </c:numRef>
          </c:val>
          <c:extLst>
            <c:ext xmlns:c16="http://schemas.microsoft.com/office/drawing/2014/chart" uri="{C3380CC4-5D6E-409C-BE32-E72D297353CC}">
              <c16:uniqueId val="{00000000-D5DA-459A-A26D-D77214C8FD1E}"/>
            </c:ext>
          </c:extLst>
        </c:ser>
        <c:ser>
          <c:idx val="1"/>
          <c:order val="1"/>
          <c:tx>
            <c:strRef>
              <c:f>Sheet1!$C$1</c:f>
              <c:strCache>
                <c:ptCount val="1"/>
                <c:pt idx="0">
                  <c:v>2019</c:v>
                </c:pt>
              </c:strCache>
            </c:strRef>
          </c:tx>
          <c:spPr>
            <a:solidFill>
              <a:srgbClr val="CB333B"/>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Da, kod svih propisa</c:v>
                </c:pt>
                <c:pt idx="1">
                  <c:v>Da kod većine propisa</c:v>
                </c:pt>
                <c:pt idx="2">
                  <c:v>Da, ali samo kod nekih propisa</c:v>
                </c:pt>
                <c:pt idx="3">
                  <c:v>Ne</c:v>
                </c:pt>
                <c:pt idx="4">
                  <c:v>Ne zna</c:v>
                </c:pt>
              </c:strCache>
            </c:strRef>
          </c:cat>
          <c:val>
            <c:numRef>
              <c:f>Sheet1!$C$2:$C$6</c:f>
              <c:numCache>
                <c:formatCode>General</c:formatCode>
                <c:ptCount val="5"/>
                <c:pt idx="0">
                  <c:v>47.2</c:v>
                </c:pt>
                <c:pt idx="1">
                  <c:v>17</c:v>
                </c:pt>
                <c:pt idx="2">
                  <c:v>11.3</c:v>
                </c:pt>
                <c:pt idx="3">
                  <c:v>5.7</c:v>
                </c:pt>
                <c:pt idx="4">
                  <c:v>18.899999999999999</c:v>
                </c:pt>
              </c:numCache>
            </c:numRef>
          </c:val>
          <c:extLst>
            <c:ext xmlns:c16="http://schemas.microsoft.com/office/drawing/2014/chart" uri="{C3380CC4-5D6E-409C-BE32-E72D297353CC}">
              <c16:uniqueId val="{00000001-D5DA-459A-A26D-D77214C8FD1E}"/>
            </c:ext>
          </c:extLst>
        </c:ser>
        <c:dLbls>
          <c:showLegendKey val="0"/>
          <c:showVal val="0"/>
          <c:showCatName val="0"/>
          <c:showSerName val="0"/>
          <c:showPercent val="0"/>
          <c:showBubbleSize val="0"/>
        </c:dLbls>
        <c:gapWidth val="50"/>
        <c:axId val="943203520"/>
        <c:axId val="943208440"/>
      </c:barChart>
      <c:catAx>
        <c:axId val="943203520"/>
        <c:scaling>
          <c:orientation val="maxMin"/>
        </c:scaling>
        <c:delete val="0"/>
        <c:axPos val="l"/>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2000" b="1"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crossAx val="943208440"/>
        <c:crosses val="autoZero"/>
        <c:auto val="1"/>
        <c:lblAlgn val="ctr"/>
        <c:lblOffset val="100"/>
        <c:noMultiLvlLbl val="0"/>
      </c:catAx>
      <c:valAx>
        <c:axId val="943208440"/>
        <c:scaling>
          <c:orientation val="minMax"/>
        </c:scaling>
        <c:delete val="1"/>
        <c:axPos val="t"/>
        <c:numFmt formatCode="General" sourceLinked="1"/>
        <c:majorTickMark val="none"/>
        <c:minorTickMark val="none"/>
        <c:tickLblPos val="nextTo"/>
        <c:crossAx val="943203520"/>
        <c:crosses val="autoZero"/>
        <c:crossBetween val="between"/>
      </c:valAx>
      <c:spPr>
        <a:noFill/>
        <a:ln>
          <a:noFill/>
        </a:ln>
        <a:effectLst/>
      </c:spPr>
    </c:plotArea>
    <c:legend>
      <c:legendPos val="b"/>
      <c:layout>
        <c:manualLayout>
          <c:xMode val="edge"/>
          <c:yMode val="edge"/>
          <c:x val="0.83934180054118623"/>
          <c:y val="0.46898755840608891"/>
          <c:w val="9.9438173943427355E-2"/>
          <c:h val="0.20356223623676614"/>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5039197697071167"/>
          <c:y val="1.2166294220950431E-3"/>
          <c:w val="0.63705032420318475"/>
          <c:h val="0.99878350401720928"/>
        </c:manualLayout>
      </c:layout>
      <c:barChart>
        <c:barDir val="bar"/>
        <c:grouping val="clustered"/>
        <c:varyColors val="0"/>
        <c:ser>
          <c:idx val="0"/>
          <c:order val="0"/>
          <c:tx>
            <c:strRef>
              <c:f>Sheet1!$B$1</c:f>
              <c:strCache>
                <c:ptCount val="1"/>
                <c:pt idx="0">
                  <c:v>Column2</c:v>
                </c:pt>
              </c:strCache>
            </c:strRef>
          </c:tx>
          <c:spPr>
            <a:solidFill>
              <a:srgbClr val="007681"/>
            </a:solidFill>
            <a:ln>
              <a:solidFill>
                <a:schemeClr val="bg1"/>
              </a:solidFill>
            </a:ln>
            <a:effectLst/>
          </c:spPr>
          <c:invertIfNegative val="0"/>
          <c:dPt>
            <c:idx val="0"/>
            <c:invertIfNegative val="0"/>
            <c:bubble3D val="0"/>
            <c:extLst>
              <c:ext xmlns:c16="http://schemas.microsoft.com/office/drawing/2014/chart" uri="{C3380CC4-5D6E-409C-BE32-E72D297353CC}">
                <c16:uniqueId val="{00000000-D7A3-4025-B6F0-5A1870055F94}"/>
              </c:ext>
            </c:extLst>
          </c:dPt>
          <c:dPt>
            <c:idx val="1"/>
            <c:invertIfNegative val="0"/>
            <c:bubble3D val="0"/>
            <c:extLst>
              <c:ext xmlns:c16="http://schemas.microsoft.com/office/drawing/2014/chart" uri="{C3380CC4-5D6E-409C-BE32-E72D297353CC}">
                <c16:uniqueId val="{00000001-D7A3-4025-B6F0-5A1870055F94}"/>
              </c:ext>
            </c:extLst>
          </c:dPt>
          <c:dPt>
            <c:idx val="2"/>
            <c:invertIfNegative val="0"/>
            <c:bubble3D val="0"/>
            <c:extLst>
              <c:ext xmlns:c16="http://schemas.microsoft.com/office/drawing/2014/chart" uri="{C3380CC4-5D6E-409C-BE32-E72D297353CC}">
                <c16:uniqueId val="{00000002-D7A3-4025-B6F0-5A1870055F94}"/>
              </c:ext>
            </c:extLst>
          </c:dPt>
          <c:dPt>
            <c:idx val="3"/>
            <c:invertIfNegative val="0"/>
            <c:bubble3D val="0"/>
            <c:spPr>
              <a:solidFill>
                <a:srgbClr val="FF585D"/>
              </a:solidFill>
              <a:ln>
                <a:solidFill>
                  <a:schemeClr val="bg1"/>
                </a:solidFill>
              </a:ln>
              <a:effectLst/>
            </c:spPr>
            <c:extLst>
              <c:ext xmlns:c16="http://schemas.microsoft.com/office/drawing/2014/chart" uri="{C3380CC4-5D6E-409C-BE32-E72D297353CC}">
                <c16:uniqueId val="{00000004-D7A3-4025-B6F0-5A1870055F94}"/>
              </c:ext>
            </c:extLst>
          </c:dPt>
          <c:dPt>
            <c:idx val="4"/>
            <c:invertIfNegative val="0"/>
            <c:bubble3D val="0"/>
            <c:spPr>
              <a:solidFill>
                <a:schemeClr val="bg1">
                  <a:lumMod val="50000"/>
                </a:schemeClr>
              </a:solidFill>
              <a:ln>
                <a:solidFill>
                  <a:schemeClr val="bg1"/>
                </a:solidFill>
              </a:ln>
              <a:effectLst/>
            </c:spPr>
            <c:extLst>
              <c:ext xmlns:c16="http://schemas.microsoft.com/office/drawing/2014/chart" uri="{C3380CC4-5D6E-409C-BE32-E72D297353CC}">
                <c16:uniqueId val="{00000006-D7A3-4025-B6F0-5A1870055F94}"/>
              </c:ext>
            </c:extLst>
          </c:dPt>
          <c:dPt>
            <c:idx val="5"/>
            <c:invertIfNegative val="0"/>
            <c:bubble3D val="0"/>
            <c:extLst>
              <c:ext xmlns:c16="http://schemas.microsoft.com/office/drawing/2014/chart" uri="{C3380CC4-5D6E-409C-BE32-E72D297353CC}">
                <c16:uniqueId val="{00000008-D7A3-4025-B6F0-5A1870055F94}"/>
              </c:ext>
            </c:extLst>
          </c:dPt>
          <c:dPt>
            <c:idx val="6"/>
            <c:invertIfNegative val="0"/>
            <c:bubble3D val="0"/>
            <c:spPr>
              <a:solidFill>
                <a:schemeClr val="bg1">
                  <a:lumMod val="65000"/>
                </a:schemeClr>
              </a:solidFill>
              <a:ln>
                <a:solidFill>
                  <a:schemeClr val="bg1"/>
                </a:solidFill>
              </a:ln>
              <a:effectLst/>
            </c:spPr>
            <c:extLst>
              <c:ext xmlns:c16="http://schemas.microsoft.com/office/drawing/2014/chart" uri="{C3380CC4-5D6E-409C-BE32-E72D297353CC}">
                <c16:uniqueId val="{0000000A-D7A3-4025-B6F0-5A1870055F94}"/>
              </c:ext>
            </c:extLst>
          </c:dPt>
          <c:dPt>
            <c:idx val="7"/>
            <c:invertIfNegative val="0"/>
            <c:bubble3D val="0"/>
            <c:extLst>
              <c:ext xmlns:c16="http://schemas.microsoft.com/office/drawing/2014/chart" uri="{C3380CC4-5D6E-409C-BE32-E72D297353CC}">
                <c16:uniqueId val="{0000000B-D7A3-4025-B6F0-5A1870055F94}"/>
              </c:ext>
            </c:extLst>
          </c:dPt>
          <c:dLbls>
            <c:numFmt formatCode="0&quot;%&quot;" sourceLinked="0"/>
            <c:spPr>
              <a:noFill/>
              <a:ln>
                <a:noFill/>
              </a:ln>
              <a:effectLst/>
            </c:spPr>
            <c:txPr>
              <a:bodyPr/>
              <a:lstStyle/>
              <a:p>
                <a:pPr>
                  <a:defRPr sz="2400" b="1">
                    <a:solidFill>
                      <a:schemeClr val="tx1"/>
                    </a:solidFill>
                    <a:latin typeface="Calibri" panose="020F050202020403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Uglavnom zadovoljavajuća</c:v>
                </c:pt>
                <c:pt idx="1">
                  <c:v>U potpunosti zadovoljavajuća</c:v>
                </c:pt>
                <c:pt idx="2">
                  <c:v>ZADOVOLJAVAJUĆA (1+2)</c:v>
                </c:pt>
                <c:pt idx="3">
                  <c:v>Nije bilo saradnje</c:v>
                </c:pt>
                <c:pt idx="4">
                  <c:v>Ne znam</c:v>
                </c:pt>
              </c:strCache>
            </c:strRef>
          </c:cat>
          <c:val>
            <c:numRef>
              <c:f>Sheet1!$B$2:$B$6</c:f>
              <c:numCache>
                <c:formatCode>General</c:formatCode>
                <c:ptCount val="5"/>
                <c:pt idx="0">
                  <c:v>54.7</c:v>
                </c:pt>
                <c:pt idx="1">
                  <c:v>34</c:v>
                </c:pt>
                <c:pt idx="2">
                  <c:v>88.7</c:v>
                </c:pt>
                <c:pt idx="3">
                  <c:v>1.9</c:v>
                </c:pt>
                <c:pt idx="4">
                  <c:v>9.4</c:v>
                </c:pt>
              </c:numCache>
            </c:numRef>
          </c:val>
          <c:extLst>
            <c:ext xmlns:c16="http://schemas.microsoft.com/office/drawing/2014/chart" uri="{C3380CC4-5D6E-409C-BE32-E72D297353CC}">
              <c16:uniqueId val="{0000000C-D7A3-4025-B6F0-5A1870055F94}"/>
            </c:ext>
          </c:extLst>
        </c:ser>
        <c:dLbls>
          <c:showLegendKey val="0"/>
          <c:showVal val="0"/>
          <c:showCatName val="0"/>
          <c:showSerName val="0"/>
          <c:showPercent val="0"/>
          <c:showBubbleSize val="0"/>
        </c:dLbls>
        <c:gapWidth val="20"/>
        <c:axId val="241388160"/>
        <c:axId val="241394048"/>
      </c:barChart>
      <c:catAx>
        <c:axId val="241388160"/>
        <c:scaling>
          <c:orientation val="maxMin"/>
        </c:scaling>
        <c:delete val="0"/>
        <c:axPos val="l"/>
        <c:numFmt formatCode="General" sourceLinked="0"/>
        <c:majorTickMark val="out"/>
        <c:minorTickMark val="none"/>
        <c:tickLblPos val="nextTo"/>
        <c:spPr>
          <a:ln>
            <a:noFill/>
          </a:ln>
        </c:spPr>
        <c:txPr>
          <a:bodyPr/>
          <a:lstStyle/>
          <a:p>
            <a:pPr>
              <a:defRPr sz="2000" cap="none" baseline="0">
                <a:latin typeface="Calibri" panose="020F0502020204030204" pitchFamily="34" charset="0"/>
              </a:defRPr>
            </a:pPr>
            <a:endParaRPr lang="en-US"/>
          </a:p>
        </c:txPr>
        <c:crossAx val="241394048"/>
        <c:crosses val="autoZero"/>
        <c:auto val="1"/>
        <c:lblAlgn val="ctr"/>
        <c:lblOffset val="100"/>
        <c:noMultiLvlLbl val="0"/>
      </c:catAx>
      <c:valAx>
        <c:axId val="241394048"/>
        <c:scaling>
          <c:orientation val="minMax"/>
        </c:scaling>
        <c:delete val="1"/>
        <c:axPos val="b"/>
        <c:numFmt formatCode="General" sourceLinked="1"/>
        <c:majorTickMark val="out"/>
        <c:minorTickMark val="none"/>
        <c:tickLblPos val="nextTo"/>
        <c:crossAx val="241388160"/>
        <c:crosses val="max"/>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250120660545913"/>
          <c:y val="0"/>
          <c:w val="0.62208399886351429"/>
          <c:h val="1"/>
        </c:manualLayout>
      </c:layout>
      <c:doughnutChart>
        <c:varyColors val="1"/>
        <c:ser>
          <c:idx val="0"/>
          <c:order val="0"/>
          <c:tx>
            <c:strRef>
              <c:f>Sheet1!$B$1</c:f>
              <c:strCache>
                <c:ptCount val="1"/>
                <c:pt idx="0">
                  <c:v>Series 1</c:v>
                </c:pt>
              </c:strCache>
            </c:strRef>
          </c:tx>
          <c:spPr>
            <a:ln>
              <a:solidFill>
                <a:schemeClr val="bg1"/>
              </a:solidFill>
            </a:ln>
          </c:spPr>
          <c:dPt>
            <c:idx val="0"/>
            <c:bubble3D val="0"/>
            <c:spPr>
              <a:solidFill>
                <a:srgbClr val="007681"/>
              </a:solidFill>
              <a:ln>
                <a:solidFill>
                  <a:schemeClr val="bg1"/>
                </a:solidFill>
              </a:ln>
            </c:spPr>
            <c:extLst>
              <c:ext xmlns:c16="http://schemas.microsoft.com/office/drawing/2014/chart" uri="{C3380CC4-5D6E-409C-BE32-E72D297353CC}">
                <c16:uniqueId val="{00000001-9E30-467C-91F9-78148DEA27E3}"/>
              </c:ext>
            </c:extLst>
          </c:dPt>
          <c:dPt>
            <c:idx val="1"/>
            <c:bubble3D val="0"/>
            <c:spPr>
              <a:solidFill>
                <a:srgbClr val="71B2C9"/>
              </a:solidFill>
              <a:ln>
                <a:solidFill>
                  <a:schemeClr val="bg1"/>
                </a:solidFill>
              </a:ln>
            </c:spPr>
            <c:extLst>
              <c:ext xmlns:c16="http://schemas.microsoft.com/office/drawing/2014/chart" uri="{C3380CC4-5D6E-409C-BE32-E72D297353CC}">
                <c16:uniqueId val="{00000003-9E30-467C-91F9-78148DEA27E3}"/>
              </c:ext>
            </c:extLst>
          </c:dPt>
          <c:dPt>
            <c:idx val="2"/>
            <c:bubble3D val="0"/>
            <c:spPr>
              <a:solidFill>
                <a:srgbClr val="FF585D"/>
              </a:solidFill>
              <a:ln>
                <a:solidFill>
                  <a:schemeClr val="bg1"/>
                </a:solidFill>
              </a:ln>
            </c:spPr>
            <c:extLst>
              <c:ext xmlns:c16="http://schemas.microsoft.com/office/drawing/2014/chart" uri="{C3380CC4-5D6E-409C-BE32-E72D297353CC}">
                <c16:uniqueId val="{00000005-9E30-467C-91F9-78148DEA27E3}"/>
              </c:ext>
            </c:extLst>
          </c:dPt>
          <c:dPt>
            <c:idx val="3"/>
            <c:bubble3D val="0"/>
            <c:spPr>
              <a:solidFill>
                <a:schemeClr val="bg1">
                  <a:lumMod val="50000"/>
                </a:schemeClr>
              </a:solidFill>
              <a:ln>
                <a:solidFill>
                  <a:schemeClr val="bg1"/>
                </a:solidFill>
              </a:ln>
            </c:spPr>
            <c:extLst>
              <c:ext xmlns:c16="http://schemas.microsoft.com/office/drawing/2014/chart" uri="{C3380CC4-5D6E-409C-BE32-E72D297353CC}">
                <c16:uniqueId val="{00000007-9E30-467C-91F9-78148DEA27E3}"/>
              </c:ext>
            </c:extLst>
          </c:dPt>
          <c:dPt>
            <c:idx val="4"/>
            <c:bubble3D val="0"/>
            <c:spPr>
              <a:solidFill>
                <a:srgbClr val="79797C"/>
              </a:solidFill>
              <a:ln>
                <a:solidFill>
                  <a:schemeClr val="bg1"/>
                </a:solidFill>
              </a:ln>
            </c:spPr>
            <c:extLst>
              <c:ext xmlns:c16="http://schemas.microsoft.com/office/drawing/2014/chart" uri="{C3380CC4-5D6E-409C-BE32-E72D297353CC}">
                <c16:uniqueId val="{00000009-9E30-467C-91F9-78148DEA27E3}"/>
              </c:ext>
            </c:extLst>
          </c:dPt>
          <c:dPt>
            <c:idx val="5"/>
            <c:bubble3D val="0"/>
            <c:spPr>
              <a:solidFill>
                <a:schemeClr val="tx1"/>
              </a:solidFill>
              <a:ln>
                <a:solidFill>
                  <a:schemeClr val="bg1"/>
                </a:solidFill>
              </a:ln>
            </c:spPr>
            <c:extLst>
              <c:ext xmlns:c16="http://schemas.microsoft.com/office/drawing/2014/chart" uri="{C3380CC4-5D6E-409C-BE32-E72D297353CC}">
                <c16:uniqueId val="{0000000B-9E30-467C-91F9-78148DEA27E3}"/>
              </c:ext>
            </c:extLst>
          </c:dPt>
          <c:dLbls>
            <c:dLbl>
              <c:idx val="0"/>
              <c:layout>
                <c:manualLayout>
                  <c:x val="-1.2382073385769309E-3"/>
                  <c:y val="-2.1233181405859385E-4"/>
                </c:manualLayout>
              </c:layout>
              <c:showLegendKey val="0"/>
              <c:showVal val="0"/>
              <c:showCatName val="0"/>
              <c:showSerName val="0"/>
              <c:showPercent val="1"/>
              <c:showBubbleSize val="0"/>
              <c:extLst>
                <c:ext xmlns:c15="http://schemas.microsoft.com/office/drawing/2012/chart" uri="{CE6537A1-D6FC-4f65-9D91-7224C49458BB}"/>
                <c:ext xmlns:c16="http://schemas.microsoft.com/office/drawing/2014/chart" uri="{C3380CC4-5D6E-409C-BE32-E72D297353CC}">
                  <c16:uniqueId val="{00000001-9E30-467C-91F9-78148DEA27E3}"/>
                </c:ext>
              </c:extLst>
            </c:dLbl>
            <c:dLbl>
              <c:idx val="3"/>
              <c:numFmt formatCode="#&quot;%&quot;" sourceLinked="0"/>
              <c:spPr>
                <a:noFill/>
                <a:ln>
                  <a:noFill/>
                </a:ln>
                <a:effectLst/>
              </c:spPr>
              <c:txPr>
                <a:bodyPr/>
                <a:lstStyle/>
                <a:p>
                  <a:pPr>
                    <a:defRPr sz="2000" b="1">
                      <a:solidFill>
                        <a:schemeClr val="bg1"/>
                      </a:solidFill>
                      <a:effectLst/>
                      <a:latin typeface="Calibri" panose="020F0502020204030204" pitchFamily="34" charset="0"/>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E30-467C-91F9-78148DEA27E3}"/>
                </c:ext>
              </c:extLst>
            </c:dLbl>
            <c:spPr>
              <a:noFill/>
              <a:ln>
                <a:noFill/>
              </a:ln>
              <a:effectLst/>
            </c:spPr>
            <c:txPr>
              <a:bodyPr/>
              <a:lstStyle/>
              <a:p>
                <a:pPr>
                  <a:defRPr sz="2000" b="1">
                    <a:solidFill>
                      <a:schemeClr val="bg1"/>
                    </a:solidFill>
                    <a:effectLst/>
                    <a:latin typeface="Calibri" panose="020F0502020204030204" pitchFamily="34" charset="0"/>
                  </a:defRPr>
                </a:pPr>
                <a:endParaRPr lang="en-US"/>
              </a:p>
            </c:txPr>
            <c:showLegendKey val="0"/>
            <c:showVal val="0"/>
            <c:showCatName val="0"/>
            <c:showSerName val="0"/>
            <c:showPercent val="1"/>
            <c:showBubbleSize val="0"/>
            <c:showLeaderLines val="0"/>
            <c:extLst>
              <c:ext xmlns:c15="http://schemas.microsoft.com/office/drawing/2012/chart" uri="{CE6537A1-D6FC-4f65-9D91-7224C49458BB}"/>
            </c:extLst>
          </c:dLbls>
          <c:cat>
            <c:strRef>
              <c:f>Sheet1!$A$2:$A$5</c:f>
              <c:strCache>
                <c:ptCount val="4"/>
                <c:pt idx="0">
                  <c:v>Da, to bi bilo veoma korisno</c:v>
                </c:pt>
                <c:pt idx="1">
                  <c:v>Da, to bi bilo donekle korisno</c:v>
                </c:pt>
                <c:pt idx="2">
                  <c:v>Ne, to ne bi bilo korisno</c:v>
                </c:pt>
                <c:pt idx="3">
                  <c:v>Ne zna </c:v>
                </c:pt>
              </c:strCache>
            </c:strRef>
          </c:cat>
          <c:val>
            <c:numRef>
              <c:f>Sheet1!$B$2:$B$5</c:f>
              <c:numCache>
                <c:formatCode>General</c:formatCode>
                <c:ptCount val="4"/>
                <c:pt idx="0">
                  <c:v>50.9</c:v>
                </c:pt>
                <c:pt idx="1">
                  <c:v>34</c:v>
                </c:pt>
                <c:pt idx="2">
                  <c:v>1.9</c:v>
                </c:pt>
                <c:pt idx="3">
                  <c:v>13.2</c:v>
                </c:pt>
              </c:numCache>
            </c:numRef>
          </c:val>
          <c:extLst>
            <c:ext xmlns:c16="http://schemas.microsoft.com/office/drawing/2014/chart" uri="{C3380CC4-5D6E-409C-BE32-E72D297353CC}">
              <c16:uniqueId val="{0000000C-9E30-467C-91F9-78148DEA27E3}"/>
            </c:ext>
          </c:extLst>
        </c:ser>
        <c:ser>
          <c:idx val="1"/>
          <c:order val="1"/>
          <c:tx>
            <c:v>Labels</c:v>
          </c:tx>
          <c:spPr>
            <a:noFill/>
            <a:ln>
              <a:noFill/>
            </a:ln>
          </c:spPr>
          <c:dLbls>
            <c:dLbl>
              <c:idx val="0"/>
              <c:layout>
                <c:manualLayout>
                  <c:x val="6.3923794441783338E-2"/>
                  <c:y val="-7.0823682678341901E-3"/>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D-9E30-467C-91F9-78148DEA27E3}"/>
                </c:ext>
              </c:extLst>
            </c:dLbl>
            <c:dLbl>
              <c:idx val="1"/>
              <c:layout>
                <c:manualLayout>
                  <c:x val="-7.0059113972290726E-2"/>
                  <c:y val="-1.2235411340765494E-2"/>
                </c:manualLayout>
              </c:layout>
              <c:showLegendKey val="0"/>
              <c:showVal val="0"/>
              <c:showCatName val="1"/>
              <c:showSerName val="0"/>
              <c:showPercent val="0"/>
              <c:showBubbleSize val="0"/>
              <c:extLst>
                <c:ext xmlns:c15="http://schemas.microsoft.com/office/drawing/2012/chart" uri="{CE6537A1-D6FC-4f65-9D91-7224C49458BB}">
                  <c15:layout>
                    <c:manualLayout>
                      <c:w val="0.13060000409961736"/>
                      <c:h val="0.15309400114416716"/>
                    </c:manualLayout>
                  </c15:layout>
                </c:ext>
                <c:ext xmlns:c16="http://schemas.microsoft.com/office/drawing/2014/chart" uri="{C3380CC4-5D6E-409C-BE32-E72D297353CC}">
                  <c16:uniqueId val="{0000000E-9E30-467C-91F9-78148DEA27E3}"/>
                </c:ext>
              </c:extLst>
            </c:dLbl>
            <c:dLbl>
              <c:idx val="2"/>
              <c:layout>
                <c:manualLayout>
                  <c:x val="-7.6022634907739778E-2"/>
                  <c:y val="2.2241174396831796E-2"/>
                </c:manualLayout>
              </c:layout>
              <c:showLegendKey val="0"/>
              <c:showVal val="0"/>
              <c:showCatName val="1"/>
              <c:showSerName val="0"/>
              <c:showPercent val="0"/>
              <c:showBubbleSize val="0"/>
              <c:extLst>
                <c:ext xmlns:c15="http://schemas.microsoft.com/office/drawing/2012/chart" uri="{CE6537A1-D6FC-4f65-9D91-7224C49458BB}">
                  <c15:layout>
                    <c:manualLayout>
                      <c:w val="0.16485565372791172"/>
                      <c:h val="0.16364271585600382"/>
                    </c:manualLayout>
                  </c15:layout>
                </c:ext>
                <c:ext xmlns:c16="http://schemas.microsoft.com/office/drawing/2014/chart" uri="{C3380CC4-5D6E-409C-BE32-E72D297353CC}">
                  <c16:uniqueId val="{0000000F-9E30-467C-91F9-78148DEA27E3}"/>
                </c:ext>
              </c:extLst>
            </c:dLbl>
            <c:dLbl>
              <c:idx val="3"/>
              <c:layout>
                <c:manualLayout>
                  <c:x val="-1.9125969946458161E-2"/>
                  <c:y val="2.1447857008657249E-2"/>
                </c:manualLayout>
              </c:layout>
              <c:tx>
                <c:rich>
                  <a:bodyPr/>
                  <a:lstStyle/>
                  <a:p>
                    <a:r>
                      <a:rPr lang="en-US" dirty="0"/>
                      <a:t>Ne znam</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10-9E30-467C-91F9-78148DEA27E3}"/>
                </c:ext>
              </c:extLst>
            </c:dLbl>
            <c:dLbl>
              <c:idx val="4"/>
              <c:layout>
                <c:manualLayout>
                  <c:x val="-4.2615053467814488E-2"/>
                  <c:y val="-1.1078151334801323E-2"/>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1-9E30-467C-91F9-78148DEA27E3}"/>
                </c:ext>
              </c:extLst>
            </c:dLbl>
            <c:dLbl>
              <c:idx val="5"/>
              <c:layout>
                <c:manualLayout>
                  <c:x val="-1.34861766689146E-2"/>
                  <c:y val="0"/>
                </c:manualLayout>
              </c:layout>
              <c:showLegendKey val="0"/>
              <c:showVal val="0"/>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12-9E30-467C-91F9-78148DEA27E3}"/>
                </c:ext>
              </c:extLst>
            </c:dLbl>
            <c:spPr>
              <a:noFill/>
              <a:ln>
                <a:noFill/>
              </a:ln>
              <a:effectLst/>
            </c:spPr>
            <c:txPr>
              <a:bodyPr rot="0" vert="horz" anchor="b" anchorCtr="0"/>
              <a:lstStyle/>
              <a:p>
                <a:pPr>
                  <a:defRPr sz="1800" b="0" cap="none" baseline="0">
                    <a:solidFill>
                      <a:schemeClr val="tx1"/>
                    </a:solidFill>
                    <a:latin typeface="Calibri" panose="020F0502020204030204" pitchFamily="34" charset="0"/>
                  </a:defRPr>
                </a:pPr>
                <a:endParaRPr lang="en-US"/>
              </a:p>
            </c:txPr>
            <c:showLegendKey val="0"/>
            <c:showVal val="0"/>
            <c:showCatName val="1"/>
            <c:showSerName val="0"/>
            <c:showPercent val="0"/>
            <c:showBubbleSize val="0"/>
            <c:showLeaderLines val="0"/>
            <c:extLst>
              <c:ext xmlns:c15="http://schemas.microsoft.com/office/drawing/2012/chart" uri="{CE6537A1-D6FC-4f65-9D91-7224C49458BB}"/>
            </c:extLst>
          </c:dLbls>
          <c:cat>
            <c:strRef>
              <c:f>Sheet1!$A$2:$A$5</c:f>
              <c:strCache>
                <c:ptCount val="4"/>
                <c:pt idx="0">
                  <c:v>Da, to bi bilo veoma korisno</c:v>
                </c:pt>
                <c:pt idx="1">
                  <c:v>Da, to bi bilo donekle korisno</c:v>
                </c:pt>
                <c:pt idx="2">
                  <c:v>Ne, to ne bi bilo korisno</c:v>
                </c:pt>
                <c:pt idx="3">
                  <c:v>Ne zna </c:v>
                </c:pt>
              </c:strCache>
            </c:strRef>
          </c:cat>
          <c:val>
            <c:numRef>
              <c:f>Sheet1!$GL$2:$GL$6</c:f>
              <c:numCache>
                <c:formatCode>General</c:formatCode>
                <c:ptCount val="5"/>
                <c:pt idx="0">
                  <c:v>50.9</c:v>
                </c:pt>
                <c:pt idx="1">
                  <c:v>34</c:v>
                </c:pt>
                <c:pt idx="2">
                  <c:v>1.9</c:v>
                </c:pt>
                <c:pt idx="3">
                  <c:v>13.2</c:v>
                </c:pt>
                <c:pt idx="4">
                  <c:v>0</c:v>
                </c:pt>
              </c:numCache>
            </c:numRef>
          </c:val>
          <c:extLst>
            <c:ext xmlns:c16="http://schemas.microsoft.com/office/drawing/2014/chart" uri="{C3380CC4-5D6E-409C-BE32-E72D297353CC}">
              <c16:uniqueId val="{00000013-9E30-467C-91F9-78148DEA27E3}"/>
            </c:ext>
          </c:extLst>
        </c:ser>
        <c:dLbls>
          <c:showLegendKey val="0"/>
          <c:showVal val="0"/>
          <c:showCatName val="0"/>
          <c:showSerName val="0"/>
          <c:showPercent val="1"/>
          <c:showBubbleSize val="0"/>
          <c:showLeaderLines val="0"/>
        </c:dLbls>
        <c:firstSliceAng val="0"/>
        <c:holeSize val="37"/>
      </c:doughnutChart>
    </c:plotArea>
    <c:plotVisOnly val="1"/>
    <c:dispBlanksAs val="gap"/>
    <c:showDLblsOverMax val="0"/>
  </c:chart>
  <c:txPr>
    <a:bodyPr/>
    <a:lstStyle/>
    <a:p>
      <a:pPr>
        <a:defRPr sz="1800"/>
      </a:pPr>
      <a:endParaRPr lang="en-US"/>
    </a:p>
  </c:txPr>
  <c:externalData r:id="rId1">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51985481060871208"/>
          <c:y val="0"/>
          <c:w val="0.48014520411604494"/>
          <c:h val="0.97832649728504129"/>
        </c:manualLayout>
      </c:layout>
      <c:barChart>
        <c:barDir val="bar"/>
        <c:grouping val="clustered"/>
        <c:varyColors val="0"/>
        <c:ser>
          <c:idx val="0"/>
          <c:order val="0"/>
          <c:tx>
            <c:strRef>
              <c:f>Sheet1!$B$1</c:f>
              <c:strCache>
                <c:ptCount val="1"/>
                <c:pt idx="0">
                  <c:v>Column1</c:v>
                </c:pt>
              </c:strCache>
            </c:strRef>
          </c:tx>
          <c:spPr>
            <a:solidFill>
              <a:schemeClr val="accent4"/>
            </a:solidFill>
            <a:ln>
              <a:noFill/>
            </a:ln>
            <a:effectLst/>
          </c:spPr>
          <c:invertIfNegative val="0"/>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1-7782-4407-A3FB-6353C159FE46}"/>
              </c:ext>
            </c:extLst>
          </c:dPt>
          <c:dPt>
            <c:idx val="4"/>
            <c:invertIfNegative val="0"/>
            <c:bubble3D val="0"/>
            <c:spPr>
              <a:solidFill>
                <a:schemeClr val="bg1">
                  <a:lumMod val="50000"/>
                </a:schemeClr>
              </a:solidFill>
              <a:ln>
                <a:noFill/>
              </a:ln>
              <a:effectLst/>
            </c:spPr>
            <c:extLst>
              <c:ext xmlns:c16="http://schemas.microsoft.com/office/drawing/2014/chart" uri="{C3380CC4-5D6E-409C-BE32-E72D297353CC}">
                <c16:uniqueId val="{00000003-7782-4407-A3FB-6353C159FE46}"/>
              </c:ext>
            </c:extLst>
          </c:dPt>
          <c:dPt>
            <c:idx val="6"/>
            <c:invertIfNegative val="0"/>
            <c:bubble3D val="0"/>
            <c:spPr>
              <a:solidFill>
                <a:schemeClr val="tx2"/>
              </a:solidFill>
              <a:ln>
                <a:noFill/>
              </a:ln>
              <a:effectLst/>
            </c:spPr>
            <c:extLst>
              <c:ext xmlns:c16="http://schemas.microsoft.com/office/drawing/2014/chart" uri="{C3380CC4-5D6E-409C-BE32-E72D297353CC}">
                <c16:uniqueId val="{00000003-94D3-4311-8935-2CF485628F81}"/>
              </c:ext>
            </c:extLst>
          </c:dPt>
          <c:dPt>
            <c:idx val="9"/>
            <c:invertIfNegative val="0"/>
            <c:bubble3D val="0"/>
            <c:extLst>
              <c:ext xmlns:c16="http://schemas.microsoft.com/office/drawing/2014/chart" uri="{C3380CC4-5D6E-409C-BE32-E72D297353CC}">
                <c16:uniqueId val="{00000000-8947-43BB-956A-3EBD20BAA7FA}"/>
              </c:ext>
            </c:extLst>
          </c:dPt>
          <c:dPt>
            <c:idx val="10"/>
            <c:invertIfNegative val="0"/>
            <c:bubble3D val="0"/>
            <c:extLst>
              <c:ext xmlns:c16="http://schemas.microsoft.com/office/drawing/2014/chart" uri="{C3380CC4-5D6E-409C-BE32-E72D297353CC}">
                <c16:uniqueId val="{00000001-8947-43BB-956A-3EBD20BAA7FA}"/>
              </c:ext>
            </c:extLst>
          </c:dPt>
          <c:dPt>
            <c:idx val="11"/>
            <c:invertIfNegative val="0"/>
            <c:bubble3D val="0"/>
            <c:extLst>
              <c:ext xmlns:c16="http://schemas.microsoft.com/office/drawing/2014/chart" uri="{C3380CC4-5D6E-409C-BE32-E72D297353CC}">
                <c16:uniqueId val="{00000002-8947-43BB-956A-3EBD20BAA7FA}"/>
              </c:ext>
            </c:extLst>
          </c:dPt>
          <c:dLbls>
            <c:numFmt formatCode="#&quot;%&quot;" sourceLinked="0"/>
            <c:spPr>
              <a:noFill/>
              <a:ln>
                <a:noFill/>
              </a:ln>
              <a:effectLst/>
            </c:spPr>
            <c:txPr>
              <a:bodyPr rot="0" spcFirstLastPara="1" vertOverflow="ellipsis" vert="horz" wrap="square" anchor="ctr" anchorCtr="0"/>
              <a:lstStyle/>
              <a:p>
                <a:pPr algn="ctr">
                  <a:defRPr lang="en-US" sz="18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Sheet1!$A$2:$A$6</c:f>
              <c:strCache>
                <c:ptCount val="5"/>
                <c:pt idx="0">
                  <c:v>Usklađivanje sa EU zakonodavstvom</c:v>
                </c:pt>
                <c:pt idx="1">
                  <c:v>Usklađivanje sa zahtevima privrede u Srbiji</c:v>
                </c:pt>
                <c:pt idx="2">
                  <c:v>Usklađivanje sa primedbama drugih ministarstava i posebnih organizacija u sastavu Vlade</c:v>
                </c:pt>
                <c:pt idx="3">
                  <c:v>Drugo</c:v>
                </c:pt>
                <c:pt idx="4">
                  <c:v>Ne znam</c:v>
                </c:pt>
              </c:strCache>
            </c:strRef>
          </c:cat>
          <c:val>
            <c:numRef>
              <c:f>Sheet1!$B$2:$B$6</c:f>
              <c:numCache>
                <c:formatCode>General</c:formatCode>
                <c:ptCount val="5"/>
                <c:pt idx="0">
                  <c:v>45.3</c:v>
                </c:pt>
                <c:pt idx="1">
                  <c:v>26.4</c:v>
                </c:pt>
                <c:pt idx="2">
                  <c:v>3.8</c:v>
                </c:pt>
                <c:pt idx="3">
                  <c:v>13.2</c:v>
                </c:pt>
                <c:pt idx="4">
                  <c:v>11.3</c:v>
                </c:pt>
              </c:numCache>
            </c:numRef>
          </c:val>
          <c:extLst>
            <c:ext xmlns:c16="http://schemas.microsoft.com/office/drawing/2014/chart" uri="{C3380CC4-5D6E-409C-BE32-E72D297353CC}">
              <c16:uniqueId val="{00000003-8947-43BB-956A-3EBD20BAA7FA}"/>
            </c:ext>
          </c:extLst>
        </c:ser>
        <c:dLbls>
          <c:showLegendKey val="0"/>
          <c:showVal val="0"/>
          <c:showCatName val="0"/>
          <c:showSerName val="0"/>
          <c:showPercent val="0"/>
          <c:showBubbleSize val="0"/>
        </c:dLbls>
        <c:gapWidth val="30"/>
        <c:overlap val="100"/>
        <c:axId val="242048384"/>
        <c:axId val="242050176"/>
      </c:barChart>
      <c:catAx>
        <c:axId val="242048384"/>
        <c:scaling>
          <c:orientation val="maxMin"/>
        </c:scaling>
        <c:delete val="0"/>
        <c:axPos val="l"/>
        <c:numFmt formatCode="General"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800" b="0" i="0" u="none" strike="noStrike" kern="1200" baseline="0">
                <a:solidFill>
                  <a:schemeClr val="tx1"/>
                </a:solidFill>
                <a:latin typeface="Calibri" panose="020F0502020204030204" pitchFamily="34" charset="0"/>
                <a:ea typeface="+mn-ea"/>
                <a:cs typeface="+mn-cs"/>
              </a:defRPr>
            </a:pPr>
            <a:endParaRPr lang="en-US"/>
          </a:p>
        </c:txPr>
        <c:crossAx val="242050176"/>
        <c:crosses val="autoZero"/>
        <c:auto val="1"/>
        <c:lblAlgn val="ctr"/>
        <c:lblOffset val="0"/>
        <c:noMultiLvlLbl val="0"/>
      </c:catAx>
      <c:valAx>
        <c:axId val="242050176"/>
        <c:scaling>
          <c:orientation val="minMax"/>
        </c:scaling>
        <c:delete val="1"/>
        <c:axPos val="b"/>
        <c:numFmt formatCode="General" sourceLinked="1"/>
        <c:majorTickMark val="out"/>
        <c:minorTickMark val="none"/>
        <c:tickLblPos val="nextTo"/>
        <c:crossAx val="242048384"/>
        <c:crosses val="max"/>
        <c:crossBetween val="between"/>
      </c:valAx>
      <c:spPr>
        <a:noFill/>
        <a:ln>
          <a:noFill/>
        </a:ln>
        <a:effectLst/>
      </c:spPr>
    </c:plotArea>
    <c:plotVisOnly val="1"/>
    <c:dispBlanksAs val="gap"/>
    <c:showDLblsOverMax val="0"/>
  </c:chart>
  <c:spPr>
    <a:noFill/>
    <a:ln w="6350" cap="flat" cmpd="sng" algn="ctr">
      <a:noFill/>
      <a:prstDash val="solid"/>
      <a:round/>
    </a:ln>
    <a:effectLst/>
  </c:spPr>
  <c:txPr>
    <a:bodyPr/>
    <a:lstStyle/>
    <a:p>
      <a:pPr>
        <a:defRPr sz="1600">
          <a:latin typeface="Calibri" panose="020F0502020204030204" pitchFamily="34" charset="0"/>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9737170553482805"/>
          <c:y val="0.14375797654410924"/>
          <c:w val="0.80262829446517192"/>
          <c:h val="0.85514407398906478"/>
        </c:manualLayout>
      </c:layout>
      <c:barChart>
        <c:barDir val="bar"/>
        <c:grouping val="stacked"/>
        <c:varyColors val="0"/>
        <c:ser>
          <c:idx val="0"/>
          <c:order val="0"/>
          <c:tx>
            <c:strRef>
              <c:f>Sheet1!$B$1</c:f>
              <c:strCache>
                <c:ptCount val="1"/>
                <c:pt idx="0">
                  <c:v>Poboljšaće se </c:v>
                </c:pt>
              </c:strCache>
            </c:strRef>
          </c:tx>
          <c:spPr>
            <a:solidFill>
              <a:schemeClr val="accent4">
                <a:lumMod val="50000"/>
              </a:schemeClr>
            </a:solidFill>
            <a:ln>
              <a:solidFill>
                <a:srgbClr val="FFFFFF"/>
              </a:solidFill>
            </a:ln>
          </c:spPr>
          <c:invertIfNegative val="0"/>
          <c:dLbls>
            <c:numFmt formatCode="#,##0" sourceLinked="0"/>
            <c:spPr>
              <a:noFill/>
              <a:ln>
                <a:noFill/>
              </a:ln>
              <a:effectLst/>
            </c:spPr>
            <c:txPr>
              <a:bodyPr wrap="square" lIns="38100" tIns="19050" rIns="38100" bIns="19050" anchor="ctr">
                <a:spAutoFit/>
              </a:bodyPr>
              <a:lstStyle/>
              <a:p>
                <a:pPr>
                  <a:defRPr sz="2400" b="1">
                    <a:solidFill>
                      <a:schemeClr val="bg1"/>
                    </a:solidFill>
                    <a:latin typeface="Calibri" panose="020F0502020204030204" pitchFamily="34" charset="0"/>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Preduzeća</c:v>
                </c:pt>
                <c:pt idx="1">
                  <c:v>Poslovna udruženja</c:v>
                </c:pt>
                <c:pt idx="2">
                  <c:v>Javni sektor</c:v>
                </c:pt>
              </c:strCache>
            </c:strRef>
          </c:cat>
          <c:val>
            <c:numRef>
              <c:f>Sheet1!$B$2:$B$4</c:f>
              <c:numCache>
                <c:formatCode>General</c:formatCode>
                <c:ptCount val="3"/>
                <c:pt idx="0">
                  <c:v>51.6</c:v>
                </c:pt>
                <c:pt idx="1">
                  <c:v>73.3</c:v>
                </c:pt>
                <c:pt idx="2">
                  <c:v>88.7</c:v>
                </c:pt>
              </c:numCache>
            </c:numRef>
          </c:val>
          <c:extLst>
            <c:ext xmlns:c16="http://schemas.microsoft.com/office/drawing/2014/chart" uri="{C3380CC4-5D6E-409C-BE32-E72D297353CC}">
              <c16:uniqueId val="{00000000-3EB0-4F87-8EE0-03722CB418D9}"/>
            </c:ext>
          </c:extLst>
        </c:ser>
        <c:ser>
          <c:idx val="1"/>
          <c:order val="1"/>
          <c:tx>
            <c:strRef>
              <c:f>Sheet1!$C$1</c:f>
              <c:strCache>
                <c:ptCount val="1"/>
                <c:pt idx="0">
                  <c:v>Neće biti promene</c:v>
                </c:pt>
              </c:strCache>
            </c:strRef>
          </c:tx>
          <c:spPr>
            <a:solidFill>
              <a:schemeClr val="bg1">
                <a:lumMod val="50000"/>
              </a:schemeClr>
            </a:solidFill>
            <a:ln>
              <a:solidFill>
                <a:srgbClr val="FFFFFF"/>
              </a:solidFill>
            </a:ln>
          </c:spPr>
          <c:invertIfNegative val="0"/>
          <c:dLbls>
            <c:numFmt formatCode="#,##0" sourceLinked="0"/>
            <c:spPr>
              <a:noFill/>
              <a:ln>
                <a:noFill/>
              </a:ln>
              <a:effectLst/>
            </c:spPr>
            <c:txPr>
              <a:bodyPr anchorCtr="0"/>
              <a:lstStyle/>
              <a:p>
                <a:pPr algn="ctr">
                  <a:defRPr lang="en-US" sz="2400" b="1" i="0" u="none" strike="noStrike" kern="1200" baseline="0">
                    <a:solidFill>
                      <a:schemeClr val="bg1"/>
                    </a:solidFill>
                    <a:latin typeface="Calibri" panose="020F0502020204030204" pitchFamily="34" charset="0"/>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Sheet1!$A$2:$A$4</c:f>
              <c:strCache>
                <c:ptCount val="3"/>
                <c:pt idx="0">
                  <c:v>Preduzeća</c:v>
                </c:pt>
                <c:pt idx="1">
                  <c:v>Poslovna udruženja</c:v>
                </c:pt>
                <c:pt idx="2">
                  <c:v>Javni sektor</c:v>
                </c:pt>
              </c:strCache>
            </c:strRef>
          </c:cat>
          <c:val>
            <c:numRef>
              <c:f>Sheet1!$C$2:$C$4</c:f>
              <c:numCache>
                <c:formatCode>General</c:formatCode>
                <c:ptCount val="3"/>
                <c:pt idx="0">
                  <c:v>37</c:v>
                </c:pt>
                <c:pt idx="1">
                  <c:v>23.3</c:v>
                </c:pt>
                <c:pt idx="2">
                  <c:v>5.7</c:v>
                </c:pt>
              </c:numCache>
            </c:numRef>
          </c:val>
          <c:extLst>
            <c:ext xmlns:c16="http://schemas.microsoft.com/office/drawing/2014/chart" uri="{C3380CC4-5D6E-409C-BE32-E72D297353CC}">
              <c16:uniqueId val="{00000001-3EB0-4F87-8EE0-03722CB418D9}"/>
            </c:ext>
          </c:extLst>
        </c:ser>
        <c:ser>
          <c:idx val="2"/>
          <c:order val="2"/>
          <c:tx>
            <c:strRef>
              <c:f>Sheet1!$D$1</c:f>
              <c:strCache>
                <c:ptCount val="1"/>
                <c:pt idx="0">
                  <c:v>Pogoršaće se</c:v>
                </c:pt>
              </c:strCache>
            </c:strRef>
          </c:tx>
          <c:spPr>
            <a:solidFill>
              <a:srgbClr val="C00000"/>
            </a:solidFill>
            <a:ln>
              <a:solidFill>
                <a:srgbClr val="FFFFFF"/>
              </a:solidFill>
            </a:ln>
          </c:spPr>
          <c:invertIfNegative val="0"/>
          <c:dLbls>
            <c:dLbl>
              <c:idx val="2"/>
              <c:delete val="1"/>
              <c:extLst>
                <c:ext xmlns:c15="http://schemas.microsoft.com/office/drawing/2012/chart" uri="{CE6537A1-D6FC-4f65-9D91-7224C49458BB}"/>
                <c:ext xmlns:c16="http://schemas.microsoft.com/office/drawing/2014/chart" uri="{C3380CC4-5D6E-409C-BE32-E72D297353CC}">
                  <c16:uniqueId val="{00000000-37EA-426D-ACDE-6BCD751E2006}"/>
                </c:ext>
              </c:extLst>
            </c:dLbl>
            <c:numFmt formatCode="#,##0" sourceLinked="0"/>
            <c:spPr>
              <a:noFill/>
              <a:ln>
                <a:noFill/>
              </a:ln>
              <a:effectLst/>
            </c:spPr>
            <c:txPr>
              <a:bodyPr wrap="square" lIns="38100" tIns="19050" rIns="38100" bIns="19050" anchor="ctr" anchorCtr="0">
                <a:spAutoFit/>
              </a:bodyPr>
              <a:lstStyle/>
              <a:p>
                <a:pPr algn="ctr">
                  <a:defRPr lang="en-US" sz="24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Preduzeća</c:v>
                </c:pt>
                <c:pt idx="1">
                  <c:v>Poslovna udruženja</c:v>
                </c:pt>
                <c:pt idx="2">
                  <c:v>Javni sektor</c:v>
                </c:pt>
              </c:strCache>
            </c:strRef>
          </c:cat>
          <c:val>
            <c:numRef>
              <c:f>Sheet1!$D$2:$D$4</c:f>
              <c:numCache>
                <c:formatCode>General</c:formatCode>
                <c:ptCount val="3"/>
                <c:pt idx="0">
                  <c:v>5.9</c:v>
                </c:pt>
              </c:numCache>
            </c:numRef>
          </c:val>
          <c:extLst>
            <c:ext xmlns:c16="http://schemas.microsoft.com/office/drawing/2014/chart" uri="{C3380CC4-5D6E-409C-BE32-E72D297353CC}">
              <c16:uniqueId val="{00000002-3EB0-4F87-8EE0-03722CB418D9}"/>
            </c:ext>
          </c:extLst>
        </c:ser>
        <c:ser>
          <c:idx val="3"/>
          <c:order val="3"/>
          <c:tx>
            <c:strRef>
              <c:f>Sheet1!$E$1</c:f>
              <c:strCache>
                <c:ptCount val="1"/>
                <c:pt idx="0">
                  <c:v>Ne zna</c:v>
                </c:pt>
              </c:strCache>
            </c:strRef>
          </c:tx>
          <c:spPr>
            <a:solidFill>
              <a:schemeClr val="bg1">
                <a:lumMod val="65000"/>
              </a:schemeClr>
            </a:solidFill>
            <a:ln>
              <a:solidFill>
                <a:schemeClr val="bg1"/>
              </a:solidFill>
            </a:ln>
          </c:spPr>
          <c:invertIfNegative val="0"/>
          <c:dLbls>
            <c:numFmt formatCode="#,##0" sourceLinked="0"/>
            <c:spPr>
              <a:noFill/>
              <a:ln>
                <a:noFill/>
              </a:ln>
              <a:effectLst/>
            </c:spPr>
            <c:txPr>
              <a:bodyPr wrap="square" lIns="38100" tIns="19050" rIns="38100" bIns="19050" anchor="ctr" anchorCtr="0">
                <a:spAutoFit/>
              </a:bodyPr>
              <a:lstStyle/>
              <a:p>
                <a:pPr algn="ctr">
                  <a:defRPr lang="en-US" sz="2400" b="1" i="0" u="none" strike="noStrike" kern="1200" baseline="0">
                    <a:solidFill>
                      <a:schemeClr val="bg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Sheet1!$A$2:$A$4</c:f>
              <c:strCache>
                <c:ptCount val="3"/>
                <c:pt idx="0">
                  <c:v>Preduzeća</c:v>
                </c:pt>
                <c:pt idx="1">
                  <c:v>Poslovna udruženja</c:v>
                </c:pt>
                <c:pt idx="2">
                  <c:v>Javni sektor</c:v>
                </c:pt>
              </c:strCache>
            </c:strRef>
          </c:cat>
          <c:val>
            <c:numRef>
              <c:f>Sheet1!$E$2:$E$4</c:f>
              <c:numCache>
                <c:formatCode>General</c:formatCode>
                <c:ptCount val="3"/>
                <c:pt idx="0">
                  <c:v>5.4</c:v>
                </c:pt>
                <c:pt idx="1">
                  <c:v>3.3</c:v>
                </c:pt>
                <c:pt idx="2">
                  <c:v>5.7</c:v>
                </c:pt>
              </c:numCache>
            </c:numRef>
          </c:val>
          <c:extLst>
            <c:ext xmlns:c16="http://schemas.microsoft.com/office/drawing/2014/chart" uri="{C3380CC4-5D6E-409C-BE32-E72D297353CC}">
              <c16:uniqueId val="{00000003-3EB0-4F87-8EE0-03722CB418D9}"/>
            </c:ext>
          </c:extLst>
        </c:ser>
        <c:dLbls>
          <c:showLegendKey val="0"/>
          <c:showVal val="0"/>
          <c:showCatName val="0"/>
          <c:showSerName val="0"/>
          <c:showPercent val="0"/>
          <c:showBubbleSize val="0"/>
        </c:dLbls>
        <c:gapWidth val="30"/>
        <c:overlap val="100"/>
        <c:axId val="241672576"/>
        <c:axId val="241674112"/>
      </c:barChart>
      <c:catAx>
        <c:axId val="241672576"/>
        <c:scaling>
          <c:orientation val="maxMin"/>
        </c:scaling>
        <c:delete val="0"/>
        <c:axPos val="l"/>
        <c:numFmt formatCode="General" sourceLinked="0"/>
        <c:majorTickMark val="out"/>
        <c:minorTickMark val="none"/>
        <c:tickLblPos val="nextTo"/>
        <c:spPr>
          <a:ln>
            <a:noFill/>
          </a:ln>
        </c:spPr>
        <c:txPr>
          <a:bodyPr/>
          <a:lstStyle/>
          <a:p>
            <a:pPr>
              <a:defRPr sz="1600" b="1" cap="all" baseline="0">
                <a:latin typeface="Calibri" panose="020F0502020204030204" pitchFamily="34" charset="0"/>
              </a:defRPr>
            </a:pPr>
            <a:endParaRPr lang="en-US"/>
          </a:p>
        </c:txPr>
        <c:crossAx val="241674112"/>
        <c:crosses val="autoZero"/>
        <c:auto val="1"/>
        <c:lblAlgn val="ctr"/>
        <c:lblOffset val="100"/>
        <c:noMultiLvlLbl val="0"/>
      </c:catAx>
      <c:valAx>
        <c:axId val="241674112"/>
        <c:scaling>
          <c:orientation val="minMax"/>
          <c:max val="100"/>
        </c:scaling>
        <c:delete val="1"/>
        <c:axPos val="b"/>
        <c:numFmt formatCode="#&quot;%&quot;" sourceLinked="0"/>
        <c:majorTickMark val="out"/>
        <c:minorTickMark val="none"/>
        <c:tickLblPos val="nextTo"/>
        <c:crossAx val="241672576"/>
        <c:crosses val="max"/>
        <c:crossBetween val="between"/>
      </c:valAx>
    </c:plotArea>
    <c:legend>
      <c:legendPos val="t"/>
      <c:layout>
        <c:manualLayout>
          <c:xMode val="edge"/>
          <c:yMode val="edge"/>
          <c:x val="3.3432637870502858E-2"/>
          <c:y val="2.2951364792967846E-2"/>
          <c:w val="0.96656736212949712"/>
          <c:h val="8.7670297921967774E-2"/>
        </c:manualLayout>
      </c:layout>
      <c:overlay val="0"/>
      <c:txPr>
        <a:bodyPr/>
        <a:lstStyle/>
        <a:p>
          <a:pPr>
            <a:defRPr sz="2000" b="0">
              <a:latin typeface="Calibri" panose="020F0502020204030204" pitchFamily="34" charset="0"/>
            </a:defRPr>
          </a:pPr>
          <a:endParaRPr lang="en-US"/>
        </a:p>
      </c:txPr>
    </c:legend>
    <c:plotVisOnly val="1"/>
    <c:dispBlanksAs val="gap"/>
    <c:showDLblsOverMax val="0"/>
  </c:chart>
  <c:txPr>
    <a:bodyPr/>
    <a:lstStyle/>
    <a:p>
      <a:pPr>
        <a:defRPr sz="1800"/>
      </a:pPr>
      <a:endParaRPr lang="en-US"/>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5567890117472344E-2"/>
          <c:y val="5.7825997475690318E-2"/>
          <c:w val="0.56827618568697047"/>
          <c:h val="0.81777070307306476"/>
        </c:manualLayout>
      </c:layout>
      <c:barChart>
        <c:barDir val="col"/>
        <c:grouping val="stacked"/>
        <c:varyColors val="0"/>
        <c:ser>
          <c:idx val="0"/>
          <c:order val="0"/>
          <c:tx>
            <c:strRef>
              <c:f>Sheet1!$A$2</c:f>
              <c:strCache>
                <c:ptCount val="1"/>
                <c:pt idx="0">
                  <c:v>Ne znam</c:v>
                </c:pt>
              </c:strCache>
            </c:strRef>
          </c:tx>
          <c:spPr>
            <a:solidFill>
              <a:schemeClr val="bg1">
                <a:lumMod val="65000"/>
              </a:schemeClr>
            </a:solidFill>
            <a:ln>
              <a:solidFill>
                <a:schemeClr val="bg1"/>
              </a:solidFill>
            </a:ln>
          </c:spPr>
          <c:invertIfNegative val="0"/>
          <c:dLbls>
            <c:numFmt formatCode="#&quot;%&quot;" sourceLinked="0"/>
            <c:spPr>
              <a:noFill/>
              <a:ln>
                <a:noFill/>
              </a:ln>
              <a:effectLst/>
            </c:spPr>
            <c:txPr>
              <a:bodyPr/>
              <a:lstStyle/>
              <a:p>
                <a:pPr algn="ctr">
                  <a:defRPr lang="en-US" sz="20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Javni sektor</c:v>
                </c:pt>
              </c:strCache>
            </c:strRef>
          </c:cat>
          <c:val>
            <c:numRef>
              <c:f>Sheet1!$B$2</c:f>
              <c:numCache>
                <c:formatCode>General</c:formatCode>
                <c:ptCount val="1"/>
                <c:pt idx="0">
                  <c:v>9.4</c:v>
                </c:pt>
              </c:numCache>
            </c:numRef>
          </c:val>
          <c:extLst>
            <c:ext xmlns:c16="http://schemas.microsoft.com/office/drawing/2014/chart" uri="{C3380CC4-5D6E-409C-BE32-E72D297353CC}">
              <c16:uniqueId val="{00000000-A361-446D-9EA1-4D7315287D4F}"/>
            </c:ext>
          </c:extLst>
        </c:ser>
        <c:ser>
          <c:idx val="1"/>
          <c:order val="1"/>
          <c:tx>
            <c:strRef>
              <c:f>Sheet1!$A$3</c:f>
              <c:strCache>
                <c:ptCount val="1"/>
                <c:pt idx="0">
                  <c:v>Uopšte nisu zainteresovani</c:v>
                </c:pt>
              </c:strCache>
            </c:strRef>
          </c:tx>
          <c:spPr>
            <a:solidFill>
              <a:srgbClr val="CB333B"/>
            </a:solidFill>
            <a:ln>
              <a:solidFill>
                <a:schemeClr val="bg1"/>
              </a:solidFill>
            </a:ln>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1-735E-4612-849A-1B7DA0CF10DB}"/>
                </c:ext>
              </c:extLst>
            </c:dLbl>
            <c:dLbl>
              <c:idx val="1"/>
              <c:numFmt formatCode="#&quot;%&quot;" sourceLinked="0"/>
              <c:spPr>
                <a:noFill/>
                <a:ln>
                  <a:noFill/>
                </a:ln>
                <a:effectLst/>
              </c:spPr>
              <c:txPr>
                <a:bodyPr wrap="square" lIns="38100" tIns="19050" rIns="38100" bIns="19050" anchor="ctr">
                  <a:spAutoFit/>
                </a:bodyPr>
                <a:lstStyle/>
                <a:p>
                  <a:pPr>
                    <a:defRPr sz="1400" b="1">
                      <a:solidFill>
                        <a:schemeClr val="bg1"/>
                      </a:solidFill>
                    </a:defRPr>
                  </a:pPr>
                  <a:endParaRPr lang="en-US"/>
                </a:p>
              </c:txPr>
              <c:showLegendKey val="0"/>
              <c:showVal val="1"/>
              <c:showCatName val="0"/>
              <c:showSerName val="0"/>
              <c:showPercent val="0"/>
              <c:showBubbleSize val="0"/>
              <c:extLst>
                <c:ext xmlns:c16="http://schemas.microsoft.com/office/drawing/2014/chart" uri="{C3380CC4-5D6E-409C-BE32-E72D297353CC}">
                  <c16:uniqueId val="{00000000-FEB4-4021-B3FE-84088831846F}"/>
                </c:ext>
              </c:extLst>
            </c:dLbl>
            <c:numFmt formatCode="#&quot;%&quot;" sourceLinked="0"/>
            <c:spPr>
              <a:noFill/>
              <a:ln>
                <a:noFill/>
              </a:ln>
              <a:effectLst/>
            </c:spPr>
            <c:txPr>
              <a:bodyPr wrap="square" lIns="38100" tIns="19050" rIns="38100" bIns="19050" anchor="ctr">
                <a:spAutoFit/>
              </a:bodyPr>
              <a:lstStyle/>
              <a:p>
                <a:pPr>
                  <a:defRPr sz="16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Javni sektor</c:v>
                </c:pt>
              </c:strCache>
            </c:strRef>
          </c:cat>
          <c:val>
            <c:numRef>
              <c:f>Sheet1!$B$3</c:f>
              <c:numCache>
                <c:formatCode>General</c:formatCode>
                <c:ptCount val="1"/>
                <c:pt idx="0">
                  <c:v>0</c:v>
                </c:pt>
              </c:numCache>
            </c:numRef>
          </c:val>
          <c:extLst>
            <c:ext xmlns:c16="http://schemas.microsoft.com/office/drawing/2014/chart" uri="{C3380CC4-5D6E-409C-BE32-E72D297353CC}">
              <c16:uniqueId val="{00000001-A361-446D-9EA1-4D7315287D4F}"/>
            </c:ext>
          </c:extLst>
        </c:ser>
        <c:ser>
          <c:idx val="2"/>
          <c:order val="2"/>
          <c:tx>
            <c:strRef>
              <c:f>Sheet1!$A$4</c:f>
              <c:strCache>
                <c:ptCount val="1"/>
                <c:pt idx="0">
                  <c:v>Uglavnom nisu zainteresovani</c:v>
                </c:pt>
              </c:strCache>
            </c:strRef>
          </c:tx>
          <c:spPr>
            <a:solidFill>
              <a:schemeClr val="accent3"/>
            </a:solidFill>
            <a:ln>
              <a:solidFill>
                <a:schemeClr val="bg1"/>
              </a:solidFill>
            </a:ln>
          </c:spPr>
          <c:invertIfNegative val="0"/>
          <c:dLbls>
            <c:numFmt formatCode="#&quot;%&quot;" sourceLinked="0"/>
            <c:spPr>
              <a:solidFill>
                <a:srgbClr val="FF585D"/>
              </a:solidFill>
            </c:spPr>
            <c:txPr>
              <a:bodyPr/>
              <a:lstStyle/>
              <a:p>
                <a:pPr algn="ctr">
                  <a:defRPr lang="en-US" sz="1100" b="1" i="0" u="none" strike="noStrike" kern="1200" baseline="0">
                    <a:solidFill>
                      <a:prstClr val="white"/>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Sheet1!$B$1</c:f>
              <c:strCache>
                <c:ptCount val="1"/>
                <c:pt idx="0">
                  <c:v>Javni sektor</c:v>
                </c:pt>
              </c:strCache>
            </c:strRef>
          </c:cat>
          <c:val>
            <c:numRef>
              <c:f>Sheet1!$B$4</c:f>
              <c:numCache>
                <c:formatCode>General</c:formatCode>
                <c:ptCount val="1"/>
                <c:pt idx="0">
                  <c:v>1.9</c:v>
                </c:pt>
              </c:numCache>
            </c:numRef>
          </c:val>
          <c:extLst>
            <c:ext xmlns:c16="http://schemas.microsoft.com/office/drawing/2014/chart" uri="{C3380CC4-5D6E-409C-BE32-E72D297353CC}">
              <c16:uniqueId val="{00000002-A361-446D-9EA1-4D7315287D4F}"/>
            </c:ext>
          </c:extLst>
        </c:ser>
        <c:ser>
          <c:idx val="3"/>
          <c:order val="3"/>
          <c:tx>
            <c:strRef>
              <c:f>Sheet1!$A$5</c:f>
              <c:strCache>
                <c:ptCount val="1"/>
                <c:pt idx="0">
                  <c:v>Uglavnom su zainteresovani</c:v>
                </c:pt>
              </c:strCache>
            </c:strRef>
          </c:tx>
          <c:spPr>
            <a:solidFill>
              <a:srgbClr val="009999"/>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Javni sektor</c:v>
                </c:pt>
              </c:strCache>
            </c:strRef>
          </c:cat>
          <c:val>
            <c:numRef>
              <c:f>Sheet1!$B$5</c:f>
              <c:numCache>
                <c:formatCode>General</c:formatCode>
                <c:ptCount val="1"/>
                <c:pt idx="0">
                  <c:v>62.3</c:v>
                </c:pt>
              </c:numCache>
            </c:numRef>
          </c:val>
          <c:extLst>
            <c:ext xmlns:c16="http://schemas.microsoft.com/office/drawing/2014/chart" uri="{C3380CC4-5D6E-409C-BE32-E72D297353CC}">
              <c16:uniqueId val="{00000003-A361-446D-9EA1-4D7315287D4F}"/>
            </c:ext>
          </c:extLst>
        </c:ser>
        <c:ser>
          <c:idx val="4"/>
          <c:order val="4"/>
          <c:tx>
            <c:strRef>
              <c:f>Sheet1!$A$6</c:f>
              <c:strCache>
                <c:ptCount val="1"/>
                <c:pt idx="0">
                  <c:v>Veoma su zainteresovani</c:v>
                </c:pt>
              </c:strCache>
            </c:strRef>
          </c:tx>
          <c:spPr>
            <a:solidFill>
              <a:srgbClr val="006666"/>
            </a:solidFill>
            <a:ln>
              <a:solidFill>
                <a:schemeClr val="bg1"/>
              </a:solidFill>
            </a:ln>
          </c:spPr>
          <c:invertIfNegative val="0"/>
          <c:dLbls>
            <c:numFmt formatCode="#&quot;%&quot;" sourceLinked="0"/>
            <c:spPr>
              <a:noFill/>
              <a:ln>
                <a:noFill/>
              </a:ln>
              <a:effectLst/>
            </c:spPr>
            <c:txPr>
              <a:bodyPr wrap="square" lIns="38100" tIns="19050" rIns="38100" bIns="19050" anchor="ctr">
                <a:spAutoFit/>
              </a:bodyPr>
              <a:lstStyle/>
              <a:p>
                <a:pPr>
                  <a:defRPr sz="2000" b="1">
                    <a:solidFill>
                      <a:schemeClr val="bg1"/>
                    </a:solidFill>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Sheet1!$B$1</c:f>
              <c:strCache>
                <c:ptCount val="1"/>
                <c:pt idx="0">
                  <c:v>Javni sektor</c:v>
                </c:pt>
              </c:strCache>
            </c:strRef>
          </c:cat>
          <c:val>
            <c:numRef>
              <c:f>Sheet1!$B$6</c:f>
              <c:numCache>
                <c:formatCode>General</c:formatCode>
                <c:ptCount val="1"/>
                <c:pt idx="0">
                  <c:v>26.4</c:v>
                </c:pt>
              </c:numCache>
            </c:numRef>
          </c:val>
          <c:extLst>
            <c:ext xmlns:c16="http://schemas.microsoft.com/office/drawing/2014/chart" uri="{C3380CC4-5D6E-409C-BE32-E72D297353CC}">
              <c16:uniqueId val="{00000004-A361-446D-9EA1-4D7315287D4F}"/>
            </c:ext>
          </c:extLst>
        </c:ser>
        <c:dLbls>
          <c:showLegendKey val="0"/>
          <c:showVal val="0"/>
          <c:showCatName val="0"/>
          <c:showSerName val="0"/>
          <c:showPercent val="0"/>
          <c:showBubbleSize val="0"/>
        </c:dLbls>
        <c:gapWidth val="50"/>
        <c:overlap val="100"/>
        <c:axId val="173928832"/>
        <c:axId val="173930368"/>
      </c:barChart>
      <c:catAx>
        <c:axId val="173928832"/>
        <c:scaling>
          <c:orientation val="maxMin"/>
        </c:scaling>
        <c:delete val="0"/>
        <c:axPos val="b"/>
        <c:numFmt formatCode="General" sourceLinked="0"/>
        <c:majorTickMark val="out"/>
        <c:minorTickMark val="none"/>
        <c:tickLblPos val="nextTo"/>
        <c:spPr>
          <a:ln>
            <a:noFill/>
          </a:ln>
        </c:spPr>
        <c:txPr>
          <a:bodyPr/>
          <a:lstStyle/>
          <a:p>
            <a:pPr>
              <a:defRPr sz="2000" b="1" baseline="0">
                <a:solidFill>
                  <a:schemeClr val="tx1"/>
                </a:solidFill>
                <a:latin typeface="Calibri" panose="020F0502020204030204" pitchFamily="34" charset="0"/>
              </a:defRPr>
            </a:pPr>
            <a:endParaRPr lang="en-US"/>
          </a:p>
        </c:txPr>
        <c:crossAx val="173930368"/>
        <c:crosses val="autoZero"/>
        <c:auto val="1"/>
        <c:lblAlgn val="ctr"/>
        <c:lblOffset val="100"/>
        <c:noMultiLvlLbl val="0"/>
      </c:catAx>
      <c:valAx>
        <c:axId val="173930368"/>
        <c:scaling>
          <c:orientation val="minMax"/>
          <c:max val="100"/>
          <c:min val="0"/>
        </c:scaling>
        <c:delete val="1"/>
        <c:axPos val="l"/>
        <c:numFmt formatCode="0%" sourceLinked="0"/>
        <c:majorTickMark val="out"/>
        <c:minorTickMark val="none"/>
        <c:tickLblPos val="nextTo"/>
        <c:crossAx val="173928832"/>
        <c:crosses val="max"/>
        <c:crossBetween val="between"/>
        <c:majorUnit val="20"/>
        <c:minorUnit val="3"/>
      </c:valAx>
    </c:plotArea>
    <c:plotVisOnly val="1"/>
    <c:dispBlanksAs val="gap"/>
    <c:showDLblsOverMax val="0"/>
  </c:chart>
  <c:txPr>
    <a:bodyPr/>
    <a:lstStyle/>
    <a:p>
      <a:pPr>
        <a:defRPr sz="1800"/>
      </a:pPr>
      <a:endParaRPr lang="en-US"/>
    </a:p>
  </c:txPr>
  <c:externalData r:id="rId1">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4060565355577554E-2"/>
          <c:w val="0.99871192860395086"/>
          <c:h val="0.70159496547296962"/>
        </c:manualLayout>
      </c:layout>
      <c:barChart>
        <c:barDir val="col"/>
        <c:grouping val="clustered"/>
        <c:varyColors val="0"/>
        <c:ser>
          <c:idx val="0"/>
          <c:order val="0"/>
          <c:tx>
            <c:strRef>
              <c:f>Sheet1!$B$1</c:f>
              <c:strCache>
                <c:ptCount val="1"/>
                <c:pt idx="0">
                  <c:v>Preduzeća</c:v>
                </c:pt>
              </c:strCache>
            </c:strRef>
          </c:tx>
          <c:spPr>
            <a:solidFill>
              <a:srgbClr val="007681"/>
            </a:solidFill>
            <a:ln>
              <a:solidFill>
                <a:schemeClr val="bg1"/>
              </a:solidFill>
            </a:ln>
            <a:effectLst/>
          </c:spPr>
          <c:invertIfNegative val="0"/>
          <c:dPt>
            <c:idx val="9"/>
            <c:invertIfNegative val="0"/>
            <c:bubble3D val="0"/>
            <c:extLst>
              <c:ext xmlns:c16="http://schemas.microsoft.com/office/drawing/2014/chart" uri="{C3380CC4-5D6E-409C-BE32-E72D297353CC}">
                <c16:uniqueId val="{00000000-8947-43BB-956A-3EBD20BAA7FA}"/>
              </c:ext>
            </c:extLst>
          </c:dPt>
          <c:dPt>
            <c:idx val="10"/>
            <c:invertIfNegative val="0"/>
            <c:bubble3D val="0"/>
            <c:extLst>
              <c:ext xmlns:c16="http://schemas.microsoft.com/office/drawing/2014/chart" uri="{C3380CC4-5D6E-409C-BE32-E72D297353CC}">
                <c16:uniqueId val="{00000001-8947-43BB-956A-3EBD20BAA7FA}"/>
              </c:ext>
            </c:extLst>
          </c:dPt>
          <c:dPt>
            <c:idx val="11"/>
            <c:invertIfNegative val="0"/>
            <c:bubble3D val="0"/>
            <c:extLst>
              <c:ext xmlns:c16="http://schemas.microsoft.com/office/drawing/2014/chart" uri="{C3380CC4-5D6E-409C-BE32-E72D297353CC}">
                <c16:uniqueId val="{00000002-8947-43BB-956A-3EBD20BAA7FA}"/>
              </c:ext>
            </c:extLst>
          </c:dPt>
          <c:dLbls>
            <c:numFmt formatCode="#&quot;%&quot;" sourceLinked="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Propisi EU se „prepisuju“ bez konsultovanja privrede</c:v>
                </c:pt>
                <c:pt idx="1">
                  <c:v>Javni sektor nije zainteresovan da sasluša privredu</c:v>
                </c:pt>
                <c:pt idx="2">
                  <c:v>Javni sektor nema dovoljno kapaciteta da sagleda sve komentare privrede</c:v>
                </c:pt>
                <c:pt idx="3">
                  <c:v>Privreda nema dovoljno znanja i kapaciteta za učestvovanje u izradi i izmeni propisa</c:v>
                </c:pt>
                <c:pt idx="4">
                  <c:v>Određeni propisi moraju hitno da se donesu, pa nedostaje vreme za uključivanje privrede</c:v>
                </c:pt>
                <c:pt idx="5">
                  <c:v>Privreda ne razume javne interese</c:v>
                </c:pt>
                <c:pt idx="6">
                  <c:v>Javno-privatni dijalog nije obavezan ni po jednom zakonu</c:v>
                </c:pt>
                <c:pt idx="7">
                  <c:v>Ne znam</c:v>
                </c:pt>
                <c:pt idx="8">
                  <c:v>Drugo</c:v>
                </c:pt>
              </c:strCache>
            </c:strRef>
          </c:cat>
          <c:val>
            <c:numRef>
              <c:f>Sheet1!$B$2:$B$10</c:f>
              <c:numCache>
                <c:formatCode>General</c:formatCode>
                <c:ptCount val="9"/>
                <c:pt idx="0">
                  <c:v>44</c:v>
                </c:pt>
                <c:pt idx="1">
                  <c:v>33</c:v>
                </c:pt>
                <c:pt idx="2">
                  <c:v>29.6</c:v>
                </c:pt>
                <c:pt idx="3">
                  <c:v>20</c:v>
                </c:pt>
                <c:pt idx="4">
                  <c:v>16.399999999999999</c:v>
                </c:pt>
                <c:pt idx="5">
                  <c:v>9</c:v>
                </c:pt>
                <c:pt idx="6">
                  <c:v>8.9</c:v>
                </c:pt>
                <c:pt idx="7">
                  <c:v>8.3000000000000007</c:v>
                </c:pt>
                <c:pt idx="8">
                  <c:v>1.6</c:v>
                </c:pt>
              </c:numCache>
            </c:numRef>
          </c:val>
          <c:extLst>
            <c:ext xmlns:c16="http://schemas.microsoft.com/office/drawing/2014/chart" uri="{C3380CC4-5D6E-409C-BE32-E72D297353CC}">
              <c16:uniqueId val="{00000003-8947-43BB-956A-3EBD20BAA7FA}"/>
            </c:ext>
          </c:extLst>
        </c:ser>
        <c:ser>
          <c:idx val="1"/>
          <c:order val="1"/>
          <c:tx>
            <c:strRef>
              <c:f>Sheet1!$C$1</c:f>
              <c:strCache>
                <c:ptCount val="1"/>
                <c:pt idx="0">
                  <c:v>Poslovna udruženja</c:v>
                </c:pt>
              </c:strCache>
            </c:strRef>
          </c:tx>
          <c:spPr>
            <a:solidFill>
              <a:schemeClr val="accent6"/>
            </a:solidFill>
            <a:ln>
              <a:solidFill>
                <a:schemeClr val="bg1"/>
              </a:solidFill>
            </a:ln>
            <a:effectLst/>
          </c:spPr>
          <c:invertIfNegative val="0"/>
          <c:dLbls>
            <c:dLbl>
              <c:idx val="7"/>
              <c:delete val="1"/>
              <c:extLst>
                <c:ext xmlns:c15="http://schemas.microsoft.com/office/drawing/2012/chart" uri="{CE6537A1-D6FC-4f65-9D91-7224C49458BB}"/>
                <c:ext xmlns:c16="http://schemas.microsoft.com/office/drawing/2014/chart" uri="{C3380CC4-5D6E-409C-BE32-E72D297353CC}">
                  <c16:uniqueId val="{00000003-C89A-4194-9954-639D299F9F3E}"/>
                </c:ext>
              </c:extLst>
            </c:dLbl>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Sheet1!$A$2:$A$10</c:f>
              <c:strCache>
                <c:ptCount val="9"/>
                <c:pt idx="0">
                  <c:v>Propisi EU se „prepisuju“ bez konsultovanja privrede</c:v>
                </c:pt>
                <c:pt idx="1">
                  <c:v>Javni sektor nije zainteresovan da sasluša privredu</c:v>
                </c:pt>
                <c:pt idx="2">
                  <c:v>Javni sektor nema dovoljno kapaciteta da sagleda sve komentare privrede</c:v>
                </c:pt>
                <c:pt idx="3">
                  <c:v>Privreda nema dovoljno znanja i kapaciteta za učestvovanje u izradi i izmeni propisa</c:v>
                </c:pt>
                <c:pt idx="4">
                  <c:v>Određeni propisi moraju hitno da se donesu, pa nedostaje vreme za uključivanje privrede</c:v>
                </c:pt>
                <c:pt idx="5">
                  <c:v>Privreda ne razume javne interese</c:v>
                </c:pt>
                <c:pt idx="6">
                  <c:v>Javno-privatni dijalog nije obavezan ni po jednom zakonu</c:v>
                </c:pt>
                <c:pt idx="7">
                  <c:v>Ne znam</c:v>
                </c:pt>
                <c:pt idx="8">
                  <c:v>Drugo</c:v>
                </c:pt>
              </c:strCache>
            </c:strRef>
          </c:cat>
          <c:val>
            <c:numRef>
              <c:f>Sheet1!$C$2:$C$10</c:f>
              <c:numCache>
                <c:formatCode>General</c:formatCode>
                <c:ptCount val="9"/>
                <c:pt idx="0">
                  <c:v>56.7</c:v>
                </c:pt>
                <c:pt idx="1">
                  <c:v>33.299999999999997</c:v>
                </c:pt>
                <c:pt idx="2">
                  <c:v>36.700000000000003</c:v>
                </c:pt>
                <c:pt idx="3">
                  <c:v>6.7</c:v>
                </c:pt>
                <c:pt idx="4">
                  <c:v>16.7</c:v>
                </c:pt>
                <c:pt idx="5">
                  <c:v>10</c:v>
                </c:pt>
                <c:pt idx="6">
                  <c:v>6.7</c:v>
                </c:pt>
                <c:pt idx="8">
                  <c:v>3.3</c:v>
                </c:pt>
              </c:numCache>
            </c:numRef>
          </c:val>
          <c:extLst>
            <c:ext xmlns:c16="http://schemas.microsoft.com/office/drawing/2014/chart" uri="{C3380CC4-5D6E-409C-BE32-E72D297353CC}">
              <c16:uniqueId val="{00000006-8947-43BB-956A-3EBD20BAA7FA}"/>
            </c:ext>
          </c:extLst>
        </c:ser>
        <c:ser>
          <c:idx val="2"/>
          <c:order val="2"/>
          <c:tx>
            <c:strRef>
              <c:f>Sheet1!$D$1</c:f>
              <c:strCache>
                <c:ptCount val="1"/>
                <c:pt idx="0">
                  <c:v>Javni sektor</c:v>
                </c:pt>
              </c:strCache>
            </c:strRef>
          </c:tx>
          <c:spPr>
            <a:solidFill>
              <a:schemeClr val="accent1"/>
            </a:solidFill>
            <a:ln>
              <a:solidFill>
                <a:schemeClr val="bg1"/>
              </a:solidFill>
            </a:ln>
            <a:effectLst/>
          </c:spPr>
          <c:invertIfNegative val="0"/>
          <c:dLbls>
            <c:numFmt formatCode="#&quot;%&quot;" sourceLinked="0"/>
            <c:spPr>
              <a:noFill/>
              <a:ln>
                <a:noFill/>
              </a:ln>
              <a:effectLst/>
            </c:spPr>
            <c:txPr>
              <a:bodyPr rot="0" spcFirstLastPara="1" vertOverflow="ellipsis" vert="horz" wrap="square" lIns="38100" tIns="19050" rIns="38100" bIns="19050" anchor="ctr" anchorCtr="0">
                <a:spAutoFit/>
              </a:bodyPr>
              <a:lstStyle/>
              <a:p>
                <a:pPr algn="ctr">
                  <a:defRPr lang="en-US" sz="16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shade val="95000"/>
                          <a:satMod val="105000"/>
                        </a:schemeClr>
                      </a:solidFill>
                      <a:prstDash val="solid"/>
                      <a:round/>
                    </a:ln>
                    <a:effectLst/>
                  </c:spPr>
                </c15:leaderLines>
              </c:ext>
            </c:extLst>
          </c:dLbls>
          <c:cat>
            <c:strRef>
              <c:f>Sheet1!$A$2:$A$10</c:f>
              <c:strCache>
                <c:ptCount val="9"/>
                <c:pt idx="0">
                  <c:v>Propisi EU se „prepisuju“ bez konsultovanja privrede</c:v>
                </c:pt>
                <c:pt idx="1">
                  <c:v>Javni sektor nije zainteresovan da sasluša privredu</c:v>
                </c:pt>
                <c:pt idx="2">
                  <c:v>Javni sektor nema dovoljno kapaciteta da sagleda sve komentare privrede</c:v>
                </c:pt>
                <c:pt idx="3">
                  <c:v>Privreda nema dovoljno znanja i kapaciteta za učestvovanje u izradi i izmeni propisa</c:v>
                </c:pt>
                <c:pt idx="4">
                  <c:v>Određeni propisi moraju hitno da se donesu, pa nedostaje vreme za uključivanje privrede</c:v>
                </c:pt>
                <c:pt idx="5">
                  <c:v>Privreda ne razume javne interese</c:v>
                </c:pt>
                <c:pt idx="6">
                  <c:v>Javno-privatni dijalog nije obavezan ni po jednom zakonu</c:v>
                </c:pt>
                <c:pt idx="7">
                  <c:v>Ne znam</c:v>
                </c:pt>
                <c:pt idx="8">
                  <c:v>Drugo</c:v>
                </c:pt>
              </c:strCache>
            </c:strRef>
          </c:cat>
          <c:val>
            <c:numRef>
              <c:f>Sheet1!$D$2:$D$10</c:f>
              <c:numCache>
                <c:formatCode>General</c:formatCode>
                <c:ptCount val="9"/>
                <c:pt idx="0">
                  <c:v>34</c:v>
                </c:pt>
                <c:pt idx="1">
                  <c:v>5.7</c:v>
                </c:pt>
                <c:pt idx="2">
                  <c:v>41.5</c:v>
                </c:pt>
                <c:pt idx="3">
                  <c:v>24.5</c:v>
                </c:pt>
                <c:pt idx="4">
                  <c:v>49.1</c:v>
                </c:pt>
                <c:pt idx="5">
                  <c:v>17</c:v>
                </c:pt>
                <c:pt idx="6">
                  <c:v>22.6</c:v>
                </c:pt>
                <c:pt idx="7">
                  <c:v>9.4</c:v>
                </c:pt>
                <c:pt idx="8">
                  <c:v>1.9</c:v>
                </c:pt>
              </c:numCache>
            </c:numRef>
          </c:val>
          <c:extLst>
            <c:ext xmlns:c16="http://schemas.microsoft.com/office/drawing/2014/chart" uri="{C3380CC4-5D6E-409C-BE32-E72D297353CC}">
              <c16:uniqueId val="{00000007-8947-43BB-956A-3EBD20BAA7FA}"/>
            </c:ext>
          </c:extLst>
        </c:ser>
        <c:dLbls>
          <c:showLegendKey val="0"/>
          <c:showVal val="0"/>
          <c:showCatName val="0"/>
          <c:showSerName val="0"/>
          <c:showPercent val="0"/>
          <c:showBubbleSize val="0"/>
        </c:dLbls>
        <c:gapWidth val="30"/>
        <c:axId val="218186496"/>
        <c:axId val="218188032"/>
      </c:barChart>
      <c:catAx>
        <c:axId val="218186496"/>
        <c:scaling>
          <c:orientation val="minMax"/>
        </c:scaling>
        <c:delete val="0"/>
        <c:axPos val="b"/>
        <c:numFmt formatCode="General" sourceLinked="0"/>
        <c:majorTickMark val="out"/>
        <c:minorTickMark val="none"/>
        <c:tickLblPos val="nextTo"/>
        <c:spPr>
          <a:noFill/>
          <a:ln w="9525"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n-US"/>
          </a:p>
        </c:txPr>
        <c:crossAx val="218188032"/>
        <c:crosses val="autoZero"/>
        <c:auto val="1"/>
        <c:lblAlgn val="ctr"/>
        <c:lblOffset val="0"/>
        <c:noMultiLvlLbl val="0"/>
      </c:catAx>
      <c:valAx>
        <c:axId val="218188032"/>
        <c:scaling>
          <c:orientation val="minMax"/>
        </c:scaling>
        <c:delete val="1"/>
        <c:axPos val="r"/>
        <c:numFmt formatCode="General" sourceLinked="1"/>
        <c:majorTickMark val="out"/>
        <c:minorTickMark val="none"/>
        <c:tickLblPos val="nextTo"/>
        <c:crossAx val="218186496"/>
        <c:crosses val="max"/>
        <c:crossBetween val="between"/>
      </c:valAx>
      <c:spPr>
        <a:noFill/>
        <a:ln>
          <a:noFill/>
        </a:ln>
        <a:effectLst/>
      </c:spPr>
    </c:plotArea>
    <c:legend>
      <c:legendPos val="r"/>
      <c:legendEntry>
        <c:idx val="2"/>
        <c:txPr>
          <a:bodyPr rot="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mn-cs"/>
              </a:defRPr>
            </a:pPr>
            <a:endParaRPr lang="en-US"/>
          </a:p>
        </c:txPr>
      </c:legendEntry>
      <c:layout>
        <c:manualLayout>
          <c:xMode val="edge"/>
          <c:yMode val="edge"/>
          <c:x val="0.78488782235499843"/>
          <c:y val="6.2733124742701984E-2"/>
          <c:w val="0.19643120899219291"/>
          <c:h val="0.22020730202583738"/>
        </c:manualLayout>
      </c:layout>
      <c:overlay val="0"/>
      <c:spPr>
        <a:noFill/>
        <a:ln>
          <a:noFill/>
        </a:ln>
        <a:effectLst/>
      </c:spPr>
      <c:txPr>
        <a:bodyPr rot="0" spcFirstLastPara="1" vertOverflow="ellipsis" vert="horz" wrap="square" anchor="ctr" anchorCtr="1"/>
        <a:lstStyle/>
        <a:p>
          <a:pPr>
            <a:defRPr sz="2000" b="0" i="0" u="none" strike="noStrike" kern="1200" baseline="0">
              <a:solidFill>
                <a:schemeClr val="tx1"/>
              </a:solidFill>
              <a:latin typeface="Calibri" panose="020F0502020204030204" pitchFamily="34" charset="0"/>
              <a:ea typeface="+mn-ea"/>
              <a:cs typeface="+mn-cs"/>
            </a:defRPr>
          </a:pPr>
          <a:endParaRPr lang="en-US"/>
        </a:p>
      </c:txPr>
    </c:legend>
    <c:plotVisOnly val="1"/>
    <c:dispBlanksAs val="gap"/>
    <c:showDLblsOverMax val="0"/>
  </c:chart>
  <c:spPr>
    <a:noFill/>
    <a:ln w="6350" cap="flat" cmpd="sng" algn="ctr">
      <a:noFill/>
      <a:prstDash val="solid"/>
      <a:round/>
    </a:ln>
    <a:effectLst/>
  </c:spPr>
  <c:txPr>
    <a:bodyPr/>
    <a:lstStyle/>
    <a:p>
      <a:pPr>
        <a:defRPr sz="1800">
          <a:latin typeface="Calibri" panose="020F0502020204030204" pitchFamily="34" charset="0"/>
        </a:defRPr>
      </a:pPr>
      <a:endParaRPr lang="en-US"/>
    </a:p>
  </c:txPr>
  <c:externalData r:id="rId3">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2062178089975061E-3"/>
          <c:y val="5.7201273542050929E-2"/>
          <c:w val="1"/>
          <c:h val="0.59550536640153362"/>
        </c:manualLayout>
      </c:layout>
      <c:barChart>
        <c:barDir val="col"/>
        <c:grouping val="clustered"/>
        <c:varyColors val="0"/>
        <c:ser>
          <c:idx val="0"/>
          <c:order val="0"/>
          <c:tx>
            <c:strRef>
              <c:f>Sheet1!$B$1</c:f>
              <c:strCache>
                <c:ptCount val="1"/>
                <c:pt idx="0">
                  <c:v>Privrednici</c:v>
                </c:pt>
              </c:strCache>
            </c:strRef>
          </c:tx>
          <c:spPr>
            <a:solidFill>
              <a:srgbClr val="007681"/>
            </a:solidFill>
            <a:ln>
              <a:solidFill>
                <a:schemeClr val="bg1"/>
              </a:solidFill>
            </a:ln>
            <a:effectLst/>
          </c:spPr>
          <c:invertIfNegative val="0"/>
          <c:dPt>
            <c:idx val="9"/>
            <c:invertIfNegative val="0"/>
            <c:bubble3D val="0"/>
            <c:extLst>
              <c:ext xmlns:c16="http://schemas.microsoft.com/office/drawing/2014/chart" uri="{C3380CC4-5D6E-409C-BE32-E72D297353CC}">
                <c16:uniqueId val="{00000000-F4AD-4CDA-B761-D679037F2F75}"/>
              </c:ext>
            </c:extLst>
          </c:dPt>
          <c:dPt>
            <c:idx val="10"/>
            <c:invertIfNegative val="0"/>
            <c:bubble3D val="0"/>
            <c:extLst>
              <c:ext xmlns:c16="http://schemas.microsoft.com/office/drawing/2014/chart" uri="{C3380CC4-5D6E-409C-BE32-E72D297353CC}">
                <c16:uniqueId val="{00000001-F4AD-4CDA-B761-D679037F2F75}"/>
              </c:ext>
            </c:extLst>
          </c:dPt>
          <c:dPt>
            <c:idx val="11"/>
            <c:invertIfNegative val="0"/>
            <c:bubble3D val="0"/>
            <c:extLst>
              <c:ext xmlns:c16="http://schemas.microsoft.com/office/drawing/2014/chart" uri="{C3380CC4-5D6E-409C-BE32-E72D297353CC}">
                <c16:uniqueId val="{00000002-F4AD-4CDA-B761-D679037F2F75}"/>
              </c:ext>
            </c:extLst>
          </c:dPt>
          <c:dLbls>
            <c:numFmt formatCode="#&quot;%&quot;" sourceLinked="0"/>
            <c:spPr>
              <a:noFill/>
              <a:ln>
                <a:noFill/>
              </a:ln>
              <a:effectLst/>
            </c:spPr>
            <c:txPr>
              <a:bodyPr rot="0" spcFirstLastPara="1" vertOverflow="ellipsis" vert="horz" wrap="square" anchor="ctr" anchorCtr="1"/>
              <a:lstStyle/>
              <a:p>
                <a:pPr>
                  <a:defRPr sz="1600" b="1" i="0" u="none" strike="noStrike" kern="1200" baseline="0">
                    <a:solidFill>
                      <a:schemeClr val="tx1"/>
                    </a:solidFill>
                    <a:latin typeface="Calibri" panose="020F0502020204030204" pitchFamily="34" charset="0"/>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Pravovremeno uključivati privredu u JPD</c:v>
                </c:pt>
                <c:pt idx="1">
                  <c:v>Povećati transparentnost celog procesa</c:v>
                </c:pt>
                <c:pt idx="2">
                  <c:v>Veća ažurnost javnih institucija u davanju povratnih informacija na predloge privrede u JPD</c:v>
                </c:pt>
                <c:pt idx="3">
                  <c:v>Veća odgovornost javnih institucija za rokove i kvalitet JPD</c:v>
                </c:pt>
                <c:pt idx="4">
                  <c:v>Povećati broj službenika u javnim institucijama koji su stručni za vođenje JPD</c:v>
                </c:pt>
                <c:pt idx="5">
                  <c:v>Ojačati kapacitete privrede za JPD</c:v>
                </c:pt>
                <c:pt idx="6">
                  <c:v>Ojačati zakonodavni okvir za JPD (npr. pooštriti zakonsku obavezu za sprovođenje konsultacija)</c:v>
                </c:pt>
                <c:pt idx="7">
                  <c:v>Drugo</c:v>
                </c:pt>
                <c:pt idx="8">
                  <c:v>Ne znam</c:v>
                </c:pt>
              </c:strCache>
            </c:strRef>
          </c:cat>
          <c:val>
            <c:numRef>
              <c:f>Sheet1!$B$2:$B$10</c:f>
              <c:numCache>
                <c:formatCode>General</c:formatCode>
                <c:ptCount val="9"/>
                <c:pt idx="0">
                  <c:v>26.6</c:v>
                </c:pt>
                <c:pt idx="1">
                  <c:v>22.5</c:v>
                </c:pt>
                <c:pt idx="2">
                  <c:v>13.1</c:v>
                </c:pt>
                <c:pt idx="3">
                  <c:v>11.8</c:v>
                </c:pt>
                <c:pt idx="4">
                  <c:v>9.1</c:v>
                </c:pt>
                <c:pt idx="5">
                  <c:v>6.2</c:v>
                </c:pt>
                <c:pt idx="6">
                  <c:v>4.9000000000000004</c:v>
                </c:pt>
                <c:pt idx="7">
                  <c:v>2.1</c:v>
                </c:pt>
                <c:pt idx="8">
                  <c:v>3.7</c:v>
                </c:pt>
              </c:numCache>
            </c:numRef>
          </c:val>
          <c:extLst>
            <c:ext xmlns:c16="http://schemas.microsoft.com/office/drawing/2014/chart" uri="{C3380CC4-5D6E-409C-BE32-E72D297353CC}">
              <c16:uniqueId val="{00000003-F4AD-4CDA-B761-D679037F2F75}"/>
            </c:ext>
          </c:extLst>
        </c:ser>
        <c:ser>
          <c:idx val="1"/>
          <c:order val="1"/>
          <c:tx>
            <c:strRef>
              <c:f>Sheet1!$C$1</c:f>
              <c:strCache>
                <c:ptCount val="1"/>
                <c:pt idx="0">
                  <c:v>Poslovna udruženja</c:v>
                </c:pt>
              </c:strCache>
            </c:strRef>
          </c:tx>
          <c:spPr>
            <a:solidFill>
              <a:srgbClr val="00B050"/>
            </a:solidFill>
            <a:ln>
              <a:solidFill>
                <a:schemeClr val="bg1"/>
              </a:solidFill>
            </a:ln>
          </c:spPr>
          <c:invertIfNegative val="0"/>
          <c:dLbls>
            <c:dLbl>
              <c:idx val="0"/>
              <c:layout>
                <c:manualLayout>
                  <c:x val="0"/>
                  <c:y val="-5.1233360605077707E-3"/>
                </c:manualLayout>
              </c:layout>
              <c:numFmt formatCode="#&quot;%&quot;" sourceLinked="0"/>
              <c:spPr/>
              <c:txPr>
                <a:bodyPr/>
                <a:lstStyle/>
                <a:p>
                  <a:pPr algn="ctr">
                    <a:defRPr lang="en-US" sz="1600" b="1" i="0" u="none" strike="noStrike" kern="1200" baseline="0">
                      <a:solidFill>
                        <a:srgbClr val="222223"/>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4EE-42D1-B27C-66111606A4C0}"/>
                </c:ext>
              </c:extLst>
            </c:dLbl>
            <c:numFmt formatCode="#&quot;%&quot;" sourceLinked="0"/>
            <c:spPr>
              <a:noFill/>
              <a:ln>
                <a:noFill/>
              </a:ln>
              <a:effectLst/>
            </c:spPr>
            <c:txPr>
              <a:bodyPr/>
              <a:lstStyle/>
              <a:p>
                <a:pPr algn="ctr">
                  <a:defRPr lang="en-US" sz="1600" b="1" i="0" u="none" strike="noStrike" kern="1200" baseline="0">
                    <a:solidFill>
                      <a:srgbClr val="222223"/>
                    </a:solidFill>
                    <a:latin typeface="Calibri" panose="020F0502020204030204" pitchFamily="34" charset="0"/>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Sheet1!$A$2:$A$10</c:f>
              <c:strCache>
                <c:ptCount val="9"/>
                <c:pt idx="0">
                  <c:v>Pravovremeno uključivati privredu u JPD</c:v>
                </c:pt>
                <c:pt idx="1">
                  <c:v>Povećati transparentnost celog procesa</c:v>
                </c:pt>
                <c:pt idx="2">
                  <c:v>Veća ažurnost javnih institucija u davanju povratnih informacija na predloge privrede u JPD</c:v>
                </c:pt>
                <c:pt idx="3">
                  <c:v>Veća odgovornost javnih institucija za rokove i kvalitet JPD</c:v>
                </c:pt>
                <c:pt idx="4">
                  <c:v>Povećati broj službenika u javnim institucijama koji su stručni za vođenje JPD</c:v>
                </c:pt>
                <c:pt idx="5">
                  <c:v>Ojačati kapacitete privrede za JPD</c:v>
                </c:pt>
                <c:pt idx="6">
                  <c:v>Ojačati zakonodavni okvir za JPD (npr. pooštriti zakonsku obavezu za sprovođenje konsultacija)</c:v>
                </c:pt>
                <c:pt idx="7">
                  <c:v>Drugo</c:v>
                </c:pt>
                <c:pt idx="8">
                  <c:v>Ne znam</c:v>
                </c:pt>
              </c:strCache>
            </c:strRef>
          </c:cat>
          <c:val>
            <c:numRef>
              <c:f>Sheet1!$C$2:$C$10</c:f>
              <c:numCache>
                <c:formatCode>General</c:formatCode>
                <c:ptCount val="9"/>
                <c:pt idx="0">
                  <c:v>33.299999999999997</c:v>
                </c:pt>
                <c:pt idx="1">
                  <c:v>6.7</c:v>
                </c:pt>
                <c:pt idx="2">
                  <c:v>3.3</c:v>
                </c:pt>
                <c:pt idx="3">
                  <c:v>26.7</c:v>
                </c:pt>
                <c:pt idx="4">
                  <c:v>3.3</c:v>
                </c:pt>
                <c:pt idx="5">
                  <c:v>6.7</c:v>
                </c:pt>
                <c:pt idx="6">
                  <c:v>16.7</c:v>
                </c:pt>
                <c:pt idx="7">
                  <c:v>3.3</c:v>
                </c:pt>
              </c:numCache>
            </c:numRef>
          </c:val>
          <c:extLst>
            <c:ext xmlns:c16="http://schemas.microsoft.com/office/drawing/2014/chart" uri="{C3380CC4-5D6E-409C-BE32-E72D297353CC}">
              <c16:uniqueId val="{00000004-04EE-42D1-B27C-66111606A4C0}"/>
            </c:ext>
          </c:extLst>
        </c:ser>
        <c:ser>
          <c:idx val="2"/>
          <c:order val="2"/>
          <c:tx>
            <c:strRef>
              <c:f>Sheet1!$D$1</c:f>
              <c:strCache>
                <c:ptCount val="1"/>
                <c:pt idx="0">
                  <c:v>Javni sektor</c:v>
                </c:pt>
              </c:strCache>
            </c:strRef>
          </c:tx>
          <c:spPr>
            <a:solidFill>
              <a:srgbClr val="FFC000"/>
            </a:solidFill>
          </c:spPr>
          <c:invertIfNegative val="0"/>
          <c:dLbls>
            <c:numFmt formatCode="#&quot;%&quot;" sourceLinked="0"/>
            <c:spPr>
              <a:noFill/>
              <a:ln>
                <a:noFill/>
              </a:ln>
              <a:effectLst/>
            </c:spPr>
            <c:txPr>
              <a:bodyPr wrap="square" lIns="38100" tIns="19050" rIns="38100" bIns="19050" anchor="ctr">
                <a:spAutoFit/>
              </a:bodyPr>
              <a:lstStyle/>
              <a:p>
                <a:pPr>
                  <a:defRPr sz="1600" b="1"/>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ext>
            </c:extLst>
          </c:dLbls>
          <c:cat>
            <c:strRef>
              <c:f>Sheet1!$A$2:$A$10</c:f>
              <c:strCache>
                <c:ptCount val="9"/>
                <c:pt idx="0">
                  <c:v>Pravovremeno uključivati privredu u JPD</c:v>
                </c:pt>
                <c:pt idx="1">
                  <c:v>Povećati transparentnost celog procesa</c:v>
                </c:pt>
                <c:pt idx="2">
                  <c:v>Veća ažurnost javnih institucija u davanju povratnih informacija na predloge privrede u JPD</c:v>
                </c:pt>
                <c:pt idx="3">
                  <c:v>Veća odgovornost javnih institucija za rokove i kvalitet JPD</c:v>
                </c:pt>
                <c:pt idx="4">
                  <c:v>Povećati broj službenika u javnim institucijama koji su stručni za vođenje JPD</c:v>
                </c:pt>
                <c:pt idx="5">
                  <c:v>Ojačati kapacitete privrede za JPD</c:v>
                </c:pt>
                <c:pt idx="6">
                  <c:v>Ojačati zakonodavni okvir za JPD (npr. pooštriti zakonsku obavezu za sprovođenje konsultacija)</c:v>
                </c:pt>
                <c:pt idx="7">
                  <c:v>Drugo</c:v>
                </c:pt>
                <c:pt idx="8">
                  <c:v>Ne znam</c:v>
                </c:pt>
              </c:strCache>
            </c:strRef>
          </c:cat>
          <c:val>
            <c:numRef>
              <c:f>Sheet1!$D$2:$D$10</c:f>
              <c:numCache>
                <c:formatCode>General</c:formatCode>
                <c:ptCount val="9"/>
                <c:pt idx="0">
                  <c:v>26.4</c:v>
                </c:pt>
                <c:pt idx="1">
                  <c:v>20.8</c:v>
                </c:pt>
                <c:pt idx="2">
                  <c:v>5.7</c:v>
                </c:pt>
                <c:pt idx="3">
                  <c:v>1.9</c:v>
                </c:pt>
                <c:pt idx="4">
                  <c:v>15.1</c:v>
                </c:pt>
                <c:pt idx="5">
                  <c:v>15.1</c:v>
                </c:pt>
                <c:pt idx="6">
                  <c:v>13.2</c:v>
                </c:pt>
                <c:pt idx="7">
                  <c:v>1.9</c:v>
                </c:pt>
              </c:numCache>
            </c:numRef>
          </c:val>
          <c:extLst>
            <c:ext xmlns:c16="http://schemas.microsoft.com/office/drawing/2014/chart" uri="{C3380CC4-5D6E-409C-BE32-E72D297353CC}">
              <c16:uniqueId val="{00000000-5CCB-4932-8FE1-973ADC377AB9}"/>
            </c:ext>
          </c:extLst>
        </c:ser>
        <c:dLbls>
          <c:showLegendKey val="0"/>
          <c:showVal val="0"/>
          <c:showCatName val="0"/>
          <c:showSerName val="0"/>
          <c:showPercent val="0"/>
          <c:showBubbleSize val="0"/>
        </c:dLbls>
        <c:gapWidth val="34"/>
        <c:axId val="218328448"/>
        <c:axId val="218334336"/>
      </c:barChart>
      <c:catAx>
        <c:axId val="218328448"/>
        <c:scaling>
          <c:orientation val="minMax"/>
        </c:scaling>
        <c:delete val="0"/>
        <c:axPos val="b"/>
        <c:numFmt formatCode="General" sourceLinked="0"/>
        <c:majorTickMark val="out"/>
        <c:minorTickMark val="none"/>
        <c:tickLblPos val="nextTo"/>
        <c:spPr>
          <a:noFill/>
          <a:ln w="6350" cap="flat" cmpd="sng" algn="ctr">
            <a:noFill/>
            <a:prstDash val="solid"/>
            <a:round/>
          </a:ln>
          <a:effectLst/>
        </c:spPr>
        <c:txPr>
          <a:bodyPr rot="-60000000" spcFirstLastPara="1" vertOverflow="ellipsis" vert="horz" wrap="square" anchor="ctr" anchorCtr="1"/>
          <a:lstStyle/>
          <a:p>
            <a:pPr>
              <a:defRPr sz="1400" b="0" i="0" u="none" strike="noStrike" kern="1200" baseline="0">
                <a:solidFill>
                  <a:schemeClr val="tx1"/>
                </a:solidFill>
                <a:latin typeface="Calibri" panose="020F0502020204030204" pitchFamily="34" charset="0"/>
                <a:ea typeface="+mn-ea"/>
                <a:cs typeface="+mn-cs"/>
              </a:defRPr>
            </a:pPr>
            <a:endParaRPr lang="en-US"/>
          </a:p>
        </c:txPr>
        <c:crossAx val="218334336"/>
        <c:crosses val="autoZero"/>
        <c:auto val="1"/>
        <c:lblAlgn val="ctr"/>
        <c:lblOffset val="0"/>
        <c:noMultiLvlLbl val="0"/>
      </c:catAx>
      <c:valAx>
        <c:axId val="218334336"/>
        <c:scaling>
          <c:orientation val="minMax"/>
        </c:scaling>
        <c:delete val="1"/>
        <c:axPos val="r"/>
        <c:numFmt formatCode="General" sourceLinked="1"/>
        <c:majorTickMark val="out"/>
        <c:minorTickMark val="none"/>
        <c:tickLblPos val="nextTo"/>
        <c:crossAx val="218328448"/>
        <c:crosses val="max"/>
        <c:crossBetween val="between"/>
      </c:valAx>
      <c:spPr>
        <a:noFill/>
        <a:ln>
          <a:noFill/>
        </a:ln>
        <a:effectLst/>
      </c:spPr>
    </c:plotArea>
    <c:legend>
      <c:legendPos val="r"/>
      <c:layout>
        <c:manualLayout>
          <c:xMode val="edge"/>
          <c:yMode val="edge"/>
          <c:x val="0.53920677690939056"/>
          <c:y val="2.9261653829582252E-2"/>
          <c:w val="0.45979060024503476"/>
          <c:h val="6.9848141567786431E-2"/>
        </c:manualLayout>
      </c:layout>
      <c:overlay val="0"/>
    </c:legend>
    <c:plotVisOnly val="1"/>
    <c:dispBlanksAs val="gap"/>
    <c:showDLblsOverMax val="0"/>
  </c:chart>
  <c:spPr>
    <a:noFill/>
    <a:ln w="6350" cap="flat" cmpd="sng" algn="ctr">
      <a:noFill/>
      <a:prstDash val="solid"/>
      <a:round/>
    </a:ln>
    <a:effectLst/>
  </c:spPr>
  <c:txPr>
    <a:bodyPr/>
    <a:lstStyle/>
    <a:p>
      <a:pPr>
        <a:defRPr sz="1800">
          <a:latin typeface="Calibri" panose="020F0502020204030204" pitchFamily="34" charset="0"/>
        </a:defRPr>
      </a:pPr>
      <a:endParaRPr lang="en-US"/>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1">
  <a:schemeClr val="accent1"/>
  <a:schemeClr val="accent3"/>
  <a:schemeClr val="accent5"/>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22.xml><?xml version="1.0" encoding="utf-8"?>
<cs:chartStyle xmlns:cs="http://schemas.microsoft.com/office/drawing/2012/chartStyle" xmlns:a="http://schemas.openxmlformats.org/drawingml/2006/main" id="102">
  <cs:axisTitle>
    <cs:lnRef idx="0"/>
    <cs:fillRef idx="0"/>
    <cs:effectRef idx="0"/>
    <cs:fontRef idx="minor">
      <a:schemeClr val="tx1"/>
    </cs:fontRef>
    <cs:defRPr sz="1000" b="1" kern="1200"/>
  </cs:axisTitle>
  <cs:categoryAxis>
    <cs:lnRef idx="1">
      <a:schemeClr val="tx1">
        <a:tint val="75000"/>
      </a:schemeClr>
    </cs:lnRef>
    <cs:fillRef idx="0"/>
    <cs:effectRef idx="0"/>
    <cs:fontRef idx="minor">
      <a:schemeClr val="tx1"/>
    </cs:fontRef>
    <cs:spPr>
      <a:ln>
        <a:round/>
      </a:ln>
    </cs:spPr>
    <cs:defRPr sz="1000" kern="1200"/>
  </cs:categoryAxis>
  <cs:chartArea mods="allowNoFillOverride allowNoLineOverride">
    <cs:lnRef idx="1">
      <a:schemeClr val="tx1">
        <a:tint val="75000"/>
      </a:schemeClr>
    </cs:lnRef>
    <cs:fillRef idx="1">
      <a:schemeClr val="bg1"/>
    </cs:fillRef>
    <cs:effectRef idx="0"/>
    <cs:fontRef idx="minor">
      <a:schemeClr val="tx1"/>
    </cs:fontRef>
    <cs:spPr>
      <a:ln>
        <a:round/>
      </a:ln>
    </cs:spPr>
    <cs:defRPr sz="1000" kern="1200"/>
  </cs:chartArea>
  <cs:dataLabel>
    <cs:lnRef idx="0"/>
    <cs:fillRef idx="0"/>
    <cs:effectRef idx="0"/>
    <cs:fontRef idx="minor">
      <a:schemeClr val="tx1"/>
    </cs:fontRef>
    <cs:defRPr sz="1000" kern="1200"/>
  </cs:dataLabel>
  <cs:dataLabelCallout>
    <cs:lnRef idx="0"/>
    <cs:fillRef idx="0"/>
    <cs:effectRef idx="0"/>
    <cs:fontRef idx="minor">
      <a:schemeClr val="dk1"/>
    </cs:fontRef>
    <cs:spPr>
      <a:solidFill>
        <a:schemeClr val="lt1"/>
      </a:solidFill>
      <a:ln>
        <a:solidFill>
          <a:schemeClr val="dk1">
            <a:lumMod val="65000"/>
            <a:lumOff val="35000"/>
          </a:schemeClr>
        </a:solidFill>
      </a:ln>
    </cs:spPr>
    <cs:defRPr sz="1000" kern="1200"/>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1">
      <cs:styleClr val="auto"/>
    </cs:lnRef>
    <cs:lineWidthScale>3</cs:lineWidthScale>
    <cs:fillRef idx="0"/>
    <cs:effectRef idx="0"/>
    <cs:fontRef idx="minor">
      <a:schemeClr val="tx1"/>
    </cs:fontRef>
    <cs:spPr>
      <a:ln cap="rnd">
        <a:round/>
      </a:ln>
    </cs:spPr>
  </cs:dataPointLine>
  <cs:dataPointMarker>
    <cs:lnRef idx="1">
      <cs:styleClr val="auto"/>
    </cs:lnRef>
    <cs:fillRef idx="1">
      <cs:styleClr val="auto"/>
    </cs:fillRef>
    <cs:effectRef idx="0"/>
    <cs:fontRef idx="minor">
      <a:schemeClr val="tx1"/>
    </cs:fontRef>
    <cs:spPr>
      <a:ln>
        <a:round/>
      </a:ln>
    </cs:spPr>
  </cs:dataPointMarker>
  <cs:dataPointMarkerLayout/>
  <cs:dataPointWireframe>
    <cs:lnRef idx="1">
      <cs:styleClr val="auto"/>
    </cs:lnRef>
    <cs:fillRef idx="0"/>
    <cs:effectRef idx="0"/>
    <cs:fontRef idx="minor">
      <a:schemeClr val="tx1"/>
    </cs:fontRef>
    <cs:spPr>
      <a:ln>
        <a:round/>
      </a:ln>
    </cs:spPr>
  </cs:dataPointWireframe>
  <cs:dataTable>
    <cs:lnRef idx="1">
      <a:schemeClr val="tx1">
        <a:tint val="75000"/>
      </a:schemeClr>
    </cs:lnRef>
    <cs:fillRef idx="0"/>
    <cs:effectRef idx="0"/>
    <cs:fontRef idx="minor">
      <a:schemeClr val="tx1"/>
    </cs:fontRef>
    <cs:spPr>
      <a:ln>
        <a:round/>
      </a:ln>
    </cs:spPr>
    <cs:defRPr sz="1000" kern="1200"/>
  </cs:dataTable>
  <cs:downBar>
    <cs:lnRef idx="1">
      <a:schemeClr val="tx1"/>
    </cs:lnRef>
    <cs:fillRef idx="1">
      <a:schemeClr val="dk1">
        <a:tint val="95000"/>
      </a:schemeClr>
    </cs:fillRef>
    <cs:effectRef idx="0"/>
    <cs:fontRef idx="minor">
      <a:schemeClr val="tx1"/>
    </cs:fontRef>
    <cs:spPr>
      <a:ln>
        <a:round/>
      </a:ln>
    </cs:spPr>
  </cs:downBar>
  <cs:dropLine>
    <cs:lnRef idx="1">
      <a:schemeClr val="tx1"/>
    </cs:lnRef>
    <cs:fillRef idx="0"/>
    <cs:effectRef idx="0"/>
    <cs:fontRef idx="minor">
      <a:schemeClr val="tx1"/>
    </cs:fontRef>
    <cs:spPr>
      <a:ln>
        <a:round/>
      </a:ln>
    </cs:spPr>
  </cs:dropLine>
  <cs:errorBar>
    <cs:lnRef idx="1">
      <a:schemeClr val="tx1"/>
    </cs:lnRef>
    <cs:fillRef idx="1">
      <a:schemeClr val="tx1"/>
    </cs:fillRef>
    <cs:effectRef idx="0"/>
    <cs:fontRef idx="minor">
      <a:schemeClr val="tx1"/>
    </cs:fontRef>
    <cs:spPr>
      <a:ln>
        <a:round/>
      </a:ln>
    </cs:spPr>
  </cs:errorBar>
  <cs:floor>
    <cs:lnRef idx="1">
      <a:schemeClr val="tx1">
        <a:tint val="75000"/>
      </a:schemeClr>
    </cs:lnRef>
    <cs:fillRef idx="0"/>
    <cs:effectRef idx="0"/>
    <cs:fontRef idx="minor">
      <a:schemeClr val="tx1"/>
    </cs:fontRef>
    <cs:spPr>
      <a:ln>
        <a:round/>
      </a:ln>
    </cs:spPr>
  </cs:floor>
  <cs:gridlineMajor>
    <cs:lnRef idx="1">
      <a:schemeClr val="tx1">
        <a:tint val="75000"/>
      </a:schemeClr>
    </cs:lnRef>
    <cs:fillRef idx="0"/>
    <cs:effectRef idx="0"/>
    <cs:fontRef idx="minor">
      <a:schemeClr val="tx1"/>
    </cs:fontRef>
    <cs:spPr>
      <a:ln>
        <a:round/>
      </a:ln>
    </cs:spPr>
  </cs:gridlineMajor>
  <cs:gridlineMinor>
    <cs:lnRef idx="1">
      <a:schemeClr val="tx1">
        <a:tint val="50000"/>
      </a:schemeClr>
    </cs:lnRef>
    <cs:fillRef idx="0"/>
    <cs:effectRef idx="0"/>
    <cs:fontRef idx="minor">
      <a:schemeClr val="tx1"/>
    </cs:fontRef>
    <cs:spPr>
      <a:ln>
        <a:round/>
      </a:ln>
    </cs:spPr>
  </cs:gridlineMinor>
  <cs:hiLoLine>
    <cs:lnRef idx="1">
      <a:schemeClr val="tx1"/>
    </cs:lnRef>
    <cs:fillRef idx="0"/>
    <cs:effectRef idx="0"/>
    <cs:fontRef idx="minor">
      <a:schemeClr val="tx1"/>
    </cs:fontRef>
    <cs:spPr>
      <a:ln>
        <a:round/>
      </a:ln>
    </cs:spPr>
  </cs:hiLoLine>
  <cs:leaderLine>
    <cs:lnRef idx="1">
      <a:schemeClr val="tx1"/>
    </cs:lnRef>
    <cs:fillRef idx="0"/>
    <cs:effectRef idx="0"/>
    <cs:fontRef idx="minor">
      <a:schemeClr val="tx1"/>
    </cs:fontRef>
    <cs:spPr>
      <a:ln>
        <a:round/>
      </a:ln>
    </cs:spPr>
  </cs:leaderLine>
  <cs:legend>
    <cs:lnRef idx="0"/>
    <cs:fillRef idx="0"/>
    <cs:effectRef idx="0"/>
    <cs:fontRef idx="minor">
      <a:schemeClr val="tx1"/>
    </cs:fontRef>
    <cs:defRPr sz="1000" kern="1200"/>
  </cs:legend>
  <cs:plotArea mods="allowNoFillOverride allowNoLineOverride">
    <cs:lnRef idx="0"/>
    <cs:fillRef idx="1">
      <a:schemeClr val="bg1"/>
    </cs:fillRef>
    <cs:effectRef idx="0"/>
    <cs:fontRef idx="minor">
      <a:schemeClr val="tx1"/>
    </cs:fontRef>
  </cs:plotArea>
  <cs:plotArea3D>
    <cs:lnRef idx="0"/>
    <cs:fillRef idx="0"/>
    <cs:effectRef idx="0"/>
    <cs:fontRef idx="minor">
      <a:schemeClr val="tx1"/>
    </cs:fontRef>
  </cs:plotArea3D>
  <cs:seriesAxis>
    <cs:lnRef idx="1">
      <a:schemeClr val="tx1">
        <a:tint val="75000"/>
      </a:schemeClr>
    </cs:lnRef>
    <cs:fillRef idx="0"/>
    <cs:effectRef idx="0"/>
    <cs:fontRef idx="minor">
      <a:schemeClr val="tx1"/>
    </cs:fontRef>
    <cs:spPr>
      <a:ln>
        <a:round/>
      </a:ln>
    </cs:spPr>
    <cs:defRPr sz="1000" kern="1200"/>
  </cs:seriesAxis>
  <cs:seriesLine>
    <cs:lnRef idx="1">
      <a:schemeClr val="tx1"/>
    </cs:lnRef>
    <cs:fillRef idx="0"/>
    <cs:effectRef idx="0"/>
    <cs:fontRef idx="minor">
      <a:schemeClr val="tx1"/>
    </cs:fontRef>
    <cs:spPr>
      <a:ln>
        <a:round/>
      </a:ln>
    </cs:spPr>
  </cs:seriesLine>
  <cs:title>
    <cs:lnRef idx="0"/>
    <cs:fillRef idx="0"/>
    <cs:effectRef idx="0"/>
    <cs:fontRef idx="minor">
      <a:schemeClr val="tx1"/>
    </cs:fontRef>
    <cs:defRPr sz="1800" b="1" kern="1200"/>
  </cs:title>
  <cs:trendline>
    <cs:lnRef idx="1">
      <a:schemeClr val="tx1"/>
    </cs:lnRef>
    <cs:fillRef idx="0"/>
    <cs:effectRef idx="0"/>
    <cs:fontRef idx="minor">
      <a:schemeClr val="tx1"/>
    </cs:fontRef>
    <cs:spPr>
      <a:ln cap="rnd">
        <a:round/>
      </a:ln>
    </cs:spPr>
  </cs:trendline>
  <cs:trendlineLabel>
    <cs:lnRef idx="0"/>
    <cs:fillRef idx="0"/>
    <cs:effectRef idx="0"/>
    <cs:fontRef idx="minor">
      <a:schemeClr val="tx1"/>
    </cs:fontRef>
    <cs:defRPr sz="1000" kern="1200"/>
  </cs:trendlineLabel>
  <cs:upBar>
    <cs:lnRef idx="1">
      <a:schemeClr val="tx1"/>
    </cs:lnRef>
    <cs:fillRef idx="1">
      <a:schemeClr val="dk1">
        <a:tint val="5000"/>
      </a:schemeClr>
    </cs:fillRef>
    <cs:effectRef idx="0"/>
    <cs:fontRef idx="minor">
      <a:schemeClr val="tx1"/>
    </cs:fontRef>
    <cs:spPr>
      <a:ln>
        <a:round/>
      </a:ln>
    </cs:spPr>
  </cs:upBar>
  <cs:valueAxis>
    <cs:lnRef idx="1">
      <a:schemeClr val="tx1">
        <a:tint val="75000"/>
      </a:schemeClr>
    </cs:lnRef>
    <cs:fillRef idx="0"/>
    <cs:effectRef idx="0"/>
    <cs:fontRef idx="minor">
      <a:schemeClr val="tx1"/>
    </cs:fontRef>
    <cs:spPr>
      <a:ln>
        <a:round/>
      </a:ln>
    </cs:spPr>
    <cs:defRPr sz="1000" kern="1200"/>
  </cs:valueAxis>
  <cs:wall>
    <cs:lnRef idx="0"/>
    <cs:fillRef idx="0"/>
    <cs:effectRef idx="0"/>
    <cs:fontRef idx="minor">
      <a:schemeClr val="tx1"/>
    </cs:fontRef>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0.14182</cdr:x>
      <cdr:y>0.90687</cdr:y>
    </cdr:from>
    <cdr:to>
      <cdr:x>0.19135</cdr:x>
      <cdr:y>0.99422</cdr:y>
    </cdr:to>
    <cdr:sp macro="" textlink="">
      <cdr:nvSpPr>
        <cdr:cNvPr id="3" name="TextBox 2"/>
        <cdr:cNvSpPr txBox="1"/>
      </cdr:nvSpPr>
      <cdr:spPr>
        <a:xfrm xmlns:a="http://schemas.openxmlformats.org/drawingml/2006/main">
          <a:off x="1368152" y="3918114"/>
          <a:ext cx="477730" cy="377402"/>
        </a:xfrm>
        <a:prstGeom xmlns:a="http://schemas.openxmlformats.org/drawingml/2006/main" prst="rect">
          <a:avLst/>
        </a:prstGeom>
        <a:noFill xmlns:a="http://schemas.openxmlformats.org/drawingml/2006/main"/>
      </cdr:spPr>
      <cdr:txBody>
        <a:bodyPr xmlns:a="http://schemas.openxmlformats.org/drawingml/2006/main" vertOverflow="clip" wrap="square" lIns="72000" tIns="36000" rIns="72000" bIns="36000" rtlCol="0">
          <a:spAutoFit/>
        </a:bodyPr>
        <a:lstStyle xmlns:a="http://schemas.openxmlformats.org/drawingml/2006/main"/>
        <a:p xmlns:a="http://schemas.openxmlformats.org/drawingml/2006/main">
          <a:pPr>
            <a:lnSpc>
              <a:spcPct val="110000"/>
            </a:lnSpc>
            <a:spcBef>
              <a:spcPts val="2400"/>
            </a:spcBef>
            <a:buClr>
              <a:schemeClr val="bg2"/>
            </a:buClr>
          </a:pPr>
          <a:r>
            <a:rPr lang="en-GB" sz="1800" b="1" dirty="0">
              <a:solidFill>
                <a:srgbClr val="FF585D"/>
              </a:solidFill>
            </a:rPr>
            <a:t>66</a:t>
          </a:r>
          <a:endParaRPr lang="en-US" sz="1800" b="1" dirty="0">
            <a:solidFill>
              <a:srgbClr val="FF585D"/>
            </a:solidFill>
          </a:endParaRPr>
        </a:p>
      </cdr:txBody>
    </cdr:sp>
  </cdr:relSizeAnchor>
</c:userShapes>
</file>

<file path=ppt/drawings/drawing2.xml><?xml version="1.0" encoding="utf-8"?>
<c:userShapes xmlns:c="http://schemas.openxmlformats.org/drawingml/2006/chart">
  <cdr:relSizeAnchor xmlns:cdr="http://schemas.openxmlformats.org/drawingml/2006/chartDrawing">
    <cdr:from>
      <cdr:x>0.69869</cdr:x>
      <cdr:y>0.77938</cdr:y>
    </cdr:from>
    <cdr:to>
      <cdr:x>0.74405</cdr:x>
      <cdr:y>0.87089</cdr:y>
    </cdr:to>
    <cdr:cxnSp macro="">
      <cdr:nvCxnSpPr>
        <cdr:cNvPr id="5" name="Straight Arrow Connector 4">
          <a:extLst xmlns:a="http://schemas.openxmlformats.org/drawingml/2006/main">
            <a:ext uri="{FF2B5EF4-FFF2-40B4-BE49-F238E27FC236}">
              <a16:creationId xmlns:a16="http://schemas.microsoft.com/office/drawing/2014/main" id="{AB2569CF-9AFE-4A1E-9432-84F107D0BACD}"/>
            </a:ext>
          </a:extLst>
        </cdr:cNvPr>
        <cdr:cNvCxnSpPr/>
      </cdr:nvCxnSpPr>
      <cdr:spPr>
        <a:xfrm xmlns:a="http://schemas.openxmlformats.org/drawingml/2006/main">
          <a:off x="8598246" y="3679637"/>
          <a:ext cx="558214" cy="432040"/>
        </a:xfrm>
        <a:prstGeom xmlns:a="http://schemas.openxmlformats.org/drawingml/2006/main" prst="straightConnector1">
          <a:avLst/>
        </a:prstGeom>
        <a:ln xmlns:a="http://schemas.openxmlformats.org/drawingml/2006/main">
          <a:tailEnd type="triangle"/>
        </a:ln>
      </cdr:spPr>
      <cdr:style>
        <a:lnRef xmlns:a="http://schemas.openxmlformats.org/drawingml/2006/main" idx="3">
          <a:schemeClr val="accent6"/>
        </a:lnRef>
        <a:fillRef xmlns:a="http://schemas.openxmlformats.org/drawingml/2006/main" idx="0">
          <a:schemeClr val="accent6"/>
        </a:fillRef>
        <a:effectRef xmlns:a="http://schemas.openxmlformats.org/drawingml/2006/main" idx="2">
          <a:schemeClr val="accent6"/>
        </a:effectRef>
        <a:fontRef xmlns:a="http://schemas.openxmlformats.org/drawingml/2006/main" idx="minor">
          <a:schemeClr val="tx1"/>
        </a:fontRef>
      </cdr:style>
    </cdr:cxnSp>
  </cdr:relSizeAnchor>
</c:userShapes>
</file>

<file path=ppt/handoutMasters/_rels/handoutMaster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Frame 1"/>
          <p:cNvSpPr/>
          <p:nvPr/>
        </p:nvSpPr>
        <p:spPr>
          <a:xfrm>
            <a:off x="0" y="0"/>
            <a:ext cx="6797675" cy="9926638"/>
          </a:xfrm>
          <a:prstGeom prst="frame">
            <a:avLst>
              <a:gd name="adj1" fmla="val 2618"/>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sp>
        <p:nvSpPr>
          <p:cNvPr id="38" name="TextBox 37"/>
          <p:cNvSpPr txBox="1"/>
          <p:nvPr/>
        </p:nvSpPr>
        <p:spPr bwMode="gray">
          <a:xfrm>
            <a:off x="175365" y="9731375"/>
            <a:ext cx="5720512" cy="196465"/>
          </a:xfrm>
          <a:prstGeom prst="rect">
            <a:avLst/>
          </a:prstGeom>
          <a:noFill/>
        </p:spPr>
        <p:txBody>
          <a:bodyPr wrap="none" lIns="0" tIns="0" rIns="0" bIns="0" rtlCol="0" anchor="ctr">
            <a:noAutofit/>
          </a:bodyPr>
          <a:lstStyle/>
          <a:p>
            <a:r>
              <a:rPr lang="en-GB" sz="700" dirty="0">
                <a:solidFill>
                  <a:schemeClr val="bg1"/>
                </a:solidFill>
              </a:rPr>
              <a:t>Document Name |  Month/Year  |  Version 1  |  Public  |  Internal Use Only  |  Confidential  |  Strictly  Confidential (DELETE CLASSIFICATION)</a:t>
            </a:r>
          </a:p>
        </p:txBody>
      </p:sp>
      <p:sp>
        <p:nvSpPr>
          <p:cNvPr id="6" name="Slide Number Placeholder 6"/>
          <p:cNvSpPr>
            <a:spLocks noGrp="1"/>
          </p:cNvSpPr>
          <p:nvPr>
            <p:ph type="sldNum" sz="quarter" idx="3"/>
          </p:nvPr>
        </p:nvSpPr>
        <p:spPr bwMode="gray">
          <a:xfrm>
            <a:off x="6135142" y="9716534"/>
            <a:ext cx="576494" cy="235690"/>
          </a:xfrm>
          <a:prstGeom prst="rect">
            <a:avLst/>
          </a:prstGeom>
        </p:spPr>
        <p:txBody>
          <a:bodyPr vert="horz" lIns="91440" tIns="45720" rIns="91440" bIns="45720" rtlCol="0" anchor="ctr"/>
          <a:lstStyle>
            <a:lvl1pPr algn="ctr">
              <a:defRPr sz="800">
                <a:latin typeface="Geomanist Light" pitchFamily="50" charset="0"/>
              </a:defRPr>
            </a:lvl1pPr>
          </a:lstStyle>
          <a:p>
            <a:pPr algn="r"/>
            <a:fld id="{2FB8B7E8-C405-4882-AAD0-1D72826C463D}" type="slidenum">
              <a:rPr lang="en-GB" smtClean="0">
                <a:solidFill>
                  <a:schemeClr val="bg1"/>
                </a:solidFill>
                <a:latin typeface="Segoe UI Light" panose="020B0502040204020203" pitchFamily="34" charset="0"/>
              </a:rPr>
              <a:pPr algn="r"/>
              <a:t>‹#›</a:t>
            </a:fld>
            <a:endParaRPr lang="en-GB" dirty="0">
              <a:solidFill>
                <a:schemeClr val="bg1"/>
              </a:solidFill>
              <a:latin typeface="Segoe UI Light" panose="020B0502040204020203" pitchFamily="34" charset="0"/>
            </a:endParaRPr>
          </a:p>
        </p:txBody>
      </p:sp>
      <p:pic>
        <p:nvPicPr>
          <p:cNvPr id="37" name="Picture 3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2986" y="9323942"/>
            <a:ext cx="1121796" cy="277930"/>
          </a:xfrm>
          <a:prstGeom prst="rect">
            <a:avLst/>
          </a:prstGeom>
        </p:spPr>
      </p:pic>
    </p:spTree>
    <p:extLst>
      <p:ext uri="{BB962C8B-B14F-4D97-AF65-F5344CB8AC3E}">
        <p14:creationId xmlns:p14="http://schemas.microsoft.com/office/powerpoint/2010/main" val="3372787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bwMode="gray">
          <a:xfrm>
            <a:off x="176308" y="192422"/>
            <a:ext cx="6423025" cy="3613060"/>
          </a:xfrm>
          <a:prstGeom prst="rect">
            <a:avLst/>
          </a:prstGeom>
          <a:noFill/>
          <a:ln w="6350">
            <a:solidFill>
              <a:srgbClr val="C8C9C7"/>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bwMode="gray">
          <a:xfrm>
            <a:off x="187325" y="4165601"/>
            <a:ext cx="6412008" cy="5046190"/>
          </a:xfrm>
          <a:prstGeom prst="rect">
            <a:avLst/>
          </a:prstGeom>
          <a:ln w="9525">
            <a:noFill/>
          </a:ln>
        </p:spPr>
        <p:txBody>
          <a:bodyPr vert="horz" lIns="0" tIns="0" rIns="0" bIns="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Slide Number Placeholder 6"/>
          <p:cNvSpPr>
            <a:spLocks noGrp="1"/>
          </p:cNvSpPr>
          <p:nvPr>
            <p:ph type="sldNum" sz="quarter" idx="5"/>
          </p:nvPr>
        </p:nvSpPr>
        <p:spPr bwMode="gray">
          <a:xfrm>
            <a:off x="6369968" y="9737474"/>
            <a:ext cx="343561" cy="234488"/>
          </a:xfrm>
          <a:prstGeom prst="rect">
            <a:avLst/>
          </a:prstGeom>
        </p:spPr>
        <p:txBody>
          <a:bodyPr vert="horz" lIns="91440" tIns="45720" rIns="91440" bIns="45720" rtlCol="0" anchor="ctr"/>
          <a:lstStyle>
            <a:lvl1pPr algn="r">
              <a:defRPr sz="800" b="0">
                <a:latin typeface="Segoe UI Light" panose="020B0502040204020203" pitchFamily="34" charset="0"/>
              </a:defRPr>
            </a:lvl1pPr>
          </a:lstStyle>
          <a:p>
            <a:fld id="{2FB8B7E8-C405-4882-AAD0-1D72826C463D}" type="slidenum">
              <a:rPr lang="en-GB" smtClean="0"/>
              <a:pPr/>
              <a:t>‹#›</a:t>
            </a:fld>
            <a:endParaRPr lang="en-GB" dirty="0"/>
          </a:p>
        </p:txBody>
      </p:sp>
      <p:sp>
        <p:nvSpPr>
          <p:cNvPr id="28" name="TextBox 27"/>
          <p:cNvSpPr txBox="1"/>
          <p:nvPr/>
        </p:nvSpPr>
        <p:spPr bwMode="gray">
          <a:xfrm>
            <a:off x="176993" y="9766818"/>
            <a:ext cx="5720512" cy="19646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Project name |  Month/Year</a:t>
            </a:r>
            <a:r>
              <a:rPr lang="en-GB" sz="700" baseline="0" dirty="0">
                <a:solidFill>
                  <a:schemeClr val="tx1"/>
                </a:solidFill>
                <a:latin typeface="Segoe UI Light" panose="020B0502040204020203" pitchFamily="34" charset="0"/>
              </a:rPr>
              <a:t> </a:t>
            </a:r>
            <a:r>
              <a:rPr lang="en-GB" sz="700" dirty="0">
                <a:solidFill>
                  <a:schemeClr val="tx1"/>
                </a:solidFill>
                <a:latin typeface="Segoe UI Light" panose="020B0502040204020203" pitchFamily="34" charset="0"/>
              </a:rPr>
              <a:t>|  Version 1  |  Public  |  Internal Use Only  |  Confidential  |  Strictly  Confidential </a:t>
            </a:r>
            <a:r>
              <a:rPr lang="en-GB" sz="700" b="1" dirty="0">
                <a:solidFill>
                  <a:schemeClr val="tx1"/>
                </a:solidFill>
                <a:latin typeface="+mj-lt"/>
              </a:rPr>
              <a:t>(DELETE CLASSIFICATION)</a:t>
            </a:r>
          </a:p>
        </p:txBody>
      </p:sp>
      <p:cxnSp>
        <p:nvCxnSpPr>
          <p:cNvPr id="6" name="Straight Connector 5"/>
          <p:cNvCxnSpPr/>
          <p:nvPr/>
        </p:nvCxnSpPr>
        <p:spPr>
          <a:xfrm>
            <a:off x="187325" y="3977785"/>
            <a:ext cx="6412008" cy="0"/>
          </a:xfrm>
          <a:prstGeom prst="line">
            <a:avLst/>
          </a:prstGeom>
          <a:ln>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pic>
        <p:nvPicPr>
          <p:cNvPr id="8" name="Picture 7"/>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76308" y="9468209"/>
            <a:ext cx="846266" cy="209666"/>
          </a:xfrm>
          <a:prstGeom prst="rect">
            <a:avLst/>
          </a:prstGeom>
        </p:spPr>
      </p:pic>
    </p:spTree>
    <p:extLst>
      <p:ext uri="{BB962C8B-B14F-4D97-AF65-F5344CB8AC3E}">
        <p14:creationId xmlns:p14="http://schemas.microsoft.com/office/powerpoint/2010/main" val="205538485"/>
      </p:ext>
    </p:extLst>
  </p:cSld>
  <p:clrMap bg1="lt1" tx1="dk1" bg2="lt2" tx2="dk2" accent1="accent1" accent2="accent2" accent3="accent3" accent4="accent4" accent5="accent5" accent6="accent6" hlink="hlink" folHlink="folHlink"/>
  <p:notesStyle>
    <a:lvl1pPr marL="0" algn="l" defTabSz="1051802" rtl="0" eaLnBrk="1" latinLnBrk="0" hangingPunct="1">
      <a:lnSpc>
        <a:spcPct val="110000"/>
      </a:lnSpc>
      <a:spcBef>
        <a:spcPts val="691"/>
      </a:spcBef>
      <a:defRPr sz="1200" kern="1200">
        <a:solidFill>
          <a:srgbClr val="222223"/>
        </a:solidFill>
        <a:latin typeface="+mn-lt"/>
        <a:ea typeface="+mn-ea"/>
        <a:cs typeface="+mn-cs"/>
      </a:defRPr>
    </a:lvl1pPr>
    <a:lvl2pPr marL="361950" indent="-1984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2pPr>
    <a:lvl3pPr marL="541338" indent="-190500" algn="l" defTabSz="1051802" rtl="0" eaLnBrk="1" latinLnBrk="0" hangingPunct="1">
      <a:lnSpc>
        <a:spcPct val="110000"/>
      </a:lnSpc>
      <a:spcBef>
        <a:spcPts val="691"/>
      </a:spcBef>
      <a:buFont typeface="Arial" panose="020B0604020202020204" pitchFamily="34" charset="0"/>
      <a:buChar char="•"/>
      <a:tabLst/>
      <a:defRPr sz="1200" kern="1200">
        <a:solidFill>
          <a:srgbClr val="222223"/>
        </a:solidFill>
        <a:latin typeface="+mn-lt"/>
        <a:ea typeface="+mn-ea"/>
        <a:cs typeface="+mn-cs"/>
      </a:defRPr>
    </a:lvl3pPr>
    <a:lvl4pPr marL="722313" indent="-185738"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4pPr>
    <a:lvl5pPr marL="982663" indent="-200025" algn="l" defTabSz="1051802" rtl="0" eaLnBrk="1" latinLnBrk="0" hangingPunct="1">
      <a:lnSpc>
        <a:spcPct val="110000"/>
      </a:lnSpc>
      <a:spcBef>
        <a:spcPts val="691"/>
      </a:spcBef>
      <a:buFont typeface="Arial" panose="020B0604020202020204" pitchFamily="34" charset="0"/>
      <a:buChar char="•"/>
      <a:defRPr sz="1200" kern="1200">
        <a:solidFill>
          <a:srgbClr val="222223"/>
        </a:solidFill>
        <a:latin typeface="+mn-lt"/>
        <a:ea typeface="+mn-ea"/>
        <a:cs typeface="+mn-cs"/>
      </a:defRPr>
    </a:lvl5pPr>
    <a:lvl6pPr marL="2629507" algn="l" defTabSz="1051802" rtl="0" eaLnBrk="1" latinLnBrk="0" hangingPunct="1">
      <a:defRPr sz="1300" kern="1200">
        <a:solidFill>
          <a:schemeClr val="tx1"/>
        </a:solidFill>
        <a:latin typeface="+mn-lt"/>
        <a:ea typeface="+mn-ea"/>
        <a:cs typeface="+mn-cs"/>
      </a:defRPr>
    </a:lvl6pPr>
    <a:lvl7pPr marL="3155408" algn="l" defTabSz="1051802" rtl="0" eaLnBrk="1" latinLnBrk="0" hangingPunct="1">
      <a:defRPr sz="1300" kern="1200">
        <a:solidFill>
          <a:schemeClr val="tx1"/>
        </a:solidFill>
        <a:latin typeface="+mn-lt"/>
        <a:ea typeface="+mn-ea"/>
        <a:cs typeface="+mn-cs"/>
      </a:defRPr>
    </a:lvl7pPr>
    <a:lvl8pPr marL="3681310" algn="l" defTabSz="1051802" rtl="0" eaLnBrk="1" latinLnBrk="0" hangingPunct="1">
      <a:defRPr sz="1300" kern="1200">
        <a:solidFill>
          <a:schemeClr val="tx1"/>
        </a:solidFill>
        <a:latin typeface="+mn-lt"/>
        <a:ea typeface="+mn-ea"/>
        <a:cs typeface="+mn-cs"/>
      </a:defRPr>
    </a:lvl8pPr>
    <a:lvl9pPr marL="4207211" algn="l" defTabSz="1051802"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2</a:t>
            </a:fld>
            <a:endParaRPr lang="en-GB" dirty="0"/>
          </a:p>
        </p:txBody>
      </p:sp>
    </p:spTree>
    <p:extLst>
      <p:ext uri="{BB962C8B-B14F-4D97-AF65-F5344CB8AC3E}">
        <p14:creationId xmlns:p14="http://schemas.microsoft.com/office/powerpoint/2010/main" val="369443898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15</a:t>
            </a:fld>
            <a:endParaRPr lang="en-GB" dirty="0"/>
          </a:p>
        </p:txBody>
      </p:sp>
    </p:spTree>
    <p:extLst>
      <p:ext uri="{BB962C8B-B14F-4D97-AF65-F5344CB8AC3E}">
        <p14:creationId xmlns:p14="http://schemas.microsoft.com/office/powerpoint/2010/main" val="27429785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17</a:t>
            </a:fld>
            <a:endParaRPr lang="en-GB" dirty="0"/>
          </a:p>
        </p:txBody>
      </p:sp>
    </p:spTree>
    <p:extLst>
      <p:ext uri="{BB962C8B-B14F-4D97-AF65-F5344CB8AC3E}">
        <p14:creationId xmlns:p14="http://schemas.microsoft.com/office/powerpoint/2010/main" val="151454550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19</a:t>
            </a:fld>
            <a:endParaRPr lang="en-GB" dirty="0"/>
          </a:p>
        </p:txBody>
      </p:sp>
    </p:spTree>
    <p:extLst>
      <p:ext uri="{BB962C8B-B14F-4D97-AF65-F5344CB8AC3E}">
        <p14:creationId xmlns:p14="http://schemas.microsoft.com/office/powerpoint/2010/main" val="41155903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20</a:t>
            </a:fld>
            <a:endParaRPr lang="en-GB" dirty="0"/>
          </a:p>
        </p:txBody>
      </p:sp>
    </p:spTree>
    <p:extLst>
      <p:ext uri="{BB962C8B-B14F-4D97-AF65-F5344CB8AC3E}">
        <p14:creationId xmlns:p14="http://schemas.microsoft.com/office/powerpoint/2010/main" val="364905830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21</a:t>
            </a:fld>
            <a:endParaRPr lang="en-GB" dirty="0"/>
          </a:p>
        </p:txBody>
      </p:sp>
    </p:spTree>
    <p:extLst>
      <p:ext uri="{BB962C8B-B14F-4D97-AF65-F5344CB8AC3E}">
        <p14:creationId xmlns:p14="http://schemas.microsoft.com/office/powerpoint/2010/main" val="4568864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23</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243325180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27</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2478047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814388"/>
            <a:ext cx="5907088" cy="3324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28</a:t>
            </a:fld>
            <a:endParaRPr lang="en-GB" dirty="0"/>
          </a:p>
        </p:txBody>
      </p:sp>
    </p:spTree>
    <p:extLst>
      <p:ext uri="{BB962C8B-B14F-4D97-AF65-F5344CB8AC3E}">
        <p14:creationId xmlns:p14="http://schemas.microsoft.com/office/powerpoint/2010/main" val="239779261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29</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15784685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30</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2305853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814388"/>
            <a:ext cx="5907088" cy="3324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3</a:t>
            </a:fld>
            <a:endParaRPr lang="en-GB" dirty="0"/>
          </a:p>
        </p:txBody>
      </p:sp>
    </p:spTree>
    <p:extLst>
      <p:ext uri="{BB962C8B-B14F-4D97-AF65-F5344CB8AC3E}">
        <p14:creationId xmlns:p14="http://schemas.microsoft.com/office/powerpoint/2010/main" val="298325383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32</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61515475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33</a:t>
            </a:fld>
            <a:endParaRPr lang="en-GB" dirty="0"/>
          </a:p>
        </p:txBody>
      </p:sp>
    </p:spTree>
    <p:extLst>
      <p:ext uri="{BB962C8B-B14F-4D97-AF65-F5344CB8AC3E}">
        <p14:creationId xmlns:p14="http://schemas.microsoft.com/office/powerpoint/2010/main" val="230533922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34</a:t>
            </a:fld>
            <a:endParaRPr lang="en-GB" dirty="0"/>
          </a:p>
        </p:txBody>
      </p:sp>
    </p:spTree>
    <p:extLst>
      <p:ext uri="{BB962C8B-B14F-4D97-AF65-F5344CB8AC3E}">
        <p14:creationId xmlns:p14="http://schemas.microsoft.com/office/powerpoint/2010/main" val="124823805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35</a:t>
            </a:fld>
            <a:endParaRPr lang="en-GB" dirty="0"/>
          </a:p>
        </p:txBody>
      </p:sp>
    </p:spTree>
    <p:extLst>
      <p:ext uri="{BB962C8B-B14F-4D97-AF65-F5344CB8AC3E}">
        <p14:creationId xmlns:p14="http://schemas.microsoft.com/office/powerpoint/2010/main" val="106651237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36</a:t>
            </a:fld>
            <a:endParaRPr lang="en-GB" dirty="0"/>
          </a:p>
        </p:txBody>
      </p:sp>
    </p:spTree>
    <p:extLst>
      <p:ext uri="{BB962C8B-B14F-4D97-AF65-F5344CB8AC3E}">
        <p14:creationId xmlns:p14="http://schemas.microsoft.com/office/powerpoint/2010/main" val="351154688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37</a:t>
            </a:fld>
            <a:endParaRPr lang="en-GB" dirty="0"/>
          </a:p>
        </p:txBody>
      </p:sp>
    </p:spTree>
    <p:extLst>
      <p:ext uri="{BB962C8B-B14F-4D97-AF65-F5344CB8AC3E}">
        <p14:creationId xmlns:p14="http://schemas.microsoft.com/office/powerpoint/2010/main" val="351264998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39</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117767134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40</a:t>
            </a:fld>
            <a:endParaRPr lang="en-GB" dirty="0"/>
          </a:p>
        </p:txBody>
      </p:sp>
    </p:spTree>
    <p:extLst>
      <p:ext uri="{BB962C8B-B14F-4D97-AF65-F5344CB8AC3E}">
        <p14:creationId xmlns:p14="http://schemas.microsoft.com/office/powerpoint/2010/main" val="420462251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41</a:t>
            </a:fld>
            <a:endParaRPr lang="en-GB" dirty="0"/>
          </a:p>
        </p:txBody>
      </p:sp>
    </p:spTree>
    <p:extLst>
      <p:ext uri="{BB962C8B-B14F-4D97-AF65-F5344CB8AC3E}">
        <p14:creationId xmlns:p14="http://schemas.microsoft.com/office/powerpoint/2010/main" val="101036560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42</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42676351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5</a:t>
            </a:fld>
            <a:endParaRPr lang="en-GB" dirty="0"/>
          </a:p>
        </p:txBody>
      </p:sp>
    </p:spTree>
    <p:extLst>
      <p:ext uri="{BB962C8B-B14F-4D97-AF65-F5344CB8AC3E}">
        <p14:creationId xmlns:p14="http://schemas.microsoft.com/office/powerpoint/2010/main" val="317983024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FB8B7E8-C405-4882-AAD0-1D72826C463D}" type="slidenum">
              <a:rPr lang="en-GB" smtClean="0"/>
              <a:pPr/>
              <a:t>43</a:t>
            </a:fld>
            <a:endParaRPr lang="en-GB" dirty="0"/>
          </a:p>
        </p:txBody>
      </p:sp>
    </p:spTree>
    <p:extLst>
      <p:ext uri="{BB962C8B-B14F-4D97-AF65-F5344CB8AC3E}">
        <p14:creationId xmlns:p14="http://schemas.microsoft.com/office/powerpoint/2010/main" val="103191560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44</a:t>
            </a:fld>
            <a:endParaRPr lang="en-GB" dirty="0"/>
          </a:p>
        </p:txBody>
      </p:sp>
    </p:spTree>
    <p:extLst>
      <p:ext uri="{BB962C8B-B14F-4D97-AF65-F5344CB8AC3E}">
        <p14:creationId xmlns:p14="http://schemas.microsoft.com/office/powerpoint/2010/main" val="155346234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45</a:t>
            </a:fld>
            <a:endParaRPr lang="en-GB" dirty="0"/>
          </a:p>
        </p:txBody>
      </p:sp>
    </p:spTree>
    <p:extLst>
      <p:ext uri="{BB962C8B-B14F-4D97-AF65-F5344CB8AC3E}">
        <p14:creationId xmlns:p14="http://schemas.microsoft.com/office/powerpoint/2010/main" val="139508319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47</a:t>
            </a:fld>
            <a:endParaRPr lang="en-GB" dirty="0"/>
          </a:p>
        </p:txBody>
      </p:sp>
    </p:spTree>
    <p:extLst>
      <p:ext uri="{BB962C8B-B14F-4D97-AF65-F5344CB8AC3E}">
        <p14:creationId xmlns:p14="http://schemas.microsoft.com/office/powerpoint/2010/main" val="317035949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48</a:t>
            </a:fld>
            <a:endParaRPr lang="en-GB" dirty="0"/>
          </a:p>
        </p:txBody>
      </p:sp>
    </p:spTree>
    <p:extLst>
      <p:ext uri="{BB962C8B-B14F-4D97-AF65-F5344CB8AC3E}">
        <p14:creationId xmlns:p14="http://schemas.microsoft.com/office/powerpoint/2010/main" val="13100613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49</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93630348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50</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978747619"/>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52</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93560285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53</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350147133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58</a:t>
            </a:fld>
            <a:endParaRPr lang="en-GB" dirty="0"/>
          </a:p>
        </p:txBody>
      </p:sp>
    </p:spTree>
    <p:extLst>
      <p:ext uri="{BB962C8B-B14F-4D97-AF65-F5344CB8AC3E}">
        <p14:creationId xmlns:p14="http://schemas.microsoft.com/office/powerpoint/2010/main" val="14238269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6</a:t>
            </a:fld>
            <a:endParaRPr lang="en-GB" dirty="0"/>
          </a:p>
        </p:txBody>
      </p:sp>
    </p:spTree>
    <p:extLst>
      <p:ext uri="{BB962C8B-B14F-4D97-AF65-F5344CB8AC3E}">
        <p14:creationId xmlns:p14="http://schemas.microsoft.com/office/powerpoint/2010/main" val="11418489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59</a:t>
            </a:fld>
            <a:endParaRPr lang="en-GB" dirty="0"/>
          </a:p>
        </p:txBody>
      </p:sp>
    </p:spTree>
    <p:extLst>
      <p:ext uri="{BB962C8B-B14F-4D97-AF65-F5344CB8AC3E}">
        <p14:creationId xmlns:p14="http://schemas.microsoft.com/office/powerpoint/2010/main" val="120246405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60</a:t>
            </a:fld>
            <a:endParaRPr lang="en-GB" dirty="0"/>
          </a:p>
        </p:txBody>
      </p:sp>
    </p:spTree>
    <p:extLst>
      <p:ext uri="{BB962C8B-B14F-4D97-AF65-F5344CB8AC3E}">
        <p14:creationId xmlns:p14="http://schemas.microsoft.com/office/powerpoint/2010/main" val="304417597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62</a:t>
            </a:fld>
            <a:endParaRPr lang="en-GB" dirty="0"/>
          </a:p>
        </p:txBody>
      </p:sp>
    </p:spTree>
    <p:extLst>
      <p:ext uri="{BB962C8B-B14F-4D97-AF65-F5344CB8AC3E}">
        <p14:creationId xmlns:p14="http://schemas.microsoft.com/office/powerpoint/2010/main" val="3354814879"/>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63</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291538007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64</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16004226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65</a:t>
            </a:fld>
            <a:endParaRPr lang="en-GB" dirty="0"/>
          </a:p>
        </p:txBody>
      </p:sp>
    </p:spTree>
    <p:extLst>
      <p:ext uri="{BB962C8B-B14F-4D97-AF65-F5344CB8AC3E}">
        <p14:creationId xmlns:p14="http://schemas.microsoft.com/office/powerpoint/2010/main" val="172903676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66</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4057895832"/>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72</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646793084"/>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47675" y="814388"/>
            <a:ext cx="5907088" cy="3324225"/>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FB8B7E8-C405-4882-AAD0-1D72826C463D}" type="slidenum">
              <a:rPr lang="en-GB" smtClean="0"/>
              <a:pPr/>
              <a:t>73</a:t>
            </a:fld>
            <a:endParaRPr lang="en-GB" dirty="0"/>
          </a:p>
        </p:txBody>
      </p:sp>
    </p:spTree>
    <p:extLst>
      <p:ext uri="{BB962C8B-B14F-4D97-AF65-F5344CB8AC3E}">
        <p14:creationId xmlns:p14="http://schemas.microsoft.com/office/powerpoint/2010/main" val="320137013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7</a:t>
            </a:fld>
            <a:endParaRPr lang="en-GB" dirty="0"/>
          </a:p>
        </p:txBody>
      </p:sp>
    </p:spTree>
    <p:extLst>
      <p:ext uri="{BB962C8B-B14F-4D97-AF65-F5344CB8AC3E}">
        <p14:creationId xmlns:p14="http://schemas.microsoft.com/office/powerpoint/2010/main" val="42040500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endParaRPr lang="sr-Latn-RS" dirty="0">
              <a:latin typeface="Calibri" panose="020F0502020204030204" pitchFamily="34" charset="0"/>
            </a:endParaRPr>
          </a:p>
        </p:txBody>
      </p:sp>
      <p:sp>
        <p:nvSpPr>
          <p:cNvPr id="4" name="Slide Number Placeholder 3"/>
          <p:cNvSpPr>
            <a:spLocks noGrp="1"/>
          </p:cNvSpPr>
          <p:nvPr>
            <p:ph type="sldNum" sz="quarter" idx="10"/>
          </p:nvPr>
        </p:nvSpPr>
        <p:spPr/>
        <p:txBody>
          <a:bodyPr/>
          <a:lstStyle/>
          <a:p>
            <a:fld id="{2FB8B7E8-C405-4882-AAD0-1D72826C463D}" type="slidenum">
              <a:rPr lang="en-GB" smtClean="0"/>
              <a:pPr/>
              <a:t>9</a:t>
            </a:fld>
            <a:endParaRPr lang="en-GB" dirty="0"/>
          </a:p>
        </p:txBody>
      </p:sp>
    </p:spTree>
    <p:extLst>
      <p:ext uri="{BB962C8B-B14F-4D97-AF65-F5344CB8AC3E}">
        <p14:creationId xmlns:p14="http://schemas.microsoft.com/office/powerpoint/2010/main" val="37861198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fld id="{2FB8B7E8-C405-4882-AAD0-1D72826C463D}" type="slidenum">
              <a:rPr lang="en-GB" smtClean="0"/>
              <a:pPr/>
              <a:t>10</a:t>
            </a:fld>
            <a:endParaRPr lang="en-GB" dirty="0"/>
          </a:p>
        </p:txBody>
      </p:sp>
    </p:spTree>
    <p:extLst>
      <p:ext uri="{BB962C8B-B14F-4D97-AF65-F5344CB8AC3E}">
        <p14:creationId xmlns:p14="http://schemas.microsoft.com/office/powerpoint/2010/main" val="5274526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11</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18198407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76213" y="192088"/>
            <a:ext cx="6423025" cy="3613150"/>
          </a:xfrm>
        </p:spPr>
      </p:sp>
      <p:sp>
        <p:nvSpPr>
          <p:cNvPr id="3" name="Notes Placeholder 2"/>
          <p:cNvSpPr>
            <a:spLocks noGrp="1"/>
          </p:cNvSpPr>
          <p:nvPr>
            <p:ph type="body" idx="1"/>
          </p:nvPr>
        </p:nvSpPr>
        <p:spPr/>
        <p:txBody>
          <a:bodyPr/>
          <a:lstStyle/>
          <a:p>
            <a:r>
              <a:rPr lang="sr-Latn-RS" dirty="0">
                <a:latin typeface="Calibri" panose="020F0502020204030204" pitchFamily="34" charset="0"/>
              </a:rPr>
              <a:t>Privrednici su podjeljeni u ocjeni mjere značaja digitalizacije za uspjeh poslovanja, bilo da je u pitanju rast privrede Crne Gore u cjelini, ili poslovanje u njihovom preduzeću.</a:t>
            </a:r>
          </a:p>
          <a:p>
            <a:r>
              <a:rPr lang="sr-Latn-RS" dirty="0">
                <a:latin typeface="Calibri" panose="020F0502020204030204" pitchFamily="34" charset="0"/>
              </a:rPr>
              <a:t>U pogledu doprinosa digitalizacije uspješnosti poslovanja u sopstvenom preduzeću, još manji broj privrednika ocjenjuje da bi veća digitalizacija mogla značajnije da doprinese uspjehu poslovanja.</a:t>
            </a:r>
          </a:p>
        </p:txBody>
      </p:sp>
      <p:sp>
        <p:nvSpPr>
          <p:cNvPr id="4" name="Slide Number Placeholder 3"/>
          <p:cNvSpPr>
            <a:spLocks noGrp="1"/>
          </p:cNvSpPr>
          <p:nvPr>
            <p:ph type="sldNum" sz="quarter" idx="10"/>
          </p:nvPr>
        </p:nvSpPr>
        <p:spPr/>
        <p:txBody>
          <a:bodyPr/>
          <a:lstStyle/>
          <a:p>
            <a:pPr marL="0" marR="0" lvl="0" indent="0" algn="r" defTabSz="1051802" rtl="0" eaLnBrk="1" fontAlgn="auto" latinLnBrk="0" hangingPunct="1">
              <a:lnSpc>
                <a:spcPct val="100000"/>
              </a:lnSpc>
              <a:spcBef>
                <a:spcPts val="0"/>
              </a:spcBef>
              <a:spcAft>
                <a:spcPts val="0"/>
              </a:spcAft>
              <a:buClrTx/>
              <a:buSzTx/>
              <a:buFontTx/>
              <a:buNone/>
              <a:tabLst/>
              <a:defRPr/>
            </a:pPr>
            <a:fld id="{2FB8B7E8-C405-4882-AAD0-1D72826C463D}" type="slidenum">
              <a:rPr kumimoji="0" lang="en-GB" sz="800" b="0" i="0" u="none" strike="noStrike" kern="1200" cap="none" spc="0" normalizeH="0" baseline="0" noProof="0" smtClean="0">
                <a:ln>
                  <a:noFill/>
                </a:ln>
                <a:solidFill>
                  <a:srgbClr val="222223"/>
                </a:solidFill>
                <a:effectLst/>
                <a:uLnTx/>
                <a:uFillTx/>
                <a:latin typeface="Segoe UI Light" panose="020B0502040204020203" pitchFamily="34" charset="0"/>
                <a:ea typeface="+mn-ea"/>
                <a:cs typeface="+mn-cs"/>
              </a:rPr>
              <a:pPr marL="0" marR="0" lvl="0" indent="0" algn="r" defTabSz="1051802" rtl="0" eaLnBrk="1" fontAlgn="auto" latinLnBrk="0" hangingPunct="1">
                <a:lnSpc>
                  <a:spcPct val="100000"/>
                </a:lnSpc>
                <a:spcBef>
                  <a:spcPts val="0"/>
                </a:spcBef>
                <a:spcAft>
                  <a:spcPts val="0"/>
                </a:spcAft>
                <a:buClrTx/>
                <a:buSzTx/>
                <a:buFontTx/>
                <a:buNone/>
                <a:tabLst/>
                <a:defRPr/>
              </a:pPr>
              <a:t>12</a:t>
            </a:fld>
            <a:endParaRPr kumimoji="0" lang="en-GB" sz="8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spTree>
    <p:extLst>
      <p:ext uri="{BB962C8B-B14F-4D97-AF65-F5344CB8AC3E}">
        <p14:creationId xmlns:p14="http://schemas.microsoft.com/office/powerpoint/2010/main" val="430848391"/>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www.ipsos-mori.com/ipsosconnect" TargetMode="External"/><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Full Image">
    <p:bg>
      <p:bgPr>
        <a:solidFill>
          <a:schemeClr val="bg1"/>
        </a:solidFill>
        <a:effectLst/>
      </p:bgPr>
    </p:bg>
    <p:spTree>
      <p:nvGrpSpPr>
        <p:cNvPr id="1" name=""/>
        <p:cNvGrpSpPr/>
        <p:nvPr/>
      </p:nvGrpSpPr>
      <p:grpSpPr>
        <a:xfrm>
          <a:off x="0" y="0"/>
          <a:ext cx="0" cy="0"/>
          <a:chOff x="0" y="0"/>
          <a:chExt cx="0" cy="0"/>
        </a:xfrm>
      </p:grpSpPr>
      <p:sp>
        <p:nvSpPr>
          <p:cNvPr id="5" name="Picture Placeholder 4"/>
          <p:cNvSpPr>
            <a:spLocks noGrp="1"/>
          </p:cNvSpPr>
          <p:nvPr>
            <p:ph type="pic" sz="quarter" idx="11" hasCustomPrompt="1"/>
          </p:nvPr>
        </p:nvSpPr>
        <p:spPr>
          <a:xfrm>
            <a:off x="179389" y="179388"/>
            <a:ext cx="13101024" cy="7200899"/>
          </a:xfrm>
          <a:solidFill>
            <a:schemeClr val="tx1"/>
          </a:solidFill>
        </p:spPr>
        <p:txBody>
          <a:bodyPr>
            <a:normAutofit/>
          </a:bodyPr>
          <a:lstStyle>
            <a:lvl1pPr>
              <a:defRPr sz="1900" b="0" baseline="0">
                <a:solidFill>
                  <a:schemeClr val="bg1"/>
                </a:solidFill>
              </a:defRPr>
            </a:lvl1pPr>
          </a:lstStyle>
          <a:p>
            <a:r>
              <a:rPr lang="en-GB" dirty="0"/>
              <a:t>Click icon to place image (or select frame and copy/paste image into it)</a:t>
            </a:r>
          </a:p>
        </p:txBody>
      </p:sp>
      <p:sp>
        <p:nvSpPr>
          <p:cNvPr id="69" name="Text Placeholder 68"/>
          <p:cNvSpPr>
            <a:spLocks noGrp="1"/>
          </p:cNvSpPr>
          <p:nvPr>
            <p:ph type="body" sz="quarter" idx="10" hasCustomPrompt="1"/>
          </p:nvPr>
        </p:nvSpPr>
        <p:spPr bwMode="gray">
          <a:xfrm>
            <a:off x="556667" y="4500711"/>
            <a:ext cx="6153434" cy="1377348"/>
          </a:xfrm>
        </p:spPr>
        <p:txBody>
          <a:bodyPr wrap="square" lIns="82819" tIns="41410" rIns="82819" bIns="4141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65061" y="3852639"/>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11" name="TextBox 10"/>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3" name="Text Placeholder 2"/>
          <p:cNvSpPr>
            <a:spLocks noGrp="1" noChangeAspect="1"/>
          </p:cNvSpPr>
          <p:nvPr>
            <p:ph type="body" sz="quarter" idx="12" hasCustomPrompt="1"/>
          </p:nvPr>
        </p:nvSpPr>
        <p:spPr>
          <a:xfrm>
            <a:off x="575335" y="1656237"/>
            <a:ext cx="3071897" cy="671191"/>
          </a:xfrm>
          <a:solidFill>
            <a:schemeClr val="accent3"/>
          </a:solidFill>
        </p:spPr>
        <p:txBody>
          <a:bodyPr vert="horz" wrap="none" lIns="82819" tIns="144000" rIns="82819" bIns="0" rtlCol="0" anchor="ctr">
            <a:spAutoFit/>
          </a:bodyPr>
          <a:lstStyle>
            <a:lvl1pPr>
              <a:lnSpc>
                <a:spcPct val="110000"/>
              </a:lnSpc>
              <a:spcAft>
                <a:spcPts val="0"/>
              </a:spcAft>
              <a:buFontTx/>
              <a:buNone/>
              <a:defRPr lang="en-US" sz="5000" b="1" baseline="0" dirty="0" smtClean="0">
                <a:solidFill>
                  <a:schemeClr val="bg1"/>
                </a:solidFill>
                <a:latin typeface="+mj-lt"/>
              </a:defRPr>
            </a:lvl1pPr>
          </a:lstStyle>
          <a:p>
            <a:pPr marL="0" lvl="0" indent="0">
              <a:lnSpc>
                <a:spcPts val="4100"/>
              </a:lnSpc>
              <a:spcBef>
                <a:spcPts val="0"/>
              </a:spcBef>
              <a:buFontTx/>
              <a:buNone/>
            </a:pPr>
            <a:r>
              <a:rPr lang="en-US" dirty="0"/>
              <a:t>Title slide</a:t>
            </a:r>
          </a:p>
        </p:txBody>
      </p:sp>
      <p:sp>
        <p:nvSpPr>
          <p:cNvPr id="4" name="Text Placeholder 3"/>
          <p:cNvSpPr>
            <a:spLocks noGrp="1"/>
          </p:cNvSpPr>
          <p:nvPr>
            <p:ph type="body" sz="quarter" idx="13" hasCustomPrompt="1"/>
          </p:nvPr>
        </p:nvSpPr>
        <p:spPr>
          <a:xfrm>
            <a:off x="575335" y="2739374"/>
            <a:ext cx="3426930" cy="671191"/>
          </a:xfrm>
          <a:solidFill>
            <a:schemeClr val="accent3"/>
          </a:solidFill>
        </p:spPr>
        <p:txBody>
          <a:bodyPr vert="horz" wrap="none" lIns="82819" tIns="144000" rIns="82819" bIns="0" rtlCol="0" anchor="ctr">
            <a:spAutoFit/>
          </a:bodyPr>
          <a:lstStyle>
            <a:lvl1pPr>
              <a:lnSpc>
                <a:spcPct val="100000"/>
              </a:lnSpc>
              <a:buFontTx/>
              <a:buNone/>
              <a:defRPr lang="en-US" sz="4800" b="1" baseline="0" dirty="0" smtClean="0">
                <a:solidFill>
                  <a:schemeClr val="bg1"/>
                </a:solidFill>
                <a:latin typeface="+mj-lt"/>
              </a:defRPr>
            </a:lvl1pPr>
          </a:lstStyle>
          <a:p>
            <a:pPr marL="0" lvl="0" indent="0">
              <a:lnSpc>
                <a:spcPts val="4100"/>
              </a:lnSpc>
              <a:spcBef>
                <a:spcPts val="0"/>
              </a:spcBef>
              <a:spcAft>
                <a:spcPts val="0"/>
              </a:spcAft>
              <a:buFontTx/>
              <a:buNone/>
            </a:pPr>
            <a:r>
              <a:rPr lang="en-US" dirty="0"/>
              <a:t>Cover page</a:t>
            </a:r>
          </a:p>
        </p:txBody>
      </p:sp>
      <p:pic>
        <p:nvPicPr>
          <p:cNvPr id="10" name="Picture 9">
            <a:extLst>
              <a:ext uri="{FF2B5EF4-FFF2-40B4-BE49-F238E27FC236}">
                <a16:creationId xmlns:a16="http://schemas.microsoft.com/office/drawing/2014/main" id="{E3A454A9-CEEE-42F3-95C6-232EF83BB9A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13" name="Picture 12">
            <a:extLst>
              <a:ext uri="{FF2B5EF4-FFF2-40B4-BE49-F238E27FC236}">
                <a16:creationId xmlns:a16="http://schemas.microsoft.com/office/drawing/2014/main" id="{40260253-652C-4587-B690-67A5527CFC4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1410920246"/>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Full Page Content, Base, Source">
    <p:bg>
      <p:bgPr>
        <a:solidFill>
          <a:srgbClr val="00768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756295"/>
            <a:ext cx="4397131" cy="598488"/>
          </a:xfrm>
          <a:solidFill>
            <a:schemeClr val="accent3"/>
          </a:solidFill>
        </p:spPr>
        <p:txBody>
          <a:bodyPr/>
          <a:lstStyle>
            <a:lvl1pPr algn="l">
              <a:defRPr/>
            </a:lvl1pPr>
          </a:lstStyle>
          <a:p>
            <a:r>
              <a:rPr lang="en-US" dirty="0"/>
              <a:t>Click to edit title</a:t>
            </a:r>
            <a:endParaRPr lang="en-GB" dirty="0"/>
          </a:p>
        </p:txBody>
      </p:sp>
      <p:sp>
        <p:nvSpPr>
          <p:cNvPr id="6" name="Content Placeholder 5"/>
          <p:cNvSpPr>
            <a:spLocks noGrp="1"/>
          </p:cNvSpPr>
          <p:nvPr>
            <p:ph sz="quarter" idx="12" hasCustomPrompt="1"/>
          </p:nvPr>
        </p:nvSpPr>
        <p:spPr>
          <a:xfrm>
            <a:off x="570077" y="1741244"/>
            <a:ext cx="12306492" cy="4721469"/>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4280978095"/>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Sub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27053"/>
            <a:ext cx="4397131" cy="598488"/>
          </a:xfrm>
          <a:solidFill>
            <a:schemeClr val="accent3"/>
          </a:solidFill>
        </p:spPr>
        <p:txBody>
          <a:bodyPr/>
          <a:lstStyle>
            <a:lvl1pPr algn="l">
              <a:defRPr>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2" y="2235803"/>
            <a:ext cx="12306492" cy="4226910"/>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58768" y="1612576"/>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007030559"/>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ubtitle, Full, Base, Source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20536"/>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3" hasCustomPrompt="1"/>
          </p:nvPr>
        </p:nvSpPr>
        <p:spPr>
          <a:xfrm>
            <a:off x="557179" y="2203542"/>
            <a:ext cx="12306492" cy="425917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
        <p:nvSpPr>
          <p:cNvPr id="10" name="Text Placeholder 5"/>
          <p:cNvSpPr>
            <a:spLocks noGrp="1"/>
          </p:cNvSpPr>
          <p:nvPr>
            <p:ph type="body" sz="quarter" idx="14" hasCustomPrompt="1"/>
          </p:nvPr>
        </p:nvSpPr>
        <p:spPr bwMode="gray">
          <a:xfrm>
            <a:off x="558768" y="1612576"/>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3301479326"/>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 Long title &amp; Question, content">
    <p:spTree>
      <p:nvGrpSpPr>
        <p:cNvPr id="1" name=""/>
        <p:cNvGrpSpPr/>
        <p:nvPr/>
      </p:nvGrpSpPr>
      <p:grpSpPr>
        <a:xfrm>
          <a:off x="0" y="0"/>
          <a:ext cx="0" cy="0"/>
          <a:chOff x="0" y="0"/>
          <a:chExt cx="0" cy="0"/>
        </a:xfrm>
      </p:grpSpPr>
      <p:sp>
        <p:nvSpPr>
          <p:cNvPr id="5" name="Content Placeholder 4"/>
          <p:cNvSpPr>
            <a:spLocks noGrp="1"/>
          </p:cNvSpPr>
          <p:nvPr>
            <p:ph sz="quarter" idx="11" hasCustomPrompt="1"/>
          </p:nvPr>
        </p:nvSpPr>
        <p:spPr>
          <a:xfrm>
            <a:off x="4818448" y="2189026"/>
            <a:ext cx="8054686" cy="4273687"/>
          </a:xfrm>
        </p:spPr>
        <p:txBody>
          <a:bodyPr lIns="0" tIns="0" rIns="0" bIns="0">
            <a:noAutofit/>
          </a:bodyPr>
          <a:lstStyle>
            <a:lvl1pPr>
              <a:defRPr sz="2800"/>
            </a:lvl1pPr>
            <a:lvl2pPr>
              <a:defRPr sz="2400"/>
            </a:lvl2pPr>
            <a:lvl3pPr>
              <a:defRPr sz="2100"/>
            </a:lvl3pPr>
            <a:lvl4pPr>
              <a:defRPr sz="1900"/>
            </a:lvl4pPr>
            <a:lvl5pPr>
              <a:defRPr sz="1900"/>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Content Placeholder 3"/>
          <p:cNvSpPr>
            <a:spLocks noGrp="1"/>
          </p:cNvSpPr>
          <p:nvPr>
            <p:ph sz="quarter" idx="13" hasCustomPrompt="1"/>
          </p:nvPr>
        </p:nvSpPr>
        <p:spPr>
          <a:xfrm>
            <a:off x="566641" y="2611384"/>
            <a:ext cx="3800887" cy="3851330"/>
          </a:xfrm>
        </p:spPr>
        <p:txBody>
          <a:bodyPr lIns="0" tIns="0" rIns="0" bIns="0">
            <a:noAutofit/>
          </a:bodyPr>
          <a:lstStyle>
            <a:lvl1pPr marL="0" indent="0" algn="l">
              <a:buNone/>
              <a:defRPr sz="2100" b="1"/>
            </a:lvl1pPr>
          </a:lstStyle>
          <a:p>
            <a:pPr lvl="0"/>
            <a:r>
              <a:rPr lang="en-US" dirty="0"/>
              <a:t>Question text here</a:t>
            </a:r>
          </a:p>
        </p:txBody>
      </p:sp>
      <p:sp>
        <p:nvSpPr>
          <p:cNvPr id="4" name="Text Placeholder 3"/>
          <p:cNvSpPr>
            <a:spLocks noGrp="1"/>
          </p:cNvSpPr>
          <p:nvPr>
            <p:ph type="body" sz="quarter" idx="16" hasCustomPrompt="1"/>
          </p:nvPr>
        </p:nvSpPr>
        <p:spPr>
          <a:xfrm>
            <a:off x="550219" y="2189026"/>
            <a:ext cx="739565" cy="360001"/>
          </a:xfrm>
          <a:solidFill>
            <a:schemeClr val="accent3"/>
          </a:solidFill>
        </p:spPr>
        <p:txBody>
          <a:bodyPr lIns="36000" tIns="0" rIns="36000" bIns="0">
            <a:noAutofit/>
          </a:bodyPr>
          <a:lstStyle>
            <a:lvl1pPr marL="0" indent="0" algn="l">
              <a:buNone/>
              <a:defRPr sz="2400" b="1">
                <a:solidFill>
                  <a:schemeClr val="bg1"/>
                </a:solidFill>
              </a:defRPr>
            </a:lvl1pPr>
          </a:lstStyle>
          <a:p>
            <a:pPr lvl="0"/>
            <a:r>
              <a:rPr lang="en-US" dirty="0"/>
              <a:t>##</a:t>
            </a:r>
            <a:endParaRPr lang="en-GB" dirty="0"/>
          </a:p>
        </p:txBody>
      </p:sp>
      <p:sp>
        <p:nvSpPr>
          <p:cNvPr id="18" name="Title 17"/>
          <p:cNvSpPr>
            <a:spLocks noGrp="1"/>
          </p:cNvSpPr>
          <p:nvPr>
            <p:ph type="title" hasCustomPrompt="1"/>
          </p:nvPr>
        </p:nvSpPr>
        <p:spPr>
          <a:xfrm>
            <a:off x="559649" y="684287"/>
            <a:ext cx="12388434" cy="1296145"/>
          </a:xfrm>
          <a:noFill/>
        </p:spPr>
        <p:txBody>
          <a:bodyPr wrap="square" lIns="0" tIns="0" rIns="0" bIns="0" anchor="t">
            <a:noAutofit/>
          </a:bodyPr>
          <a:lstStyle>
            <a:lvl1pPr marL="0" algn="l" defTabSz="1051802" rtl="0" eaLnBrk="1" latinLnBrk="0" hangingPunct="1">
              <a:lnSpc>
                <a:spcPct val="120000"/>
              </a:lnSpc>
              <a:spcAft>
                <a:spcPts val="1151"/>
              </a:spcAft>
              <a:defRPr lang="en-GB" sz="2800" b="1" kern="1200" baseline="0" dirty="0">
                <a:solidFill>
                  <a:srgbClr val="FFFFFF"/>
                </a:solidFill>
                <a:highlight>
                  <a:srgbClr val="808080"/>
                </a:highlight>
                <a:latin typeface="+mn-lt"/>
                <a:ea typeface="Calibri"/>
                <a:cs typeface="Times New Roman"/>
              </a:defRPr>
            </a:lvl1pPr>
          </a:lstStyle>
          <a:p>
            <a:r>
              <a:rPr lang="en-US" dirty="0"/>
              <a:t>Long titles Click to edit Master title allows for 3 lines</a:t>
            </a:r>
            <a:br>
              <a:rPr lang="en-US" dirty="0"/>
            </a:br>
            <a:endParaRPr lang="en-GB" dirty="0"/>
          </a:p>
        </p:txBody>
      </p:sp>
      <p:sp>
        <p:nvSpPr>
          <p:cNvPr id="8" name="Text Placeholder 3"/>
          <p:cNvSpPr>
            <a:spLocks noGrp="1"/>
          </p:cNvSpPr>
          <p:nvPr>
            <p:ph type="body" sz="quarter" idx="17"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4"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508307299"/>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1" y="1738999"/>
            <a:ext cx="8054688" cy="4903101"/>
          </a:xfrm>
        </p:spPr>
        <p:txBody>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hasCustomPrompt="1"/>
          </p:nvPr>
        </p:nvSpPr>
        <p:spPr>
          <a:xfrm>
            <a:off x="9072248" y="1738999"/>
            <a:ext cx="3800886" cy="49031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506173264"/>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vl1pPr>
          </a:lstStyle>
          <a:p>
            <a:r>
              <a:rPr lang="en-US" dirty="0"/>
              <a:t>Click to edit title</a:t>
            </a:r>
            <a:endParaRPr lang="en-GB" dirty="0"/>
          </a:p>
        </p:txBody>
      </p:sp>
      <p:sp>
        <p:nvSpPr>
          <p:cNvPr id="8" name="Content Placeholder 7"/>
          <p:cNvSpPr>
            <a:spLocks noGrp="1"/>
          </p:cNvSpPr>
          <p:nvPr>
            <p:ph sz="quarter" idx="13" hasCustomPrompt="1"/>
          </p:nvPr>
        </p:nvSpPr>
        <p:spPr>
          <a:xfrm>
            <a:off x="566641" y="1738998"/>
            <a:ext cx="8054688" cy="472371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9072248" y="1738998"/>
            <a:ext cx="3800886" cy="472371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29821013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Subtitle, 2xContent v1">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71" y="926719"/>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1" y="2298645"/>
            <a:ext cx="8054688"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9072248" y="2298645"/>
            <a:ext cx="3800886" cy="4343455"/>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3578225682"/>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itle, Subtitle, 2xContent v1,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22215"/>
            <a:ext cx="4397131" cy="598488"/>
          </a:xfrm>
          <a:solidFill>
            <a:schemeClr val="accent3"/>
          </a:solidFill>
        </p:spPr>
        <p:txBody>
          <a:bodyPr/>
          <a:lstStyle>
            <a:lvl1pPr algn="l">
              <a:defRPr b="1"/>
            </a:lvl1pPr>
          </a:lstStyle>
          <a:p>
            <a:r>
              <a:rPr lang="en-US" dirty="0"/>
              <a:t>Click to edit title</a:t>
            </a:r>
            <a:endParaRPr lang="en-GB" dirty="0"/>
          </a:p>
        </p:txBody>
      </p:sp>
      <p:sp>
        <p:nvSpPr>
          <p:cNvPr id="5" name="Content Placeholder 4"/>
          <p:cNvSpPr>
            <a:spLocks noGrp="1"/>
          </p:cNvSpPr>
          <p:nvPr>
            <p:ph sz="quarter" idx="14" hasCustomPrompt="1"/>
          </p:nvPr>
        </p:nvSpPr>
        <p:spPr>
          <a:xfrm>
            <a:off x="566641" y="2235802"/>
            <a:ext cx="8054688"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9072248" y="2235802"/>
            <a:ext cx="3800886"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1"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3" name="Text Placeholder 3"/>
          <p:cNvSpPr>
            <a:spLocks noGrp="1"/>
          </p:cNvSpPr>
          <p:nvPr>
            <p:ph type="body" sz="quarter" idx="17"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652099671"/>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0" hasCustomPrompt="1"/>
          </p:nvPr>
        </p:nvSpPr>
        <p:spPr>
          <a:xfrm>
            <a:off x="566642" y="1763716"/>
            <a:ext cx="592978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1" hasCustomPrompt="1"/>
          </p:nvPr>
        </p:nvSpPr>
        <p:spPr>
          <a:xfrm>
            <a:off x="6939361" y="1763716"/>
            <a:ext cx="5933772" cy="4878384"/>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451947297"/>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2xContent v2,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vl1pPr>
          </a:lstStyle>
          <a:p>
            <a:r>
              <a:rPr lang="en-US" dirty="0"/>
              <a:t>Click to edit title</a:t>
            </a:r>
            <a:endParaRPr lang="en-GB" dirty="0"/>
          </a:p>
        </p:txBody>
      </p:sp>
      <p:sp>
        <p:nvSpPr>
          <p:cNvPr id="8" name="Content Placeholder 7"/>
          <p:cNvSpPr>
            <a:spLocks noGrp="1"/>
          </p:cNvSpPr>
          <p:nvPr>
            <p:ph sz="quarter" idx="13" hasCustomPrompt="1"/>
          </p:nvPr>
        </p:nvSpPr>
        <p:spPr>
          <a:xfrm>
            <a:off x="566642" y="1763712"/>
            <a:ext cx="5929782"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6939361" y="1763712"/>
            <a:ext cx="5933772"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5"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9" name="Text Placeholder 3"/>
          <p:cNvSpPr>
            <a:spLocks noGrp="1"/>
          </p:cNvSpPr>
          <p:nvPr>
            <p:ph type="body" sz="quarter" idx="16"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861626011"/>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Presentation - Cover - Colour">
    <p:bg>
      <p:bgPr>
        <a:solidFill>
          <a:schemeClr val="bg2"/>
        </a:solidFill>
        <a:effectLst/>
      </p:bgPr>
    </p:bg>
    <p:spTree>
      <p:nvGrpSpPr>
        <p:cNvPr id="1" name=""/>
        <p:cNvGrpSpPr/>
        <p:nvPr/>
      </p:nvGrpSpPr>
      <p:grpSpPr>
        <a:xfrm>
          <a:off x="0" y="0"/>
          <a:ext cx="0" cy="0"/>
          <a:chOff x="0" y="0"/>
          <a:chExt cx="0" cy="0"/>
        </a:xfrm>
      </p:grpSpPr>
      <p:sp>
        <p:nvSpPr>
          <p:cNvPr id="11"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 name="Subtitle 2"/>
          <p:cNvSpPr>
            <a:spLocks noGrp="1"/>
          </p:cNvSpPr>
          <p:nvPr>
            <p:ph type="subTitle" idx="1" hasCustomPrompt="1"/>
          </p:nvPr>
        </p:nvSpPr>
        <p:spPr bwMode="gray">
          <a:xfrm>
            <a:off x="556812" y="3872890"/>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69" name="Text Placeholder 68"/>
          <p:cNvSpPr>
            <a:spLocks noGrp="1"/>
          </p:cNvSpPr>
          <p:nvPr>
            <p:ph type="body" sz="quarter" idx="10" hasCustomPrompt="1"/>
          </p:nvPr>
        </p:nvSpPr>
        <p:spPr bwMode="gray">
          <a:xfrm>
            <a:off x="556667" y="4564907"/>
            <a:ext cx="6153434" cy="1446955"/>
          </a:xfrm>
        </p:spPr>
        <p:txBody>
          <a:bodyPr wrap="square" lIns="0" tIns="41410" rIns="0" bIns="41410">
            <a:no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12" name="TextBox 11"/>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5" name="Text Placeholder 4"/>
          <p:cNvSpPr>
            <a:spLocks noGrp="1"/>
          </p:cNvSpPr>
          <p:nvPr>
            <p:ph type="body" sz="quarter" idx="11" hasCustomPrompt="1"/>
          </p:nvPr>
        </p:nvSpPr>
        <p:spPr>
          <a:xfrm>
            <a:off x="557213" y="1800064"/>
            <a:ext cx="3050048" cy="743894"/>
          </a:xfrm>
          <a:solidFill>
            <a:schemeClr val="accent3"/>
          </a:solidFill>
        </p:spPr>
        <p:txBody>
          <a:bodyPr wrap="none" lIns="72000" tIns="144000" rIns="72000" bIns="72000" rtlCol="0" anchor="ctr">
            <a:spAutoFit/>
          </a:bodyPr>
          <a:lstStyle>
            <a:lvl1pPr marL="0" indent="0">
              <a:lnSpc>
                <a:spcPct val="110000"/>
              </a:lnSpc>
              <a:buFontTx/>
              <a:buNone/>
              <a:defRPr lang="en-US" sz="5000" b="1" baseline="0" dirty="0" smtClean="0">
                <a:solidFill>
                  <a:schemeClr val="bg1"/>
                </a:solidFill>
                <a:latin typeface="+mj-lt"/>
              </a:defRPr>
            </a:lvl1pPr>
          </a:lstStyle>
          <a:p>
            <a:pPr lvl="0">
              <a:lnSpc>
                <a:spcPts val="4100"/>
              </a:lnSpc>
              <a:spcBef>
                <a:spcPts val="0"/>
              </a:spcBef>
              <a:buNone/>
            </a:pPr>
            <a:r>
              <a:rPr lang="en-US" dirty="0"/>
              <a:t>Title slide</a:t>
            </a:r>
          </a:p>
        </p:txBody>
      </p:sp>
      <p:sp>
        <p:nvSpPr>
          <p:cNvPr id="7" name="Text Placeholder 6"/>
          <p:cNvSpPr>
            <a:spLocks noGrp="1"/>
          </p:cNvSpPr>
          <p:nvPr>
            <p:ph type="body" sz="quarter" idx="12" hasCustomPrompt="1"/>
          </p:nvPr>
        </p:nvSpPr>
        <p:spPr>
          <a:xfrm>
            <a:off x="564701" y="2724473"/>
            <a:ext cx="3785826" cy="743894"/>
          </a:xfrm>
          <a:solidFill>
            <a:schemeClr val="accent3"/>
          </a:solidFill>
        </p:spPr>
        <p:txBody>
          <a:bodyPr vert="horz" wrap="none" lIns="72000" tIns="144000" rIns="72000" bIns="72000" rtlCol="0" anchor="ctr">
            <a:spAutoFit/>
          </a:bodyPr>
          <a:lstStyle>
            <a:lvl1pPr>
              <a:lnSpc>
                <a:spcPct val="110000"/>
              </a:lnSpc>
              <a:buFontTx/>
              <a:buNone/>
              <a:defRPr lang="en-US" sz="5000" b="1" baseline="0" smtClean="0">
                <a:solidFill>
                  <a:schemeClr val="bg1"/>
                </a:solidFill>
                <a:latin typeface="+mj-lt"/>
              </a:defRPr>
            </a:lvl1pPr>
            <a:lvl2pPr>
              <a:defRPr lang="en-US" smtClean="0"/>
            </a:lvl2pPr>
            <a:lvl3pPr>
              <a:defRPr lang="en-US" smtClean="0"/>
            </a:lvl3pPr>
            <a:lvl4pPr>
              <a:defRPr lang="en-US" smtClean="0"/>
            </a:lvl4pPr>
            <a:lvl5pPr>
              <a:defRPr lang="en-GB"/>
            </a:lvl5pPr>
          </a:lstStyle>
          <a:p>
            <a:pPr marL="0" lvl="0" indent="0">
              <a:lnSpc>
                <a:spcPts val="4100"/>
              </a:lnSpc>
              <a:spcBef>
                <a:spcPts val="0"/>
              </a:spcBef>
              <a:buFontTx/>
              <a:buNone/>
            </a:pPr>
            <a:r>
              <a:rPr lang="en-US" dirty="0"/>
              <a:t>Second line.</a:t>
            </a:r>
            <a:endParaRPr lang="en-GB" dirty="0"/>
          </a:p>
        </p:txBody>
      </p:sp>
      <p:pic>
        <p:nvPicPr>
          <p:cNvPr id="10" name="Picture 9">
            <a:extLst>
              <a:ext uri="{FF2B5EF4-FFF2-40B4-BE49-F238E27FC236}">
                <a16:creationId xmlns:a16="http://schemas.microsoft.com/office/drawing/2014/main" id="{7FDE638F-71BB-4E9D-B1A8-8985172334AD}"/>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15" name="Picture 14">
            <a:extLst>
              <a:ext uri="{FF2B5EF4-FFF2-40B4-BE49-F238E27FC236}">
                <a16:creationId xmlns:a16="http://schemas.microsoft.com/office/drawing/2014/main" id="{D0F9C1A9-7EC5-4855-9CE0-D73E69B15ED7}"/>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2354176843"/>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Subtitle, 2xContent v2">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42043"/>
            <a:ext cx="4397131" cy="598488"/>
          </a:xfrm>
          <a:solidFill>
            <a:schemeClr val="accent3"/>
          </a:solidFill>
        </p:spPr>
        <p:txBody>
          <a:bodyPr/>
          <a:lstStyle>
            <a:lvl1pPr algn="l">
              <a:defRPr b="1"/>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2" y="2235802"/>
            <a:ext cx="592978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6939361" y="2235802"/>
            <a:ext cx="5933772"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1280069585"/>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ubtitle, 2xContent v2,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42043"/>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4" hasCustomPrompt="1"/>
          </p:nvPr>
        </p:nvSpPr>
        <p:spPr>
          <a:xfrm>
            <a:off x="533840" y="2237306"/>
            <a:ext cx="5929782" cy="422540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6906559" y="2237306"/>
            <a:ext cx="5933772" cy="422540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0"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1" name="Text Placeholder 3"/>
          <p:cNvSpPr>
            <a:spLocks noGrp="1"/>
          </p:cNvSpPr>
          <p:nvPr>
            <p:ph type="body" sz="quarter" idx="17"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050630559"/>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1" hasCustomPrompt="1"/>
          </p:nvPr>
        </p:nvSpPr>
        <p:spPr>
          <a:xfrm>
            <a:off x="566641" y="1763713"/>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Content Placeholder 7"/>
          <p:cNvSpPr>
            <a:spLocks noGrp="1"/>
          </p:cNvSpPr>
          <p:nvPr>
            <p:ph sz="quarter" idx="12"/>
          </p:nvPr>
        </p:nvSpPr>
        <p:spPr>
          <a:xfrm>
            <a:off x="4818448" y="1763713"/>
            <a:ext cx="8054686" cy="487838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717352398"/>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itle, 2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20015"/>
            <a:ext cx="4397131" cy="598488"/>
          </a:xfrm>
          <a:solidFill>
            <a:schemeClr val="accent3"/>
          </a:solidFill>
        </p:spPr>
        <p:txBody>
          <a:bodyPr/>
          <a:lstStyle>
            <a:lvl1pPr algn="l">
              <a:defRPr b="1"/>
            </a:lvl1pPr>
          </a:lstStyle>
          <a:p>
            <a:r>
              <a:rPr lang="en-US" dirty="0"/>
              <a:t>Click to edit title</a:t>
            </a:r>
            <a:endParaRPr lang="en-GB" dirty="0"/>
          </a:p>
        </p:txBody>
      </p:sp>
      <p:sp>
        <p:nvSpPr>
          <p:cNvPr id="3" name="Content Placeholder 2"/>
          <p:cNvSpPr>
            <a:spLocks noGrp="1"/>
          </p:cNvSpPr>
          <p:nvPr>
            <p:ph idx="1" hasCustomPrompt="1"/>
          </p:nvPr>
        </p:nvSpPr>
        <p:spPr bwMode="gray">
          <a:xfrm>
            <a:off x="566643" y="1764295"/>
            <a:ext cx="3800887" cy="469841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6" name="Content Placeholder 2"/>
          <p:cNvSpPr>
            <a:spLocks noGrp="1"/>
          </p:cNvSpPr>
          <p:nvPr>
            <p:ph idx="10" hasCustomPrompt="1"/>
          </p:nvPr>
        </p:nvSpPr>
        <p:spPr bwMode="gray">
          <a:xfrm>
            <a:off x="4818451" y="1764295"/>
            <a:ext cx="8054689" cy="4698418"/>
          </a:xfrm>
        </p:spPr>
        <p:txBody>
          <a:bodyPr/>
          <a:lstStyle>
            <a:lvl1pPr>
              <a:lnSpc>
                <a:spcPct val="110000"/>
              </a:lnSpc>
              <a:spcBef>
                <a:spcPts val="600"/>
              </a:spcBef>
              <a:defRPr/>
            </a:lvl1pPr>
            <a:lvl2pPr>
              <a:lnSpc>
                <a:spcPct val="110000"/>
              </a:lnSpc>
              <a:spcBef>
                <a:spcPts val="600"/>
              </a:spcBef>
              <a:defRPr/>
            </a:lvl2pPr>
            <a:lvl3pPr>
              <a:lnSpc>
                <a:spcPct val="110000"/>
              </a:lnSpc>
              <a:spcBef>
                <a:spcPts val="600"/>
              </a:spcBef>
              <a:defRPr/>
            </a:lvl3pPr>
            <a:lvl4pPr>
              <a:lnSpc>
                <a:spcPct val="110000"/>
              </a:lnSpc>
              <a:spcBef>
                <a:spcPts val="600"/>
              </a:spcBef>
              <a:defRPr/>
            </a:lvl4pPr>
            <a:lvl5pPr>
              <a:lnSpc>
                <a:spcPct val="110000"/>
              </a:lnSpc>
              <a:spcBef>
                <a:spcPts val="600"/>
              </a:spcBef>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4"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946014962"/>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itle, Subtitle, 2xContent v3">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58768" y="942043"/>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2" hasCustomPrompt="1"/>
          </p:nvPr>
        </p:nvSpPr>
        <p:spPr>
          <a:xfrm>
            <a:off x="566641" y="2235802"/>
            <a:ext cx="3800887"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8" y="2235802"/>
            <a:ext cx="8054686" cy="44062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7"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519147562"/>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Title, Subtitle, 2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42043"/>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5" name="Content Placeholder 4"/>
          <p:cNvSpPr>
            <a:spLocks noGrp="1"/>
          </p:cNvSpPr>
          <p:nvPr>
            <p:ph sz="quarter" idx="14" hasCustomPrompt="1"/>
          </p:nvPr>
        </p:nvSpPr>
        <p:spPr>
          <a:xfrm>
            <a:off x="566641" y="2235802"/>
            <a:ext cx="3800887"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p:nvPr>
        </p:nvSpPr>
        <p:spPr>
          <a:xfrm>
            <a:off x="4818448" y="2235802"/>
            <a:ext cx="8054686" cy="42269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Text Placeholder 5"/>
          <p:cNvSpPr>
            <a:spLocks noGrp="1"/>
          </p:cNvSpPr>
          <p:nvPr>
            <p:ph type="body" sz="quarter" idx="16"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0"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1" name="Text Placeholder 3"/>
          <p:cNvSpPr>
            <a:spLocks noGrp="1"/>
          </p:cNvSpPr>
          <p:nvPr>
            <p:ph type="body" sz="quarter" idx="17"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2170763258"/>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2" hasCustomPrompt="1"/>
          </p:nvPr>
        </p:nvSpPr>
        <p:spPr>
          <a:xfrm>
            <a:off x="566641" y="1763712"/>
            <a:ext cx="3800887"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3" hasCustomPrompt="1"/>
          </p:nvPr>
        </p:nvSpPr>
        <p:spPr>
          <a:xfrm>
            <a:off x="4818448" y="1763712"/>
            <a:ext cx="3802882"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4" hasCustomPrompt="1"/>
          </p:nvPr>
        </p:nvSpPr>
        <p:spPr>
          <a:xfrm>
            <a:off x="9072248" y="1763712"/>
            <a:ext cx="3800886" cy="487838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2662393943"/>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3xContent,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vl1pPr>
          </a:lstStyle>
          <a:p>
            <a:r>
              <a:rPr lang="en-US" dirty="0"/>
              <a:t>Click to edit title</a:t>
            </a:r>
            <a:endParaRPr lang="en-GB" dirty="0"/>
          </a:p>
        </p:txBody>
      </p:sp>
      <p:sp>
        <p:nvSpPr>
          <p:cNvPr id="7" name="Content Placeholder 6"/>
          <p:cNvSpPr>
            <a:spLocks noGrp="1"/>
          </p:cNvSpPr>
          <p:nvPr>
            <p:ph sz="quarter" idx="14" hasCustomPrompt="1"/>
          </p:nvPr>
        </p:nvSpPr>
        <p:spPr>
          <a:xfrm>
            <a:off x="566641" y="1763712"/>
            <a:ext cx="3800887" cy="469900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8"/>
          <p:cNvSpPr>
            <a:spLocks noGrp="1"/>
          </p:cNvSpPr>
          <p:nvPr>
            <p:ph sz="quarter" idx="15" hasCustomPrompt="1"/>
          </p:nvPr>
        </p:nvSpPr>
        <p:spPr>
          <a:xfrm>
            <a:off x="4818448" y="1763712"/>
            <a:ext cx="3802882" cy="4699001"/>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Content Placeholder 10"/>
          <p:cNvSpPr>
            <a:spLocks noGrp="1"/>
          </p:cNvSpPr>
          <p:nvPr>
            <p:ph sz="quarter" idx="16" hasCustomPrompt="1"/>
          </p:nvPr>
        </p:nvSpPr>
        <p:spPr>
          <a:xfrm>
            <a:off x="9072248" y="1763712"/>
            <a:ext cx="3800886" cy="4699001"/>
          </a:xfrm>
        </p:spPr>
        <p:txBody>
          <a:bodyPr/>
          <a:lstStyle>
            <a:lvl1pPr>
              <a:defRPr baseline="0"/>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0" name="Text Placeholder 3"/>
          <p:cNvSpPr>
            <a:spLocks noGrp="1"/>
          </p:cNvSpPr>
          <p:nvPr>
            <p:ph type="body" sz="quarter" idx="17"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950334476"/>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Title, Subtitle, 3x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42043"/>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3" hasCustomPrompt="1"/>
          </p:nvPr>
        </p:nvSpPr>
        <p:spPr>
          <a:xfrm>
            <a:off x="566641" y="2235803"/>
            <a:ext cx="3800887"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4" hasCustomPrompt="1"/>
          </p:nvPr>
        </p:nvSpPr>
        <p:spPr>
          <a:xfrm>
            <a:off x="4818448" y="2235803"/>
            <a:ext cx="3802882"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11"/>
          <p:cNvSpPr>
            <a:spLocks noGrp="1"/>
          </p:cNvSpPr>
          <p:nvPr>
            <p:ph sz="quarter" idx="15" hasCustomPrompt="1"/>
          </p:nvPr>
        </p:nvSpPr>
        <p:spPr>
          <a:xfrm>
            <a:off x="9072248" y="2235803"/>
            <a:ext cx="3800886" cy="4406297"/>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Text Placeholder 5"/>
          <p:cNvSpPr>
            <a:spLocks noGrp="1"/>
          </p:cNvSpPr>
          <p:nvPr>
            <p:ph type="body" sz="quarter" idx="16"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67421523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itle, Subtitle, 3xContent v3,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42043"/>
            <a:ext cx="4397131" cy="598488"/>
          </a:xfrm>
          <a:solidFill>
            <a:schemeClr val="accent3"/>
          </a:solidFill>
        </p:spPr>
        <p:txBody>
          <a:bodyPr/>
          <a:lstStyle>
            <a:lvl1pPr algn="l">
              <a:defRPr b="1">
                <a:latin typeface="+mj-lt"/>
              </a:defRPr>
            </a:lvl1pPr>
          </a:lstStyle>
          <a:p>
            <a:r>
              <a:rPr lang="en-US" dirty="0"/>
              <a:t>Click to edit title</a:t>
            </a:r>
            <a:endParaRPr lang="en-GB" dirty="0"/>
          </a:p>
        </p:txBody>
      </p:sp>
      <p:sp>
        <p:nvSpPr>
          <p:cNvPr id="7" name="Content Placeholder 6"/>
          <p:cNvSpPr>
            <a:spLocks noGrp="1"/>
          </p:cNvSpPr>
          <p:nvPr>
            <p:ph sz="quarter" idx="16" hasCustomPrompt="1"/>
          </p:nvPr>
        </p:nvSpPr>
        <p:spPr>
          <a:xfrm>
            <a:off x="566641" y="2235802"/>
            <a:ext cx="3800887"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Content Placeholder 9"/>
          <p:cNvSpPr>
            <a:spLocks noGrp="1"/>
          </p:cNvSpPr>
          <p:nvPr>
            <p:ph sz="quarter" idx="17" hasCustomPrompt="1"/>
          </p:nvPr>
        </p:nvSpPr>
        <p:spPr>
          <a:xfrm>
            <a:off x="4818448" y="2235802"/>
            <a:ext cx="3802882"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3" name="Content Placeholder 12"/>
          <p:cNvSpPr>
            <a:spLocks noGrp="1"/>
          </p:cNvSpPr>
          <p:nvPr>
            <p:ph sz="quarter" idx="18" hasCustomPrompt="1"/>
          </p:nvPr>
        </p:nvSpPr>
        <p:spPr>
          <a:xfrm>
            <a:off x="9072248" y="2235802"/>
            <a:ext cx="3800886" cy="4226911"/>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9"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14" name="Text Placeholder 3"/>
          <p:cNvSpPr>
            <a:spLocks noGrp="1"/>
          </p:cNvSpPr>
          <p:nvPr>
            <p:ph type="body" sz="quarter" idx="19"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382737355"/>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Fly/Statement - 1 picture">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6810375" y="179389"/>
            <a:ext cx="6454775" cy="7209946"/>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2" name="Title 1"/>
          <p:cNvSpPr>
            <a:spLocks noGrp="1"/>
          </p:cNvSpPr>
          <p:nvPr>
            <p:ph type="ctrTitle" hasCustomPrompt="1"/>
          </p:nvPr>
        </p:nvSpPr>
        <p:spPr bwMode="gray">
          <a:xfrm>
            <a:off x="556809" y="2463795"/>
            <a:ext cx="2615042" cy="598488"/>
          </a:xfrm>
          <a:solidFill>
            <a:schemeClr val="accent3"/>
          </a:solidFill>
        </p:spPr>
        <p:txBody>
          <a:bodyPr wrap="none" lIns="82819" tIns="7200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1</a:t>
            </a:r>
            <a:endParaRPr lang="en-GB" dirty="0"/>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13830"/>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6" name="Text Placeholder 5"/>
          <p:cNvSpPr>
            <a:spLocks noGrp="1"/>
          </p:cNvSpPr>
          <p:nvPr>
            <p:ph type="body" sz="quarter" idx="12" hasCustomPrompt="1"/>
          </p:nvPr>
        </p:nvSpPr>
        <p:spPr>
          <a:xfrm>
            <a:off x="556809" y="3204567"/>
            <a:ext cx="3562609"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9" name="Text Placeholder 8"/>
          <p:cNvSpPr>
            <a:spLocks noGrp="1"/>
          </p:cNvSpPr>
          <p:nvPr>
            <p:ph type="body" sz="quarter" idx="13"/>
          </p:nvPr>
        </p:nvSpPr>
        <p:spPr>
          <a:xfrm>
            <a:off x="557213" y="3924647"/>
            <a:ext cx="5762625" cy="2087216"/>
          </a:xfrm>
        </p:spPr>
        <p:txBody>
          <a:bodyPr lIns="0" tIns="0" rIns="0" bIns="0">
            <a:noAutofit/>
          </a:bodyPr>
          <a:lstStyle>
            <a:lvl1pPr marL="0" indent="0">
              <a:buNone/>
              <a:defRPr sz="2000">
                <a:solidFill>
                  <a:schemeClr val="bg1"/>
                </a:solidFill>
              </a:defRPr>
            </a:lvl1pPr>
            <a:lvl2pPr marL="525902" indent="0">
              <a:buNone/>
              <a:defRPr sz="2000">
                <a:solidFill>
                  <a:schemeClr val="bg1"/>
                </a:solidFill>
              </a:defRPr>
            </a:lvl2pPr>
            <a:lvl3pPr marL="1051804" indent="0">
              <a:buNone/>
              <a:defRPr sz="1800">
                <a:solidFill>
                  <a:schemeClr val="bg1"/>
                </a:solidFill>
              </a:defRPr>
            </a:lvl3pPr>
            <a:lvl4pPr marL="1577706" indent="0">
              <a:buNone/>
              <a:defRPr sz="1800">
                <a:solidFill>
                  <a:schemeClr val="bg1"/>
                </a:solidFill>
              </a:defRPr>
            </a:lvl4pPr>
            <a:lvl5pPr marL="2103606" indent="0">
              <a:buNone/>
              <a:defRPr sz="1800">
                <a:solidFill>
                  <a:schemeClr val="bg1"/>
                </a:solidFill>
              </a:defRPr>
            </a:lvl5pPr>
          </a:lstStyle>
          <a:p>
            <a:pPr lvl="0"/>
            <a:r>
              <a:rPr lang="en-US"/>
              <a:t>Click to edit Master text styles</a:t>
            </a:r>
          </a:p>
        </p:txBody>
      </p:sp>
      <p:pic>
        <p:nvPicPr>
          <p:cNvPr id="15" name="Picture 14">
            <a:extLst>
              <a:ext uri="{FF2B5EF4-FFF2-40B4-BE49-F238E27FC236}">
                <a16:creationId xmlns:a16="http://schemas.microsoft.com/office/drawing/2014/main" id="{8A4DC52D-6861-42BB-BDE5-CB9A21C7D42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17" name="Picture 16">
            <a:extLst>
              <a:ext uri="{FF2B5EF4-FFF2-40B4-BE49-F238E27FC236}">
                <a16:creationId xmlns:a16="http://schemas.microsoft.com/office/drawing/2014/main" id="{A92EE099-5AA6-4269-ACC2-BF928826FA73}"/>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1615767733"/>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 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vl1pPr>
          </a:lstStyle>
          <a:p>
            <a:r>
              <a:rPr lang="en-US" dirty="0"/>
              <a:t>Click to edit title</a:t>
            </a:r>
            <a:endParaRPr lang="en-GB" dirty="0"/>
          </a:p>
        </p:txBody>
      </p:sp>
    </p:spTree>
    <p:extLst>
      <p:ext uri="{BB962C8B-B14F-4D97-AF65-F5344CB8AC3E}">
        <p14:creationId xmlns:p14="http://schemas.microsoft.com/office/powerpoint/2010/main" val="423194834"/>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3" y="932207"/>
            <a:ext cx="4397131" cy="598488"/>
          </a:xfrm>
          <a:solidFill>
            <a:schemeClr val="accent3"/>
          </a:solidFill>
        </p:spPr>
        <p:txBody>
          <a:bodyPr/>
          <a:lstStyle>
            <a:lvl1pPr algn="l">
              <a:defRPr b="1"/>
            </a:lvl1pPr>
          </a:lstStyle>
          <a:p>
            <a:r>
              <a:rPr lang="en-US" dirty="0"/>
              <a:t>Click to edit title</a:t>
            </a:r>
            <a:endParaRPr lang="en-GB" dirty="0"/>
          </a:p>
        </p:txBody>
      </p:sp>
      <p:sp>
        <p:nvSpPr>
          <p:cNvPr id="5"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6" name="Text Placeholder 3"/>
          <p:cNvSpPr>
            <a:spLocks noGrp="1"/>
          </p:cNvSpPr>
          <p:nvPr>
            <p:ph type="body" sz="quarter" idx="14"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54060741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Subtitle Only">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2" y="942043"/>
            <a:ext cx="5146888" cy="598488"/>
          </a:xfrm>
          <a:solidFill>
            <a:schemeClr val="accent3"/>
          </a:solidFill>
        </p:spPr>
        <p:txBody>
          <a:bodyPr/>
          <a:lstStyle>
            <a:lvl1pPr algn="l">
              <a:defRPr b="1">
                <a:latin typeface="+mj-lt"/>
              </a:defRPr>
            </a:lvl1pPr>
          </a:lstStyle>
          <a:p>
            <a:r>
              <a:rPr lang="en-US" dirty="0"/>
              <a:t>Click to Master title</a:t>
            </a:r>
            <a:endParaRPr lang="en-GB" dirty="0"/>
          </a:p>
        </p:txBody>
      </p:sp>
      <p:sp>
        <p:nvSpPr>
          <p:cNvPr id="5"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Tree>
    <p:extLst>
      <p:ext uri="{BB962C8B-B14F-4D97-AF65-F5344CB8AC3E}">
        <p14:creationId xmlns:p14="http://schemas.microsoft.com/office/powerpoint/2010/main" val="2072371609"/>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le, Subtitle Only, Base, Source">
    <p:spTree>
      <p:nvGrpSpPr>
        <p:cNvPr id="1" name=""/>
        <p:cNvGrpSpPr/>
        <p:nvPr/>
      </p:nvGrpSpPr>
      <p:grpSpPr>
        <a:xfrm>
          <a:off x="0" y="0"/>
          <a:ext cx="0" cy="0"/>
          <a:chOff x="0" y="0"/>
          <a:chExt cx="0" cy="0"/>
        </a:xfrm>
      </p:grpSpPr>
      <p:sp>
        <p:nvSpPr>
          <p:cNvPr id="2" name="Title 1"/>
          <p:cNvSpPr>
            <a:spLocks noGrp="1"/>
          </p:cNvSpPr>
          <p:nvPr>
            <p:ph type="title" hasCustomPrompt="1"/>
          </p:nvPr>
        </p:nvSpPr>
        <p:spPr bwMode="gray">
          <a:xfrm>
            <a:off x="566642" y="942043"/>
            <a:ext cx="5146888" cy="598488"/>
          </a:xfrm>
          <a:solidFill>
            <a:schemeClr val="accent3"/>
          </a:solidFill>
        </p:spPr>
        <p:txBody>
          <a:bodyPr/>
          <a:lstStyle>
            <a:lvl1pPr algn="l">
              <a:defRPr b="1">
                <a:latin typeface="+mj-lt"/>
              </a:defRPr>
            </a:lvl1pPr>
          </a:lstStyle>
          <a:p>
            <a:r>
              <a:rPr lang="en-US" dirty="0"/>
              <a:t>Click to Master title</a:t>
            </a:r>
            <a:endParaRPr lang="en-GB" dirty="0"/>
          </a:p>
        </p:txBody>
      </p:sp>
      <p:sp>
        <p:nvSpPr>
          <p:cNvPr id="7" name="Text Placeholder 5"/>
          <p:cNvSpPr>
            <a:spLocks noGrp="1"/>
          </p:cNvSpPr>
          <p:nvPr>
            <p:ph type="body" sz="quarter" idx="14" hasCustomPrompt="1"/>
          </p:nvPr>
        </p:nvSpPr>
        <p:spPr bwMode="gray">
          <a:xfrm>
            <a:off x="558768" y="1662004"/>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6"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8" name="Text Placeholder 3"/>
          <p:cNvSpPr>
            <a:spLocks noGrp="1"/>
          </p:cNvSpPr>
          <p:nvPr>
            <p:ph type="body" sz="quarter" idx="15"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356066671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Presentation - 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3909422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Blank, Base, Source">
    <p:spTree>
      <p:nvGrpSpPr>
        <p:cNvPr id="1" name=""/>
        <p:cNvGrpSpPr/>
        <p:nvPr/>
      </p:nvGrpSpPr>
      <p:grpSpPr>
        <a:xfrm>
          <a:off x="0" y="0"/>
          <a:ext cx="0" cy="0"/>
          <a:chOff x="0" y="0"/>
          <a:chExt cx="0" cy="0"/>
        </a:xfrm>
      </p:grpSpPr>
      <p:sp>
        <p:nvSpPr>
          <p:cNvPr id="4" name="Text Placeholder 3"/>
          <p:cNvSpPr>
            <a:spLocks noGrp="1"/>
          </p:cNvSpPr>
          <p:nvPr>
            <p:ph type="body" sz="quarter" idx="13" hasCustomPrompt="1"/>
          </p:nvPr>
        </p:nvSpPr>
        <p:spPr>
          <a:xfrm>
            <a:off x="9072563" y="6642100"/>
            <a:ext cx="3840162" cy="180000"/>
          </a:xfrm>
          <a:solidFill>
            <a:schemeClr val="bg1">
              <a:lumMod val="85000"/>
            </a:schemeClr>
          </a:solidFill>
        </p:spPr>
        <p:txBody>
          <a:bodyPr lIns="90000" tIns="0" rIns="90000" bIns="0" anchor="ctr">
            <a:noAutofit/>
          </a:bodyPr>
          <a:lstStyle>
            <a:lvl1pPr marL="0" indent="0" algn="r">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source</a:t>
            </a:r>
          </a:p>
        </p:txBody>
      </p:sp>
      <p:sp>
        <p:nvSpPr>
          <p:cNvPr id="5" name="Text Placeholder 3"/>
          <p:cNvSpPr>
            <a:spLocks noGrp="1"/>
          </p:cNvSpPr>
          <p:nvPr>
            <p:ph type="body" sz="quarter" idx="14" hasCustomPrompt="1"/>
          </p:nvPr>
        </p:nvSpPr>
        <p:spPr>
          <a:xfrm>
            <a:off x="566642" y="6642100"/>
            <a:ext cx="8055071" cy="180000"/>
          </a:xfrm>
          <a:solidFill>
            <a:schemeClr val="bg1">
              <a:lumMod val="85000"/>
            </a:schemeClr>
          </a:solidFill>
        </p:spPr>
        <p:txBody>
          <a:bodyPr lIns="90000" tIns="0" rIns="90000" bIns="0" anchor="ctr">
            <a:noAutofit/>
          </a:bodyPr>
          <a:lstStyle>
            <a:lvl1pPr marL="0" indent="0" algn="l">
              <a:buFontTx/>
              <a:buNone/>
              <a:defRPr sz="800"/>
            </a:lvl1pPr>
            <a:lvl2pPr marL="525902" indent="0">
              <a:buFontTx/>
              <a:buNone/>
              <a:defRPr/>
            </a:lvl2pPr>
            <a:lvl3pPr marL="1051804" indent="0">
              <a:buFontTx/>
              <a:buNone/>
              <a:defRPr/>
            </a:lvl3pPr>
            <a:lvl4pPr marL="1577706" indent="0">
              <a:buFontTx/>
              <a:buNone/>
              <a:defRPr/>
            </a:lvl4pPr>
            <a:lvl5pPr marL="2103606" indent="0">
              <a:buFontTx/>
              <a:buNone/>
              <a:defRPr/>
            </a:lvl5pPr>
          </a:lstStyle>
          <a:p>
            <a:pPr lvl="0"/>
            <a:r>
              <a:rPr lang="en-US" dirty="0"/>
              <a:t>Click to add base</a:t>
            </a:r>
          </a:p>
        </p:txBody>
      </p:sp>
    </p:spTree>
    <p:extLst>
      <p:ext uri="{BB962C8B-B14F-4D97-AF65-F5344CB8AC3E}">
        <p14:creationId xmlns:p14="http://schemas.microsoft.com/office/powerpoint/2010/main" val="145083292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1 picture left - content righ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181227" y="179389"/>
            <a:ext cx="6454775" cy="7209946"/>
          </a:xfrm>
          <a:solidFill>
            <a:schemeClr val="tx1">
              <a:lumMod val="10000"/>
              <a:lumOff val="90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5" name="Content Placeholder 6"/>
          <p:cNvSpPr>
            <a:spLocks noGrp="1"/>
          </p:cNvSpPr>
          <p:nvPr>
            <p:ph sz="quarter" idx="12"/>
          </p:nvPr>
        </p:nvSpPr>
        <p:spPr>
          <a:xfrm>
            <a:off x="7083584"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1" y="932945"/>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17"/>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1" name="TextBox 10"/>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sp>
        <p:nvSpPr>
          <p:cNvPr id="12" name="TextBox 1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471097375"/>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1 picture right - content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6810375" y="179389"/>
            <a:ext cx="6454775" cy="7209946"/>
          </a:xfrm>
          <a:solidFill>
            <a:schemeClr val="tx1">
              <a:lumMod val="10000"/>
              <a:lumOff val="90000"/>
            </a:schemeClr>
          </a:solidFill>
        </p:spPr>
        <p:txBody>
          <a:bodyPr>
            <a:normAutofit/>
          </a:bodyPr>
          <a:lstStyle>
            <a:lvl1pPr marL="0" indent="0">
              <a:buNone/>
              <a:defRPr sz="1800" baseline="0"/>
            </a:lvl1pPr>
          </a:lstStyle>
          <a:p>
            <a:r>
              <a:rPr lang="en-GB" dirty="0"/>
              <a:t>A picture can be inserted here, it can be left blank or it can be filled in another colour</a:t>
            </a:r>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13830"/>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1" name="Content Placeholder 6"/>
          <p:cNvSpPr>
            <a:spLocks noGrp="1"/>
          </p:cNvSpPr>
          <p:nvPr>
            <p:ph sz="quarter" idx="12"/>
          </p:nvPr>
        </p:nvSpPr>
        <p:spPr>
          <a:xfrm>
            <a:off x="534059"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4" name="Title 1"/>
          <p:cNvSpPr>
            <a:spLocks noGrp="1"/>
          </p:cNvSpPr>
          <p:nvPr>
            <p:ph type="ctrTitle" hasCustomPrompt="1"/>
          </p:nvPr>
        </p:nvSpPr>
        <p:spPr bwMode="gray">
          <a:xfrm>
            <a:off x="556809" y="920753"/>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5" name="Text Placeholder 5"/>
          <p:cNvSpPr>
            <a:spLocks noGrp="1"/>
          </p:cNvSpPr>
          <p:nvPr>
            <p:ph type="body" sz="quarter" idx="13" hasCustomPrompt="1"/>
          </p:nvPr>
        </p:nvSpPr>
        <p:spPr>
          <a:xfrm>
            <a:off x="556809" y="1661525"/>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2" name="TextBox 11"/>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sp>
        <p:nvSpPr>
          <p:cNvPr id="17" name="TextBox 16"/>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en-GB"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a:t>
            </a:r>
            <a:r>
              <a:rPr lang="sr-Latn-RS"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224517457"/>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2 pictures right - content left">
    <p:bg>
      <p:bgPr>
        <a:solidFill>
          <a:schemeClr val="bg2"/>
        </a:solidFill>
        <a:effectLst/>
      </p:bgPr>
    </p:bg>
    <p:spTree>
      <p:nvGrpSpPr>
        <p:cNvPr id="1" name=""/>
        <p:cNvGrpSpPr/>
        <p:nvPr/>
      </p:nvGrpSpPr>
      <p:grpSpPr>
        <a:xfrm>
          <a:off x="0" y="0"/>
          <a:ext cx="0" cy="0"/>
          <a:chOff x="0" y="0"/>
          <a:chExt cx="0" cy="0"/>
        </a:xfrm>
      </p:grpSpPr>
      <p:sp>
        <p:nvSpPr>
          <p:cNvPr id="16"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59"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4" name="Rectangle 3"/>
          <p:cNvSpPr/>
          <p:nvPr userDrawn="1"/>
        </p:nvSpPr>
        <p:spPr bwMode="gray">
          <a:xfrm>
            <a:off x="6629887" y="161215"/>
            <a:ext cx="180000" cy="7209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8" name="Picture Placeholder 7"/>
          <p:cNvSpPr>
            <a:spLocks noGrp="1"/>
          </p:cNvSpPr>
          <p:nvPr>
            <p:ph type="pic" sz="quarter" idx="13" hasCustomPrompt="1"/>
          </p:nvPr>
        </p:nvSpPr>
        <p:spPr>
          <a:xfrm>
            <a:off x="6809888" y="3866360"/>
            <a:ext cx="6444256" cy="351158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35" name="Picture Placeholder 7"/>
          <p:cNvSpPr>
            <a:spLocks noGrp="1"/>
          </p:cNvSpPr>
          <p:nvPr>
            <p:ph type="pic" sz="quarter" idx="14" hasCustomPrompt="1"/>
          </p:nvPr>
        </p:nvSpPr>
        <p:spPr>
          <a:xfrm>
            <a:off x="6809888" y="180231"/>
            <a:ext cx="6444256" cy="3530401"/>
          </a:xfrm>
          <a:solidFill>
            <a:schemeClr val="bg1">
              <a:lumMod val="95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6" name="Rectangle 5"/>
          <p:cNvSpPr/>
          <p:nvPr userDrawn="1"/>
        </p:nvSpPr>
        <p:spPr bwMode="gray">
          <a:xfrm>
            <a:off x="6759693" y="3690631"/>
            <a:ext cx="6566822" cy="180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sp>
        <p:nvSpPr>
          <p:cNvPr id="14" name="TextBox 13"/>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7" name="Content Placeholder 6"/>
          <p:cNvSpPr>
            <a:spLocks noGrp="1"/>
          </p:cNvSpPr>
          <p:nvPr>
            <p:ph sz="quarter" idx="12"/>
          </p:nvPr>
        </p:nvSpPr>
        <p:spPr>
          <a:xfrm>
            <a:off x="523042"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556809" y="920753"/>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5" hasCustomPrompt="1"/>
          </p:nvPr>
        </p:nvSpPr>
        <p:spPr>
          <a:xfrm>
            <a:off x="556809" y="1661525"/>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15" name="TextBox 14"/>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IKT </a:t>
            </a:r>
            <a:r>
              <a:rPr lang="en-GB" sz="700" dirty="0" err="1">
                <a:solidFill>
                  <a:schemeClr val="tx1"/>
                </a:solidFill>
                <a:latin typeface="Segoe UI Light" panose="020B0502040204020203" pitchFamily="34" charset="0"/>
              </a:rPr>
              <a:t>kao</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pokretač</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daljeg</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razvoja</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Crne</a:t>
            </a:r>
            <a:r>
              <a:rPr lang="en-GB" sz="700" dirty="0">
                <a:solidFill>
                  <a:schemeClr val="tx1"/>
                </a:solidFill>
                <a:latin typeface="Segoe UI Light" panose="020B0502040204020203" pitchFamily="34" charset="0"/>
              </a:rPr>
              <a:t> Gore | Maj 2018 | © 2018 Ipsos. All rights reserved. </a:t>
            </a:r>
          </a:p>
        </p:txBody>
      </p:sp>
      <p:sp>
        <p:nvSpPr>
          <p:cNvPr id="20" name="TextBox 19"/>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2832220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3 pictures right - content left">
    <p:bg>
      <p:bgPr>
        <a:solidFill>
          <a:schemeClr val="bg2"/>
        </a:solidFill>
        <a:effectLst/>
      </p:bgPr>
    </p:bg>
    <p:spTree>
      <p:nvGrpSpPr>
        <p:cNvPr id="1" name=""/>
        <p:cNvGrpSpPr/>
        <p:nvPr/>
      </p:nvGrpSpPr>
      <p:grpSpPr>
        <a:xfrm>
          <a:off x="0" y="0"/>
          <a:ext cx="0" cy="0"/>
          <a:chOff x="0" y="0"/>
          <a:chExt cx="0" cy="0"/>
        </a:xfrm>
      </p:grpSpPr>
      <p:sp>
        <p:nvSpPr>
          <p:cNvPr id="18"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5" name="Rectangle 4"/>
          <p:cNvSpPr/>
          <p:nvPr userDrawn="1"/>
        </p:nvSpPr>
        <p:spPr bwMode="gray">
          <a:xfrm>
            <a:off x="6731859" y="79403"/>
            <a:ext cx="6594655" cy="73344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9" name="Picture Placeholder 7"/>
          <p:cNvSpPr>
            <a:spLocks noGrp="1"/>
          </p:cNvSpPr>
          <p:nvPr>
            <p:ph type="pic" sz="quarter" idx="16" hasCustomPrompt="1"/>
          </p:nvPr>
        </p:nvSpPr>
        <p:spPr>
          <a:xfrm>
            <a:off x="9028678"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20" name="Picture Placeholder 7"/>
          <p:cNvSpPr>
            <a:spLocks noGrp="1"/>
          </p:cNvSpPr>
          <p:nvPr>
            <p:ph type="pic" sz="quarter" idx="17" hasCustomPrompt="1"/>
          </p:nvPr>
        </p:nvSpPr>
        <p:spPr>
          <a:xfrm>
            <a:off x="11239799"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6817556" y="181778"/>
            <a:ext cx="2016000" cy="7187426"/>
          </a:xfrm>
          <a:solidFill>
            <a:schemeClr val="bg1">
              <a:lumMod val="95000"/>
            </a:schemeClr>
          </a:solidFill>
        </p:spPr>
        <p:txBody>
          <a:bodyPr>
            <a:normAutofit/>
          </a:bodyPr>
          <a:lstStyle>
            <a:lvl1pPr marL="0" indent="0">
              <a:buNone/>
              <a:defRPr sz="1600" baseline="0"/>
            </a:lvl1pPr>
          </a:lstStyle>
          <a:p>
            <a:r>
              <a:rPr lang="en-GB" dirty="0"/>
              <a:t>A picture can be inserted here, it can be left blank or it can be filled in another colour</a:t>
            </a:r>
          </a:p>
        </p:txBody>
      </p:sp>
      <p:grpSp>
        <p:nvGrpSpPr>
          <p:cNvPr id="6" name="Group 5"/>
          <p:cNvGrpSpPr/>
          <p:nvPr userDrawn="1"/>
        </p:nvGrpSpPr>
        <p:grpSpPr>
          <a:xfrm>
            <a:off x="6629995" y="159259"/>
            <a:ext cx="4602244" cy="7311517"/>
            <a:chOff x="6629995" y="159259"/>
            <a:chExt cx="4602244" cy="7209945"/>
          </a:xfrm>
          <a:solidFill>
            <a:schemeClr val="bg1"/>
          </a:solidFill>
        </p:grpSpPr>
        <p:sp>
          <p:nvSpPr>
            <p:cNvPr id="4" name="Rectangle 3"/>
            <p:cNvSpPr/>
            <p:nvPr userDrawn="1"/>
          </p:nvSpPr>
          <p:spPr bwMode="gray">
            <a:xfrm>
              <a:off x="6629995"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9" name="Rectangle 28"/>
            <p:cNvSpPr/>
            <p:nvPr userDrawn="1"/>
          </p:nvSpPr>
          <p:spPr bwMode="gray">
            <a:xfrm>
              <a:off x="11052239"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32" name="Rectangle 31"/>
            <p:cNvSpPr/>
            <p:nvPr userDrawn="1"/>
          </p:nvSpPr>
          <p:spPr bwMode="gray">
            <a:xfrm>
              <a:off x="8841117" y="159259"/>
              <a:ext cx="180000" cy="7209945"/>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grpSp>
      <p:sp>
        <p:nvSpPr>
          <p:cNvPr id="27" name="Content Placeholder 6"/>
          <p:cNvSpPr>
            <a:spLocks noGrp="1"/>
          </p:cNvSpPr>
          <p:nvPr>
            <p:ph sz="quarter" idx="12"/>
          </p:nvPr>
        </p:nvSpPr>
        <p:spPr>
          <a:xfrm>
            <a:off x="523042"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itle 1"/>
          <p:cNvSpPr>
            <a:spLocks noGrp="1"/>
          </p:cNvSpPr>
          <p:nvPr>
            <p:ph type="ctrTitle" hasCustomPrompt="1"/>
          </p:nvPr>
        </p:nvSpPr>
        <p:spPr bwMode="gray">
          <a:xfrm>
            <a:off x="556809" y="920753"/>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30" name="Text Placeholder 5"/>
          <p:cNvSpPr>
            <a:spLocks noGrp="1"/>
          </p:cNvSpPr>
          <p:nvPr>
            <p:ph type="body" sz="quarter" idx="13" hasCustomPrompt="1"/>
          </p:nvPr>
        </p:nvSpPr>
        <p:spPr>
          <a:xfrm>
            <a:off x="556809" y="1661525"/>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31" name="TextBox 30"/>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7" name="TextBox 16"/>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sp>
        <p:nvSpPr>
          <p:cNvPr id="22" name="TextBox 2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en-GB"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a:t>
            </a:r>
            <a:r>
              <a:rPr lang="sr-Latn-RS"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2439192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Fly 2 - Image Left">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8" name="Picture Placeholder 7"/>
          <p:cNvSpPr>
            <a:spLocks noGrp="1"/>
          </p:cNvSpPr>
          <p:nvPr>
            <p:ph type="pic" sz="quarter" idx="11" hasCustomPrompt="1"/>
          </p:nvPr>
        </p:nvSpPr>
        <p:spPr>
          <a:xfrm>
            <a:off x="181227" y="179389"/>
            <a:ext cx="6454775" cy="7198552"/>
          </a:xfrm>
          <a:solidFill>
            <a:schemeClr val="tx1">
              <a:lumMod val="10000"/>
              <a:lumOff val="90000"/>
            </a:schemeClr>
          </a:solidFill>
        </p:spPr>
        <p:txBody>
          <a:bodyPr>
            <a:normAutofit/>
          </a:bodyPr>
          <a:lstStyle>
            <a:lvl1pPr marL="0" indent="0">
              <a:buNone/>
              <a:defRPr sz="2800" baseline="0"/>
            </a:lvl1pPr>
          </a:lstStyle>
          <a:p>
            <a:r>
              <a:rPr lang="en-GB" dirty="0"/>
              <a:t>A picture can be inserted here, it can be left blank or it can be filled in another colour</a:t>
            </a:r>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4" name="Title 1"/>
          <p:cNvSpPr>
            <a:spLocks noGrp="1"/>
          </p:cNvSpPr>
          <p:nvPr>
            <p:ph type="ctrTitle" hasCustomPrompt="1"/>
          </p:nvPr>
        </p:nvSpPr>
        <p:spPr bwMode="gray">
          <a:xfrm>
            <a:off x="7125969" y="2463795"/>
            <a:ext cx="2615042" cy="598488"/>
          </a:xfrm>
          <a:solidFill>
            <a:schemeClr val="accent3"/>
          </a:solidFill>
        </p:spPr>
        <p:txBody>
          <a:bodyPr wrap="none" lIns="82819" tIns="72000" rIns="82819" bIns="0" rtlCol="0" anchor="ctr">
            <a:spAutoFit/>
          </a:bodyPr>
          <a:lstStyle>
            <a:lvl1pPr algn="l">
              <a:defRPr lang="en-GB" baseline="0" dirty="0"/>
            </a:lvl1pPr>
          </a:lstStyle>
          <a:p>
            <a:pPr marL="0" lvl="0" indent="0" algn="l">
              <a:spcBef>
                <a:spcPct val="20000"/>
              </a:spcBef>
              <a:buFont typeface="Arial" panose="020B0604020202020204" pitchFamily="34" charset="0"/>
            </a:pPr>
            <a:r>
              <a:rPr lang="en-US" dirty="0"/>
              <a:t>Fly style 2</a:t>
            </a:r>
            <a:endParaRPr lang="en-GB" dirty="0"/>
          </a:p>
        </p:txBody>
      </p:sp>
      <p:sp>
        <p:nvSpPr>
          <p:cNvPr id="15" name="Text Placeholder 5"/>
          <p:cNvSpPr>
            <a:spLocks noGrp="1"/>
          </p:cNvSpPr>
          <p:nvPr>
            <p:ph type="body" sz="quarter" idx="12" hasCustomPrompt="1"/>
          </p:nvPr>
        </p:nvSpPr>
        <p:spPr>
          <a:xfrm>
            <a:off x="7125969" y="3204567"/>
            <a:ext cx="3562609" cy="525785"/>
          </a:xfrm>
          <a:solidFill>
            <a:schemeClr val="tx2"/>
          </a:solidFill>
        </p:spPr>
        <p:txBody>
          <a:bodyPr wrap="none" lIns="72000" tIns="0" bIns="0">
            <a:spAutoFit/>
          </a:bodyPr>
          <a:lstStyle>
            <a:lvl1pPr marL="0" indent="0">
              <a:lnSpc>
                <a:spcPts val="4100"/>
              </a:lnSpc>
              <a:spcBef>
                <a:spcPts val="600"/>
              </a:spcBef>
              <a:spcAft>
                <a:spcPts val="0"/>
              </a:spcAft>
              <a:buNone/>
              <a:defRPr sz="2800" b="1">
                <a:solidFill>
                  <a:schemeClr val="bg1"/>
                </a:solidFill>
                <a:latin typeface="+mj-lt"/>
              </a:defRPr>
            </a:lvl1pPr>
            <a:lvl2pPr marL="525902" indent="0">
              <a:buNone/>
              <a:defRPr/>
            </a:lvl2pPr>
            <a:lvl3pPr marL="1051804" indent="0">
              <a:buNone/>
              <a:defRPr/>
            </a:lvl3pPr>
            <a:lvl4pPr marL="1577706" indent="0">
              <a:buNone/>
              <a:defRPr/>
            </a:lvl4pPr>
            <a:lvl5pPr marL="2103606" indent="0">
              <a:buNone/>
              <a:defRPr/>
            </a:lvl5pPr>
          </a:lstStyle>
          <a:p>
            <a:pPr lvl="0"/>
            <a:r>
              <a:rPr lang="en-US" dirty="0"/>
              <a:t>Click to edit subtitle</a:t>
            </a:r>
          </a:p>
        </p:txBody>
      </p:sp>
      <p:sp>
        <p:nvSpPr>
          <p:cNvPr id="18" name="Text Placeholder 8"/>
          <p:cNvSpPr>
            <a:spLocks noGrp="1"/>
          </p:cNvSpPr>
          <p:nvPr>
            <p:ph type="body" sz="quarter" idx="13"/>
          </p:nvPr>
        </p:nvSpPr>
        <p:spPr>
          <a:xfrm>
            <a:off x="7126373" y="3924647"/>
            <a:ext cx="5762625" cy="2087216"/>
          </a:xfrm>
        </p:spPr>
        <p:txBody>
          <a:bodyPr lIns="0" tIns="0" rIns="0" bIns="0">
            <a:noAutofit/>
          </a:bodyPr>
          <a:lstStyle>
            <a:lvl1pPr marL="0" indent="0">
              <a:buNone/>
              <a:defRPr sz="2000">
                <a:solidFill>
                  <a:schemeClr val="bg1"/>
                </a:solidFill>
              </a:defRPr>
            </a:lvl1pPr>
            <a:lvl2pPr marL="525902" indent="0">
              <a:buNone/>
              <a:defRPr sz="2000">
                <a:solidFill>
                  <a:schemeClr val="bg1"/>
                </a:solidFill>
              </a:defRPr>
            </a:lvl2pPr>
            <a:lvl3pPr marL="1051804" indent="0">
              <a:buNone/>
              <a:defRPr sz="1800">
                <a:solidFill>
                  <a:schemeClr val="bg1"/>
                </a:solidFill>
              </a:defRPr>
            </a:lvl3pPr>
            <a:lvl4pPr marL="1577706" indent="0">
              <a:buNone/>
              <a:defRPr sz="1800">
                <a:solidFill>
                  <a:schemeClr val="bg1"/>
                </a:solidFill>
              </a:defRPr>
            </a:lvl4pPr>
            <a:lvl5pPr marL="2103606" indent="0">
              <a:buNone/>
              <a:defRPr sz="1800">
                <a:solidFill>
                  <a:schemeClr val="bg1"/>
                </a:solidFill>
              </a:defRPr>
            </a:lvl5pPr>
          </a:lstStyle>
          <a:p>
            <a:pPr lvl="0"/>
            <a:r>
              <a:rPr lang="en-US"/>
              <a:t>Click to edit Master text styles</a:t>
            </a:r>
          </a:p>
        </p:txBody>
      </p:sp>
      <p:pic>
        <p:nvPicPr>
          <p:cNvPr id="12" name="Picture 11">
            <a:extLst>
              <a:ext uri="{FF2B5EF4-FFF2-40B4-BE49-F238E27FC236}">
                <a16:creationId xmlns:a16="http://schemas.microsoft.com/office/drawing/2014/main" id="{B71A59ED-C2D3-497B-8F6B-4AF60AED9E2F}"/>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25969" y="6470525"/>
            <a:ext cx="631083" cy="576043"/>
          </a:xfrm>
          <a:prstGeom prst="rect">
            <a:avLst/>
          </a:prstGeom>
        </p:spPr>
      </p:pic>
      <p:pic>
        <p:nvPicPr>
          <p:cNvPr id="17" name="Picture 16">
            <a:extLst>
              <a:ext uri="{FF2B5EF4-FFF2-40B4-BE49-F238E27FC236}">
                <a16:creationId xmlns:a16="http://schemas.microsoft.com/office/drawing/2014/main" id="{B7BDAE7A-8964-449F-8D0B-84B67608511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742494" y="6572619"/>
            <a:ext cx="3353091" cy="487722"/>
          </a:xfrm>
          <a:prstGeom prst="rect">
            <a:avLst/>
          </a:prstGeom>
        </p:spPr>
      </p:pic>
    </p:spTree>
    <p:extLst>
      <p:ext uri="{BB962C8B-B14F-4D97-AF65-F5344CB8AC3E}">
        <p14:creationId xmlns:p14="http://schemas.microsoft.com/office/powerpoint/2010/main" val="2801356300"/>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3 pictures Left - content right">
    <p:bg>
      <p:bgPr>
        <a:solidFill>
          <a:schemeClr val="bg2"/>
        </a:solidFill>
        <a:effectLst/>
      </p:bgPr>
    </p:bg>
    <p:spTree>
      <p:nvGrpSpPr>
        <p:cNvPr id="1" name=""/>
        <p:cNvGrpSpPr/>
        <p:nvPr/>
      </p:nvGrpSpPr>
      <p:grpSpPr>
        <a:xfrm>
          <a:off x="0" y="0"/>
          <a:ext cx="0" cy="0"/>
          <a:chOff x="0" y="0"/>
          <a:chExt cx="0" cy="0"/>
        </a:xfrm>
      </p:grpSpPr>
      <p:sp>
        <p:nvSpPr>
          <p:cNvPr id="2" name="Rectangle 1"/>
          <p:cNvSpPr/>
          <p:nvPr userDrawn="1"/>
        </p:nvSpPr>
        <p:spPr bwMode="gray">
          <a:xfrm>
            <a:off x="167159" y="127323"/>
            <a:ext cx="6470418" cy="728185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0" name="Picture Placeholder 7"/>
          <p:cNvSpPr>
            <a:spLocks noGrp="1"/>
          </p:cNvSpPr>
          <p:nvPr>
            <p:ph type="pic" sz="quarter" idx="17" hasCustomPrompt="1"/>
          </p:nvPr>
        </p:nvSpPr>
        <p:spPr>
          <a:xfrm>
            <a:off x="4601277"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1" name="Picture Placeholder 7"/>
          <p:cNvSpPr>
            <a:spLocks noGrp="1"/>
          </p:cNvSpPr>
          <p:nvPr>
            <p:ph type="pic" sz="quarter" idx="18" hasCustomPrompt="1"/>
          </p:nvPr>
        </p:nvSpPr>
        <p:spPr>
          <a:xfrm>
            <a:off x="179034"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29" name="Rectangle 28"/>
          <p:cNvSpPr/>
          <p:nvPr userDrawn="1"/>
        </p:nvSpPr>
        <p:spPr bwMode="gray">
          <a:xfrm>
            <a:off x="4413717" y="159259"/>
            <a:ext cx="180000"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32" name="Rectangle 31"/>
          <p:cNvSpPr/>
          <p:nvPr userDrawn="1"/>
        </p:nvSpPr>
        <p:spPr bwMode="gray">
          <a:xfrm>
            <a:off x="2202595" y="159259"/>
            <a:ext cx="180000"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9" name="Picture Placeholder 7"/>
          <p:cNvSpPr>
            <a:spLocks noGrp="1"/>
          </p:cNvSpPr>
          <p:nvPr>
            <p:ph type="pic" sz="quarter" idx="16" hasCustomPrompt="1"/>
          </p:nvPr>
        </p:nvSpPr>
        <p:spPr>
          <a:xfrm>
            <a:off x="2390156" y="181778"/>
            <a:ext cx="2016000" cy="7187426"/>
          </a:xfrm>
          <a:solidFill>
            <a:schemeClr val="bg1">
              <a:lumMod val="95000"/>
            </a:schemeClr>
          </a:solidFill>
        </p:spPr>
        <p:txBody>
          <a:bodyPr>
            <a:normAutofit/>
          </a:bodyPr>
          <a:lstStyle>
            <a:lvl1pPr marL="0" indent="0">
              <a:buNone/>
              <a:defRPr sz="2400" baseline="0"/>
            </a:lvl1pPr>
          </a:lstStyle>
          <a:p>
            <a:r>
              <a:rPr lang="en-GB" dirty="0"/>
              <a:t>A picture can be inserted here, it can be left blank or it can be filled in another colour</a:t>
            </a:r>
          </a:p>
        </p:txBody>
      </p:sp>
      <p:sp>
        <p:nvSpPr>
          <p:cNvPr id="18"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29995" y="159259"/>
            <a:ext cx="180000" cy="731151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7" name="Content Placeholder 6"/>
          <p:cNvSpPr>
            <a:spLocks noGrp="1"/>
          </p:cNvSpPr>
          <p:nvPr>
            <p:ph sz="quarter" idx="12"/>
          </p:nvPr>
        </p:nvSpPr>
        <p:spPr>
          <a:xfrm>
            <a:off x="7105618"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28" name="Title 1"/>
          <p:cNvSpPr>
            <a:spLocks noGrp="1"/>
          </p:cNvSpPr>
          <p:nvPr>
            <p:ph type="ctrTitle" hasCustomPrompt="1"/>
          </p:nvPr>
        </p:nvSpPr>
        <p:spPr bwMode="gray">
          <a:xfrm>
            <a:off x="7117351" y="920753"/>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30" name="Text Placeholder 5"/>
          <p:cNvSpPr>
            <a:spLocks noGrp="1"/>
          </p:cNvSpPr>
          <p:nvPr>
            <p:ph type="body" sz="quarter" idx="13" hasCustomPrompt="1"/>
          </p:nvPr>
        </p:nvSpPr>
        <p:spPr>
          <a:xfrm>
            <a:off x="7117351" y="1661525"/>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31" name="TextBox 30"/>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6" name="TextBox 15"/>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spTree>
    <p:extLst>
      <p:ext uri="{BB962C8B-B14F-4D97-AF65-F5344CB8AC3E}">
        <p14:creationId xmlns:p14="http://schemas.microsoft.com/office/powerpoint/2010/main" val="781563593"/>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Statem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bwMode="black">
          <a:xfrm>
            <a:off x="2432259" y="3353151"/>
            <a:ext cx="8575263" cy="854969"/>
          </a:xfrm>
          <a:noFill/>
        </p:spPr>
        <p:txBody>
          <a:bodyPr wrap="none" anchor="ctr"/>
          <a:lstStyle>
            <a:lvl1pPr algn="l">
              <a:lnSpc>
                <a:spcPts val="6100"/>
              </a:lnSpc>
              <a:defRPr sz="6200"/>
            </a:lvl1pPr>
          </a:lstStyle>
          <a:p>
            <a:r>
              <a:rPr lang="en-US" dirty="0"/>
              <a:t>Click to add statement</a:t>
            </a:r>
            <a:endParaRPr lang="en-GB" dirty="0"/>
          </a:p>
        </p:txBody>
      </p:sp>
      <p:sp>
        <p:nvSpPr>
          <p:cNvPr id="27" name="TextBox 26"/>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9"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Box 9"/>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8" name="TextBox 7"/>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IKT </a:t>
            </a:r>
            <a:r>
              <a:rPr lang="en-GB" sz="700" dirty="0" err="1">
                <a:solidFill>
                  <a:schemeClr val="tx1"/>
                </a:solidFill>
                <a:latin typeface="Segoe UI Light" panose="020B0502040204020203" pitchFamily="34" charset="0"/>
              </a:rPr>
              <a:t>kao</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pokretač</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daljeg</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razvoja</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Crne</a:t>
            </a:r>
            <a:r>
              <a:rPr lang="en-GB" sz="700" dirty="0">
                <a:solidFill>
                  <a:schemeClr val="tx1"/>
                </a:solidFill>
                <a:latin typeface="Segoe UI Light" panose="020B0502040204020203" pitchFamily="34" charset="0"/>
              </a:rPr>
              <a:t> Gore | Maj 2018 | © 2018 Ipsos. All rights reserved. </a:t>
            </a:r>
          </a:p>
        </p:txBody>
      </p:sp>
      <p:sp>
        <p:nvSpPr>
          <p:cNvPr id="11" name="TextBox 10"/>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60988023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Media fill">
    <p:bg>
      <p:bgPr>
        <a:solidFill>
          <a:schemeClr val="bg1"/>
        </a:solidFill>
        <a:effectLst/>
      </p:bgPr>
    </p:bg>
    <p:spTree>
      <p:nvGrpSpPr>
        <p:cNvPr id="1" name=""/>
        <p:cNvGrpSpPr/>
        <p:nvPr/>
      </p:nvGrpSpPr>
      <p:grpSpPr>
        <a:xfrm>
          <a:off x="0" y="0"/>
          <a:ext cx="0" cy="0"/>
          <a:chOff x="0" y="0"/>
          <a:chExt cx="0" cy="0"/>
        </a:xfrm>
      </p:grpSpPr>
      <p:sp>
        <p:nvSpPr>
          <p:cNvPr id="69" name="Text Placeholder 68"/>
          <p:cNvSpPr>
            <a:spLocks noGrp="1"/>
          </p:cNvSpPr>
          <p:nvPr>
            <p:ph type="body" sz="quarter" idx="10" hasCustomPrompt="1"/>
          </p:nvPr>
        </p:nvSpPr>
        <p:spPr bwMode="gray">
          <a:xfrm>
            <a:off x="556667" y="4500711"/>
            <a:ext cx="6153434" cy="1377348"/>
          </a:xfrm>
        </p:spPr>
        <p:txBody>
          <a:bodyPr wrap="square" lIns="82819" tIns="41410" rIns="82819" bIns="41410">
            <a:normAutofit/>
          </a:bodyPr>
          <a:lstStyle>
            <a:lvl1pPr marL="0" indent="0">
              <a:spcBef>
                <a:spcPts val="1380"/>
              </a:spcBef>
              <a:buNone/>
              <a:defRPr sz="1900">
                <a:solidFill>
                  <a:schemeClr val="bg1"/>
                </a:solidFill>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en-US" dirty="0"/>
              <a:t>Click to add text</a:t>
            </a:r>
            <a:endParaRPr lang="en-GB" dirty="0"/>
          </a:p>
        </p:txBody>
      </p:sp>
      <p:sp>
        <p:nvSpPr>
          <p:cNvPr id="9" name="Subtitle 2"/>
          <p:cNvSpPr>
            <a:spLocks noGrp="1"/>
          </p:cNvSpPr>
          <p:nvPr>
            <p:ph type="subTitle" idx="1" hasCustomPrompt="1"/>
          </p:nvPr>
        </p:nvSpPr>
        <p:spPr bwMode="gray">
          <a:xfrm>
            <a:off x="556812" y="3852639"/>
            <a:ext cx="3562609" cy="519646"/>
          </a:xfrm>
          <a:solidFill>
            <a:schemeClr val="accent2"/>
          </a:solidFill>
        </p:spPr>
        <p:txBody>
          <a:bodyPr wrap="none" lIns="82819" tIns="41410" rIns="82819" bIns="41410" rtlCol="0" anchor="t">
            <a:spAutoFit/>
          </a:bodyPr>
          <a:lstStyle>
            <a:lvl1pPr marL="0" indent="0">
              <a:lnSpc>
                <a:spcPts val="3360"/>
              </a:lnSpc>
              <a:spcAft>
                <a:spcPts val="0"/>
              </a:spcAft>
              <a:buNone/>
              <a:defRPr lang="en-GB" sz="2800" b="1" dirty="0" smtClean="0">
                <a:solidFill>
                  <a:schemeClr val="bg1"/>
                </a:solidFill>
                <a:latin typeface="+mj-lt"/>
              </a:defRPr>
            </a:lvl1pPr>
          </a:lstStyle>
          <a:p>
            <a:pPr lvl="0">
              <a:spcBef>
                <a:spcPct val="0"/>
              </a:spcBef>
            </a:pPr>
            <a:r>
              <a:rPr lang="en-US" dirty="0"/>
              <a:t>Click to edit subtitle</a:t>
            </a:r>
            <a:endParaRPr lang="en-GB" dirty="0"/>
          </a:p>
        </p:txBody>
      </p:sp>
      <p:sp>
        <p:nvSpPr>
          <p:cNvPr id="10" name="Title 1"/>
          <p:cNvSpPr>
            <a:spLocks noGrp="1"/>
          </p:cNvSpPr>
          <p:nvPr>
            <p:ph type="ctrTitle" hasCustomPrompt="1"/>
          </p:nvPr>
        </p:nvSpPr>
        <p:spPr bwMode="gray">
          <a:xfrm>
            <a:off x="556808" y="3109440"/>
            <a:ext cx="5158109" cy="671191"/>
          </a:xfrm>
          <a:solidFill>
            <a:schemeClr val="accent3"/>
          </a:solidFill>
        </p:spPr>
        <p:txBody>
          <a:bodyPr tIns="144000" bIns="0" anchor="ctr"/>
          <a:lstStyle>
            <a:lvl1pPr algn="l">
              <a:defRPr sz="5000">
                <a:latin typeface="+mj-lt"/>
              </a:defRPr>
            </a:lvl1pPr>
          </a:lstStyle>
          <a:p>
            <a:r>
              <a:rPr lang="en-US" dirty="0"/>
              <a:t>Click to edit title</a:t>
            </a:r>
            <a:endParaRPr lang="en-GB" dirty="0"/>
          </a:p>
        </p:txBody>
      </p:sp>
      <p:sp>
        <p:nvSpPr>
          <p:cNvPr id="11" name="TextBox 10"/>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pic>
        <p:nvPicPr>
          <p:cNvPr id="19" name="Picture 18"/>
          <p:cNvPicPr>
            <a:picLocks noChangeAspect="1"/>
          </p:cNvPicPr>
          <p:nvPr userDrawn="1"/>
        </p:nvPicPr>
        <p:blipFill rotWithShape="1">
          <a:blip r:embed="rId2" cstate="email">
            <a:extLst>
              <a:ext uri="{28A0092B-C50C-407E-A947-70E740481C1C}">
                <a14:useLocalDpi xmlns:a14="http://schemas.microsoft.com/office/drawing/2010/main"/>
              </a:ext>
            </a:extLst>
          </a:blip>
          <a:srcRect t="17784" b="38176"/>
          <a:stretch/>
        </p:blipFill>
        <p:spPr>
          <a:xfrm>
            <a:off x="485998" y="6961909"/>
            <a:ext cx="981217" cy="305696"/>
          </a:xfrm>
          <a:prstGeom prst="rect">
            <a:avLst/>
          </a:prstGeom>
        </p:spPr>
      </p:pic>
      <p:sp>
        <p:nvSpPr>
          <p:cNvPr id="3" name="Media Placeholder 2"/>
          <p:cNvSpPr>
            <a:spLocks noGrp="1"/>
          </p:cNvSpPr>
          <p:nvPr>
            <p:ph type="media" sz="quarter" idx="12" hasCustomPrompt="1"/>
          </p:nvPr>
        </p:nvSpPr>
        <p:spPr>
          <a:xfrm>
            <a:off x="169688" y="180631"/>
            <a:ext cx="13100400" cy="7200000"/>
          </a:xfrm>
          <a:solidFill>
            <a:schemeClr val="tx1"/>
          </a:solidFill>
        </p:spPr>
        <p:txBody>
          <a:bodyPr>
            <a:normAutofit/>
          </a:bodyPr>
          <a:lstStyle>
            <a:lvl1pPr>
              <a:defRPr sz="1600">
                <a:solidFill>
                  <a:schemeClr val="bg1"/>
                </a:solidFill>
              </a:defRPr>
            </a:lvl1pPr>
          </a:lstStyle>
          <a:p>
            <a:r>
              <a:rPr lang="en-GB" dirty="0"/>
              <a:t>Insert media here – this will keep your chosen media within a frame</a:t>
            </a:r>
          </a:p>
        </p:txBody>
      </p:sp>
      <p:sp>
        <p:nvSpPr>
          <p:cNvPr id="12" name="TextBox 11"/>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IKT kao pokretač daljeg razvoja Crne Gore | Maj 2018 | © 2018 Ipsos. All rights reserved. </a:t>
            </a:r>
          </a:p>
        </p:txBody>
      </p:sp>
      <p:sp>
        <p:nvSpPr>
          <p:cNvPr id="13" name="TextBox 12"/>
          <p:cNvSpPr txBox="1"/>
          <p:nvPr userDrawn="1"/>
        </p:nvSpPr>
        <p:spPr bwMode="white">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09217966"/>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Presentation - half page  media fill">
    <p:bg>
      <p:bgPr>
        <a:solidFill>
          <a:schemeClr val="bg2"/>
        </a:solidFill>
        <a:effectLst/>
      </p:bgPr>
    </p:bg>
    <p:spTree>
      <p:nvGrpSpPr>
        <p:cNvPr id="1" name=""/>
        <p:cNvGrpSpPr/>
        <p:nvPr/>
      </p:nvGrpSpPr>
      <p:grpSpPr>
        <a:xfrm>
          <a:off x="0" y="0"/>
          <a:ext cx="0" cy="0"/>
          <a:chOff x="0" y="0"/>
          <a:chExt cx="0" cy="0"/>
        </a:xfrm>
      </p:grpSpPr>
      <p:sp>
        <p:nvSpPr>
          <p:cNvPr id="1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 name="Rectangle 3"/>
          <p:cNvSpPr/>
          <p:nvPr userDrawn="1"/>
        </p:nvSpPr>
        <p:spPr bwMode="gray">
          <a:xfrm>
            <a:off x="6633145" y="108225"/>
            <a:ext cx="180000" cy="728111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16" name="TextBox 15"/>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5" name="Content Placeholder 6"/>
          <p:cNvSpPr>
            <a:spLocks noGrp="1"/>
          </p:cNvSpPr>
          <p:nvPr>
            <p:ph sz="quarter" idx="12"/>
          </p:nvPr>
        </p:nvSpPr>
        <p:spPr>
          <a:xfrm>
            <a:off x="7083584" y="2464609"/>
            <a:ext cx="5973007" cy="3980318"/>
          </a:xfrm>
        </p:spPr>
        <p:txBody>
          <a:bodyPr lIns="0" rIns="0">
            <a:normAutofit/>
          </a:bodyPr>
          <a:lstStyle>
            <a:lvl1pPr>
              <a:spcBef>
                <a:spcPts val="600"/>
              </a:spcBef>
              <a:spcAft>
                <a:spcPts val="600"/>
              </a:spcAft>
              <a:buClr>
                <a:schemeClr val="bg1"/>
              </a:buClr>
              <a:defRPr sz="2400">
                <a:solidFill>
                  <a:schemeClr val="bg1"/>
                </a:solidFill>
              </a:defRPr>
            </a:lvl1pPr>
            <a:lvl2pPr>
              <a:spcBef>
                <a:spcPts val="600"/>
              </a:spcBef>
              <a:spcAft>
                <a:spcPts val="600"/>
              </a:spcAft>
              <a:buClr>
                <a:schemeClr val="bg1"/>
              </a:buClr>
              <a:defRPr sz="2000">
                <a:solidFill>
                  <a:schemeClr val="bg1"/>
                </a:solidFill>
              </a:defRPr>
            </a:lvl2pPr>
            <a:lvl3pPr>
              <a:spcBef>
                <a:spcPts val="600"/>
              </a:spcBef>
              <a:spcAft>
                <a:spcPts val="600"/>
              </a:spcAft>
              <a:buClr>
                <a:schemeClr val="bg1"/>
              </a:buClr>
              <a:defRPr sz="1800">
                <a:solidFill>
                  <a:schemeClr val="bg1"/>
                </a:solidFill>
              </a:defRPr>
            </a:lvl3pPr>
            <a:lvl4pPr>
              <a:spcBef>
                <a:spcPts val="600"/>
              </a:spcBef>
              <a:spcAft>
                <a:spcPts val="600"/>
              </a:spcAft>
              <a:buClr>
                <a:schemeClr val="bg1"/>
              </a:buClr>
              <a:defRPr sz="1800">
                <a:solidFill>
                  <a:schemeClr val="bg1"/>
                </a:solidFill>
              </a:defRPr>
            </a:lvl4pPr>
            <a:lvl5pPr>
              <a:spcBef>
                <a:spcPts val="600"/>
              </a:spcBef>
              <a:spcAft>
                <a:spcPts val="600"/>
              </a:spcAft>
              <a:buClr>
                <a:schemeClr val="bg1"/>
              </a:buCl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8" name="Title 1"/>
          <p:cNvSpPr>
            <a:spLocks noGrp="1"/>
          </p:cNvSpPr>
          <p:nvPr>
            <p:ph type="ctrTitle" hasCustomPrompt="1"/>
          </p:nvPr>
        </p:nvSpPr>
        <p:spPr bwMode="gray">
          <a:xfrm>
            <a:off x="7117351" y="932945"/>
            <a:ext cx="4252861" cy="598488"/>
          </a:xfrm>
          <a:solidFill>
            <a:schemeClr val="accent3"/>
          </a:solidFill>
        </p:spPr>
        <p:txBody>
          <a:bodyPr wrap="none" lIns="82819" tIns="72000" rIns="82819" bIns="0" rtlCol="0" anchor="ctr">
            <a:spAutoFit/>
          </a:bodyPr>
          <a:lstStyle>
            <a:lvl1pPr algn="l">
              <a:defRPr lang="en-GB" dirty="0"/>
            </a:lvl1pPr>
          </a:lstStyle>
          <a:p>
            <a:pPr marL="0" lvl="0" indent="0" algn="l">
              <a:spcBef>
                <a:spcPct val="20000"/>
              </a:spcBef>
              <a:buFont typeface="Arial" panose="020B0604020202020204" pitchFamily="34" charset="0"/>
            </a:pPr>
            <a:r>
              <a:rPr lang="en-US" dirty="0"/>
              <a:t>Click to edit title</a:t>
            </a:r>
            <a:endParaRPr lang="en-GB" dirty="0"/>
          </a:p>
        </p:txBody>
      </p:sp>
      <p:sp>
        <p:nvSpPr>
          <p:cNvPr id="19" name="Text Placeholder 5"/>
          <p:cNvSpPr>
            <a:spLocks noGrp="1"/>
          </p:cNvSpPr>
          <p:nvPr>
            <p:ph type="body" sz="quarter" idx="13" hasCustomPrompt="1"/>
          </p:nvPr>
        </p:nvSpPr>
        <p:spPr>
          <a:xfrm>
            <a:off x="7117351" y="1673717"/>
            <a:ext cx="3055242"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subtitle</a:t>
            </a:r>
          </a:p>
        </p:txBody>
      </p:sp>
      <p:sp>
        <p:nvSpPr>
          <p:cNvPr id="3" name="Media Placeholder 2"/>
          <p:cNvSpPr>
            <a:spLocks noGrp="1"/>
          </p:cNvSpPr>
          <p:nvPr>
            <p:ph type="media" sz="quarter" idx="14"/>
          </p:nvPr>
        </p:nvSpPr>
        <p:spPr>
          <a:xfrm>
            <a:off x="179388" y="181480"/>
            <a:ext cx="6451200" cy="7196461"/>
          </a:xfrm>
        </p:spPr>
        <p:txBody>
          <a:bodyPr/>
          <a:lstStyle>
            <a:lvl1pPr>
              <a:defRPr>
                <a:solidFill>
                  <a:schemeClr val="bg1"/>
                </a:solidFill>
              </a:defRPr>
            </a:lvl1pPr>
          </a:lstStyle>
          <a:p>
            <a:r>
              <a:rPr lang="en-US"/>
              <a:t>Click icon to add media</a:t>
            </a:r>
            <a:endParaRPr lang="en-GB" dirty="0"/>
          </a:p>
        </p:txBody>
      </p:sp>
      <p:sp>
        <p:nvSpPr>
          <p:cNvPr id="11" name="TextBox 10"/>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IKT </a:t>
            </a:r>
            <a:r>
              <a:rPr lang="en-GB" sz="700" dirty="0" err="1">
                <a:solidFill>
                  <a:schemeClr val="tx1"/>
                </a:solidFill>
                <a:latin typeface="Segoe UI Light" panose="020B0502040204020203" pitchFamily="34" charset="0"/>
              </a:rPr>
              <a:t>kao</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pokretač</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daljeg</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razvoja</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Crne</a:t>
            </a:r>
            <a:r>
              <a:rPr lang="en-GB" sz="700" dirty="0">
                <a:solidFill>
                  <a:schemeClr val="tx1"/>
                </a:solidFill>
                <a:latin typeface="Segoe UI Light" panose="020B0502040204020203" pitchFamily="34" charset="0"/>
              </a:rPr>
              <a:t> Gore | Maj 2018 | © 2018 Ipsos. All rights reserved. </a:t>
            </a:r>
          </a:p>
        </p:txBody>
      </p:sp>
      <p:sp>
        <p:nvSpPr>
          <p:cNvPr id="12" name="TextBox 1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1359809212"/>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Presentation - Statement">
    <p:bg>
      <p:bgPr>
        <a:solidFill>
          <a:schemeClr val="bg2"/>
        </a:solidFill>
        <a:effectLst/>
      </p:bgPr>
    </p:bg>
    <p:spTree>
      <p:nvGrpSpPr>
        <p:cNvPr id="1" name=""/>
        <p:cNvGrpSpPr/>
        <p:nvPr/>
      </p:nvGrpSpPr>
      <p:grpSpPr>
        <a:xfrm>
          <a:off x="0" y="0"/>
          <a:ext cx="0" cy="0"/>
          <a:chOff x="0" y="0"/>
          <a:chExt cx="0" cy="0"/>
        </a:xfrm>
      </p:grpSpPr>
      <p:sp>
        <p:nvSpPr>
          <p:cNvPr id="4" name="Picture Placeholder 3"/>
          <p:cNvSpPr>
            <a:spLocks noGrp="1"/>
          </p:cNvSpPr>
          <p:nvPr>
            <p:ph type="pic" sz="quarter" idx="10" hasCustomPrompt="1"/>
          </p:nvPr>
        </p:nvSpPr>
        <p:spPr>
          <a:xfrm>
            <a:off x="173831" y="173831"/>
            <a:ext cx="13092112" cy="7213600"/>
          </a:xfrm>
          <a:solidFill>
            <a:schemeClr val="bg1">
              <a:lumMod val="85000"/>
            </a:schemeClr>
          </a:solidFill>
        </p:spPr>
        <p:txBody>
          <a:bodyPr/>
          <a:lstStyle>
            <a:lvl1pPr marL="0" indent="0">
              <a:buNone/>
              <a:defRPr sz="1600" baseline="0"/>
            </a:lvl1pPr>
          </a:lstStyle>
          <a:p>
            <a:r>
              <a:rPr lang="en-GB" dirty="0"/>
              <a:t>Insert image by clicking the picture icon and selecting file.  Image may then be cropped as desired</a:t>
            </a:r>
          </a:p>
        </p:txBody>
      </p:sp>
      <p:sp>
        <p:nvSpPr>
          <p:cNvPr id="2" name="Title 1"/>
          <p:cNvSpPr>
            <a:spLocks noGrp="1"/>
          </p:cNvSpPr>
          <p:nvPr>
            <p:ph type="title" hasCustomPrompt="1"/>
          </p:nvPr>
        </p:nvSpPr>
        <p:spPr bwMode="gray">
          <a:xfrm>
            <a:off x="556817" y="1188343"/>
            <a:ext cx="8064896" cy="1637234"/>
          </a:xfrm>
          <a:noFill/>
        </p:spPr>
        <p:txBody>
          <a:bodyPr wrap="square" anchor="t"/>
          <a:lstStyle>
            <a:lvl1pPr algn="l">
              <a:lnSpc>
                <a:spcPts val="6100"/>
              </a:lnSpc>
              <a:defRPr sz="5400"/>
            </a:lvl1pPr>
          </a:lstStyle>
          <a:p>
            <a:r>
              <a:rPr lang="en-US" dirty="0"/>
              <a:t>Statement or with </a:t>
            </a:r>
            <a:br>
              <a:rPr lang="en-US" dirty="0"/>
            </a:br>
            <a:r>
              <a:rPr lang="en-US" dirty="0"/>
              <a:t>quote with image</a:t>
            </a:r>
            <a:endParaRPr lang="en-GB" dirty="0"/>
          </a:p>
        </p:txBody>
      </p:sp>
      <p:sp>
        <p:nvSpPr>
          <p:cNvPr id="27" name="TextBox 26"/>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9"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Box 9"/>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1" name="TextBox 10"/>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IKT </a:t>
            </a:r>
            <a:r>
              <a:rPr lang="en-GB" sz="700" dirty="0" err="1">
                <a:solidFill>
                  <a:schemeClr val="tx1"/>
                </a:solidFill>
                <a:latin typeface="Segoe UI Light" panose="020B0502040204020203" pitchFamily="34" charset="0"/>
              </a:rPr>
              <a:t>kao</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pokretač</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daljeg</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razvoja</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Crne</a:t>
            </a:r>
            <a:r>
              <a:rPr lang="en-GB" sz="700" dirty="0">
                <a:solidFill>
                  <a:schemeClr val="tx1"/>
                </a:solidFill>
                <a:latin typeface="Segoe UI Light" panose="020B0502040204020203" pitchFamily="34" charset="0"/>
              </a:rPr>
              <a:t> Gore | Maj 2018 | © 2018 Ipsos. All rights reserved. </a:t>
            </a:r>
          </a:p>
        </p:txBody>
      </p:sp>
      <p:sp>
        <p:nvSpPr>
          <p:cNvPr id="12" name="TextBox 1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362662920"/>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userDrawn="1">
  <p:cSld name="Statement with 3 x images">
    <p:bg>
      <p:bgPr>
        <a:solidFill>
          <a:schemeClr val="bg2"/>
        </a:solidFill>
        <a:effectLst/>
      </p:bgPr>
    </p:bg>
    <p:spTree>
      <p:nvGrpSpPr>
        <p:cNvPr id="1" name=""/>
        <p:cNvGrpSpPr/>
        <p:nvPr/>
      </p:nvGrpSpPr>
      <p:grpSpPr>
        <a:xfrm>
          <a:off x="0" y="0"/>
          <a:ext cx="0" cy="0"/>
          <a:chOff x="0" y="0"/>
          <a:chExt cx="0" cy="0"/>
        </a:xfrm>
      </p:grpSpPr>
      <p:sp>
        <p:nvSpPr>
          <p:cNvPr id="13" name="Rectangle 12"/>
          <p:cNvSpPr/>
          <p:nvPr userDrawn="1"/>
        </p:nvSpPr>
        <p:spPr bwMode="gray">
          <a:xfrm>
            <a:off x="1" y="4013852"/>
            <a:ext cx="13439774" cy="35474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1" y="1932789"/>
            <a:ext cx="11763919" cy="854969"/>
          </a:xfrm>
          <a:noFill/>
        </p:spPr>
        <p:txBody>
          <a:bodyPr wrap="square" anchor="ctr"/>
          <a:lstStyle>
            <a:lvl1pPr>
              <a:lnSpc>
                <a:spcPts val="6100"/>
              </a:lnSpc>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94867" y="4218432"/>
            <a:ext cx="4212000" cy="3149417"/>
          </a:xfrm>
          <a:solidFill>
            <a:schemeClr val="accent5"/>
          </a:solidFill>
        </p:spPr>
        <p:txBody>
          <a:bodyPr/>
          <a:lstStyle>
            <a:lvl1pPr marL="0" indent="0">
              <a:buNone/>
              <a:defRPr sz="1800"/>
            </a:lvl1pPr>
          </a:lstStyle>
          <a:p>
            <a:r>
              <a:rPr lang="en-GB" dirty="0"/>
              <a:t>Click to insert image</a:t>
            </a:r>
          </a:p>
        </p:txBody>
      </p:sp>
      <p:sp>
        <p:nvSpPr>
          <p:cNvPr id="28" name="Picture Placeholder 21"/>
          <p:cNvSpPr>
            <a:spLocks noGrp="1"/>
          </p:cNvSpPr>
          <p:nvPr>
            <p:ph type="pic" sz="quarter" idx="11" hasCustomPrompt="1"/>
          </p:nvPr>
        </p:nvSpPr>
        <p:spPr>
          <a:xfrm>
            <a:off x="4618577" y="4218432"/>
            <a:ext cx="4212000" cy="3149417"/>
          </a:xfrm>
          <a:solidFill>
            <a:schemeClr val="accent5"/>
          </a:solidFill>
        </p:spPr>
        <p:txBody>
          <a:bodyPr/>
          <a:lstStyle>
            <a:lvl1pPr marL="0" indent="0">
              <a:buNone/>
              <a:defRPr sz="1800" baseline="0"/>
            </a:lvl1pPr>
          </a:lstStyle>
          <a:p>
            <a:r>
              <a:rPr lang="en-GB" dirty="0"/>
              <a:t>Click to insert image</a:t>
            </a:r>
          </a:p>
        </p:txBody>
      </p:sp>
      <p:sp>
        <p:nvSpPr>
          <p:cNvPr id="29" name="Picture Placeholder 21"/>
          <p:cNvSpPr>
            <a:spLocks noGrp="1"/>
          </p:cNvSpPr>
          <p:nvPr>
            <p:ph type="pic" sz="quarter" idx="12" hasCustomPrompt="1"/>
          </p:nvPr>
        </p:nvSpPr>
        <p:spPr>
          <a:xfrm>
            <a:off x="9042287" y="4218432"/>
            <a:ext cx="4212000" cy="3149417"/>
          </a:xfrm>
          <a:solidFill>
            <a:schemeClr val="accent5"/>
          </a:solidFill>
        </p:spPr>
        <p:txBody>
          <a:bodyPr/>
          <a:lstStyle>
            <a:lvl1pPr marL="0" indent="0">
              <a:buNone/>
              <a:defRPr sz="1800"/>
            </a:lvl1pPr>
          </a:lstStyle>
          <a:p>
            <a:r>
              <a:rPr lang="en-GB" dirty="0"/>
              <a:t>Click to insert image</a:t>
            </a:r>
          </a:p>
        </p:txBody>
      </p:sp>
      <p:sp>
        <p:nvSpPr>
          <p:cNvPr id="10" name="TextBox 9"/>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17"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8" name="TextBox 17"/>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pic>
        <p:nvPicPr>
          <p:cNvPr id="15" name="Picture 14">
            <a:extLst>
              <a:ext uri="{FF2B5EF4-FFF2-40B4-BE49-F238E27FC236}">
                <a16:creationId xmlns:a16="http://schemas.microsoft.com/office/drawing/2014/main" id="{CCF27977-BB3D-4F9C-9A03-5FF820D349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999" y="252239"/>
            <a:ext cx="631083" cy="576043"/>
          </a:xfrm>
          <a:prstGeom prst="rect">
            <a:avLst/>
          </a:prstGeom>
        </p:spPr>
      </p:pic>
      <p:pic>
        <p:nvPicPr>
          <p:cNvPr id="16" name="Picture 15">
            <a:extLst>
              <a:ext uri="{FF2B5EF4-FFF2-40B4-BE49-F238E27FC236}">
                <a16:creationId xmlns:a16="http://schemas.microsoft.com/office/drawing/2014/main" id="{05D98B5E-8F7F-40FE-91A1-6280C0613A1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524" y="354333"/>
            <a:ext cx="3353091" cy="487722"/>
          </a:xfrm>
          <a:prstGeom prst="rect">
            <a:avLst/>
          </a:prstGeom>
        </p:spPr>
      </p:pic>
    </p:spTree>
    <p:extLst>
      <p:ext uri="{BB962C8B-B14F-4D97-AF65-F5344CB8AC3E}">
        <p14:creationId xmlns:p14="http://schemas.microsoft.com/office/powerpoint/2010/main" val="1604523867"/>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userDrawn="1">
  <p:cSld name="Statement with 2 x images">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1" y="4043796"/>
            <a:ext cx="13371615" cy="35174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1" y="1843379"/>
            <a:ext cx="11763919" cy="1033790"/>
          </a:xfrm>
          <a:noFill/>
        </p:spPr>
        <p:txBody>
          <a:bodyPr wrap="square" anchor="ctr"/>
          <a:lstStyle>
            <a:lvl1pPr>
              <a:defRPr sz="6200"/>
            </a:lvl1pPr>
          </a:lstStyle>
          <a:p>
            <a:r>
              <a:rPr lang="en-US" dirty="0"/>
              <a:t>Click to add statement</a:t>
            </a:r>
            <a:endParaRPr lang="en-GB" dirty="0"/>
          </a:p>
        </p:txBody>
      </p:sp>
      <p:sp>
        <p:nvSpPr>
          <p:cNvPr id="29" name="Picture Placeholder 21"/>
          <p:cNvSpPr>
            <a:spLocks noGrp="1"/>
          </p:cNvSpPr>
          <p:nvPr>
            <p:ph type="pic" sz="quarter" idx="12" hasCustomPrompt="1"/>
          </p:nvPr>
        </p:nvSpPr>
        <p:spPr>
          <a:xfrm>
            <a:off x="6809889" y="4223796"/>
            <a:ext cx="6442518" cy="3150000"/>
          </a:xfrm>
          <a:solidFill>
            <a:schemeClr val="bg1">
              <a:lumMod val="95000"/>
            </a:schemeClr>
          </a:solidFill>
        </p:spPr>
        <p:txBody>
          <a:bodyPr/>
          <a:lstStyle>
            <a:lvl1pPr marL="0" indent="0">
              <a:buNone/>
              <a:defRPr sz="1600" baseline="0"/>
            </a:lvl1pPr>
          </a:lstStyle>
          <a:p>
            <a:r>
              <a:rPr lang="en-GB" dirty="0"/>
              <a:t>Click to insert image</a:t>
            </a:r>
          </a:p>
        </p:txBody>
      </p:sp>
      <p:sp>
        <p:nvSpPr>
          <p:cNvPr id="9" name="TextBox 8"/>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13" name="Picture Placeholder 21"/>
          <p:cNvSpPr>
            <a:spLocks noGrp="1"/>
          </p:cNvSpPr>
          <p:nvPr>
            <p:ph type="pic" sz="quarter" idx="13" hasCustomPrompt="1"/>
          </p:nvPr>
        </p:nvSpPr>
        <p:spPr>
          <a:xfrm>
            <a:off x="183259" y="4223796"/>
            <a:ext cx="6443172" cy="3150000"/>
          </a:xfrm>
          <a:solidFill>
            <a:schemeClr val="bg1">
              <a:lumMod val="95000"/>
            </a:schemeClr>
          </a:solidFill>
        </p:spPr>
        <p:txBody>
          <a:bodyPr/>
          <a:lstStyle>
            <a:lvl1pPr marL="0" indent="0">
              <a:buNone/>
              <a:defRPr sz="1600"/>
            </a:lvl1pPr>
          </a:lstStyle>
          <a:p>
            <a:r>
              <a:rPr lang="en-GB" dirty="0"/>
              <a:t>Click to insert image</a:t>
            </a:r>
          </a:p>
        </p:txBody>
      </p:sp>
      <p:sp>
        <p:nvSpPr>
          <p:cNvPr id="16"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7" name="TextBox 16"/>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4" name="TextBox 13"/>
          <p:cNvSpPr txBox="1"/>
          <p:nvPr userDrawn="1"/>
        </p:nvSpPr>
        <p:spPr>
          <a:xfrm>
            <a:off x="572353" y="7240530"/>
            <a:ext cx="936154" cy="109197"/>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en-GB"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MORI – Your WSBL</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pic>
        <p:nvPicPr>
          <p:cNvPr id="15" name="Picture 14">
            <a:extLst>
              <a:ext uri="{FF2B5EF4-FFF2-40B4-BE49-F238E27FC236}">
                <a16:creationId xmlns:a16="http://schemas.microsoft.com/office/drawing/2014/main" id="{3C440F01-8273-4746-93F4-D6F2B19CCDF6}"/>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999" y="252239"/>
            <a:ext cx="631083" cy="576043"/>
          </a:xfrm>
          <a:prstGeom prst="rect">
            <a:avLst/>
          </a:prstGeom>
        </p:spPr>
      </p:pic>
      <p:pic>
        <p:nvPicPr>
          <p:cNvPr id="18" name="Picture 17">
            <a:extLst>
              <a:ext uri="{FF2B5EF4-FFF2-40B4-BE49-F238E27FC236}">
                <a16:creationId xmlns:a16="http://schemas.microsoft.com/office/drawing/2014/main" id="{8913D6C1-8B63-4958-9773-EE0E9843E85A}"/>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524" y="354333"/>
            <a:ext cx="3353091" cy="487722"/>
          </a:xfrm>
          <a:prstGeom prst="rect">
            <a:avLst/>
          </a:prstGeom>
        </p:spPr>
      </p:pic>
    </p:spTree>
    <p:extLst>
      <p:ext uri="{BB962C8B-B14F-4D97-AF65-F5344CB8AC3E}">
        <p14:creationId xmlns:p14="http://schemas.microsoft.com/office/powerpoint/2010/main" val="1259010062"/>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Statement with bottom image x 1">
    <p:bg>
      <p:bgPr>
        <a:solidFill>
          <a:schemeClr val="bg2"/>
        </a:solidFill>
        <a:effectLst/>
      </p:bgPr>
    </p:bg>
    <p:spTree>
      <p:nvGrpSpPr>
        <p:cNvPr id="1" name=""/>
        <p:cNvGrpSpPr/>
        <p:nvPr/>
      </p:nvGrpSpPr>
      <p:grpSpPr>
        <a:xfrm>
          <a:off x="0" y="0"/>
          <a:ext cx="0" cy="0"/>
          <a:chOff x="0" y="0"/>
          <a:chExt cx="0" cy="0"/>
        </a:xfrm>
      </p:grpSpPr>
      <p:sp>
        <p:nvSpPr>
          <p:cNvPr id="11" name="Rectangle 10"/>
          <p:cNvSpPr/>
          <p:nvPr userDrawn="1"/>
        </p:nvSpPr>
        <p:spPr bwMode="gray">
          <a:xfrm>
            <a:off x="95151" y="4105787"/>
            <a:ext cx="13185261" cy="327450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2" name="Title 1"/>
          <p:cNvSpPr>
            <a:spLocks noGrp="1"/>
          </p:cNvSpPr>
          <p:nvPr>
            <p:ph type="title" hasCustomPrompt="1"/>
          </p:nvPr>
        </p:nvSpPr>
        <p:spPr bwMode="gray">
          <a:xfrm>
            <a:off x="837931" y="1843379"/>
            <a:ext cx="11763919" cy="1033790"/>
          </a:xfrm>
          <a:noFill/>
        </p:spPr>
        <p:txBody>
          <a:bodyPr wrap="square" anchor="ctr"/>
          <a:lstStyle>
            <a:lvl1pPr>
              <a:defRPr sz="6200"/>
            </a:lvl1pPr>
          </a:lstStyle>
          <a:p>
            <a:r>
              <a:rPr lang="en-US" dirty="0"/>
              <a:t>Click to add statement</a:t>
            </a:r>
            <a:endParaRPr lang="en-GB" dirty="0"/>
          </a:p>
        </p:txBody>
      </p:sp>
      <p:sp>
        <p:nvSpPr>
          <p:cNvPr id="22" name="Picture Placeholder 21"/>
          <p:cNvSpPr>
            <a:spLocks noGrp="1"/>
          </p:cNvSpPr>
          <p:nvPr>
            <p:ph type="pic" sz="quarter" idx="10" hasCustomPrompt="1"/>
          </p:nvPr>
        </p:nvSpPr>
        <p:spPr>
          <a:xfrm>
            <a:off x="179388" y="4284664"/>
            <a:ext cx="13073474" cy="3101788"/>
          </a:xfrm>
          <a:solidFill>
            <a:schemeClr val="bg1">
              <a:lumMod val="85000"/>
            </a:schemeClr>
          </a:solidFill>
        </p:spPr>
        <p:txBody>
          <a:bodyPr/>
          <a:lstStyle>
            <a:lvl1pPr marL="0" indent="0">
              <a:buNone/>
              <a:defRPr sz="1600" baseline="0"/>
            </a:lvl1pPr>
          </a:lstStyle>
          <a:p>
            <a:r>
              <a:rPr lang="en-GB" dirty="0"/>
              <a:t>Click to insert image</a:t>
            </a:r>
          </a:p>
        </p:txBody>
      </p:sp>
      <p:sp>
        <p:nvSpPr>
          <p:cNvPr id="8" name="TextBox 7"/>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10"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3" name="TextBox 12"/>
          <p:cNvSpPr txBox="1"/>
          <p:nvPr userDrawn="1"/>
        </p:nvSpPr>
        <p:spPr>
          <a:xfrm>
            <a:off x="572353" y="7240530"/>
            <a:ext cx="916918"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pic>
        <p:nvPicPr>
          <p:cNvPr id="15" name="Picture 14">
            <a:extLst>
              <a:ext uri="{FF2B5EF4-FFF2-40B4-BE49-F238E27FC236}">
                <a16:creationId xmlns:a16="http://schemas.microsoft.com/office/drawing/2014/main" id="{2CFFDDEB-A28F-4FB8-9C1C-78BB61703439}"/>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1999" y="252239"/>
            <a:ext cx="631083" cy="576043"/>
          </a:xfrm>
          <a:prstGeom prst="rect">
            <a:avLst/>
          </a:prstGeom>
        </p:spPr>
      </p:pic>
      <p:pic>
        <p:nvPicPr>
          <p:cNvPr id="16" name="Picture 15">
            <a:extLst>
              <a:ext uri="{FF2B5EF4-FFF2-40B4-BE49-F238E27FC236}">
                <a16:creationId xmlns:a16="http://schemas.microsoft.com/office/drawing/2014/main" id="{CC7B5ABB-15A5-47E6-A319-D78EF43095BE}"/>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918524" y="354333"/>
            <a:ext cx="3353091" cy="487722"/>
          </a:xfrm>
          <a:prstGeom prst="rect">
            <a:avLst/>
          </a:prstGeom>
        </p:spPr>
      </p:pic>
    </p:spTree>
    <p:extLst>
      <p:ext uri="{BB962C8B-B14F-4D97-AF65-F5344CB8AC3E}">
        <p14:creationId xmlns:p14="http://schemas.microsoft.com/office/powerpoint/2010/main" val="1486173551"/>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preserve="1" userDrawn="1">
  <p:cSld name="Back Cover">
    <p:bg>
      <p:bgPr>
        <a:solidFill>
          <a:schemeClr val="bg2"/>
        </a:solidFill>
        <a:effectLst/>
      </p:bgPr>
    </p:bg>
    <p:spTree>
      <p:nvGrpSpPr>
        <p:cNvPr id="1" name=""/>
        <p:cNvGrpSpPr/>
        <p:nvPr/>
      </p:nvGrpSpPr>
      <p:grpSpPr>
        <a:xfrm>
          <a:off x="0" y="0"/>
          <a:ext cx="0" cy="0"/>
          <a:chOff x="0" y="0"/>
          <a:chExt cx="0" cy="0"/>
        </a:xfrm>
      </p:grpSpPr>
      <p:grpSp>
        <p:nvGrpSpPr>
          <p:cNvPr id="28" name="Group 27"/>
          <p:cNvGrpSpPr>
            <a:grpSpLocks noChangeAspect="1"/>
          </p:cNvGrpSpPr>
          <p:nvPr userDrawn="1"/>
        </p:nvGrpSpPr>
        <p:grpSpPr>
          <a:xfrm>
            <a:off x="646962" y="4941638"/>
            <a:ext cx="226229" cy="135137"/>
            <a:chOff x="5081588" y="3579813"/>
            <a:chExt cx="528637" cy="396876"/>
          </a:xfrm>
          <a:solidFill>
            <a:schemeClr val="bg1"/>
          </a:solidFill>
        </p:grpSpPr>
        <p:sp>
          <p:nvSpPr>
            <p:cNvPr id="25" name="Freeform 6"/>
            <p:cNvSpPr>
              <a:spLocks/>
            </p:cNvSpPr>
            <p:nvPr userDrawn="1"/>
          </p:nvSpPr>
          <p:spPr bwMode="auto">
            <a:xfrm>
              <a:off x="5081588" y="3579813"/>
              <a:ext cx="528637" cy="179388"/>
            </a:xfrm>
            <a:custGeom>
              <a:avLst/>
              <a:gdLst>
                <a:gd name="T0" fmla="*/ 70 w 141"/>
                <a:gd name="T1" fmla="*/ 0 h 48"/>
                <a:gd name="T2" fmla="*/ 0 w 141"/>
                <a:gd name="T3" fmla="*/ 23 h 48"/>
                <a:gd name="T4" fmla="*/ 8 w 141"/>
                <a:gd name="T5" fmla="*/ 47 h 48"/>
                <a:gd name="T6" fmla="*/ 42 w 141"/>
                <a:gd name="T7" fmla="*/ 38 h 48"/>
                <a:gd name="T8" fmla="*/ 43 w 141"/>
                <a:gd name="T9" fmla="*/ 23 h 48"/>
                <a:gd name="T10" fmla="*/ 70 w 141"/>
                <a:gd name="T11" fmla="*/ 19 h 48"/>
                <a:gd name="T12" fmla="*/ 98 w 141"/>
                <a:gd name="T13" fmla="*/ 23 h 48"/>
                <a:gd name="T14" fmla="*/ 98 w 141"/>
                <a:gd name="T15" fmla="*/ 38 h 48"/>
                <a:gd name="T16" fmla="*/ 132 w 141"/>
                <a:gd name="T17" fmla="*/ 47 h 48"/>
                <a:gd name="T18" fmla="*/ 141 w 141"/>
                <a:gd name="T19" fmla="*/ 23 h 48"/>
                <a:gd name="T20" fmla="*/ 70 w 141"/>
                <a:gd name="T21" fmla="*/ 0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1" h="48">
                  <a:moveTo>
                    <a:pt x="70" y="0"/>
                  </a:moveTo>
                  <a:cubicBezTo>
                    <a:pt x="29" y="1"/>
                    <a:pt x="9" y="13"/>
                    <a:pt x="0" y="23"/>
                  </a:cubicBezTo>
                  <a:cubicBezTo>
                    <a:pt x="2" y="34"/>
                    <a:pt x="5" y="42"/>
                    <a:pt x="8" y="47"/>
                  </a:cubicBezTo>
                  <a:cubicBezTo>
                    <a:pt x="19" y="48"/>
                    <a:pt x="33" y="44"/>
                    <a:pt x="42" y="38"/>
                  </a:cubicBezTo>
                  <a:cubicBezTo>
                    <a:pt x="43" y="35"/>
                    <a:pt x="43" y="26"/>
                    <a:pt x="43" y="23"/>
                  </a:cubicBezTo>
                  <a:cubicBezTo>
                    <a:pt x="49" y="20"/>
                    <a:pt x="61" y="19"/>
                    <a:pt x="70" y="19"/>
                  </a:cubicBezTo>
                  <a:cubicBezTo>
                    <a:pt x="80" y="19"/>
                    <a:pt x="92" y="20"/>
                    <a:pt x="98" y="23"/>
                  </a:cubicBezTo>
                  <a:cubicBezTo>
                    <a:pt x="97" y="26"/>
                    <a:pt x="97" y="35"/>
                    <a:pt x="98" y="38"/>
                  </a:cubicBezTo>
                  <a:cubicBezTo>
                    <a:pt x="107" y="44"/>
                    <a:pt x="121" y="48"/>
                    <a:pt x="132" y="47"/>
                  </a:cubicBezTo>
                  <a:cubicBezTo>
                    <a:pt x="136" y="42"/>
                    <a:pt x="138" y="34"/>
                    <a:pt x="141" y="23"/>
                  </a:cubicBezTo>
                  <a:cubicBezTo>
                    <a:pt x="132" y="13"/>
                    <a:pt x="112" y="1"/>
                    <a:pt x="7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sp>
          <p:nvSpPr>
            <p:cNvPr id="26" name="Freeform 7"/>
            <p:cNvSpPr>
              <a:spLocks noEditPoints="1"/>
            </p:cNvSpPr>
            <p:nvPr userDrawn="1"/>
          </p:nvSpPr>
          <p:spPr bwMode="auto">
            <a:xfrm>
              <a:off x="5149850" y="3676651"/>
              <a:ext cx="393700" cy="300038"/>
            </a:xfrm>
            <a:custGeom>
              <a:avLst/>
              <a:gdLst>
                <a:gd name="T0" fmla="*/ 75 w 105"/>
                <a:gd name="T1" fmla="*/ 10 h 80"/>
                <a:gd name="T2" fmla="*/ 75 w 105"/>
                <a:gd name="T3" fmla="*/ 0 h 80"/>
                <a:gd name="T4" fmla="*/ 62 w 105"/>
                <a:gd name="T5" fmla="*/ 0 h 80"/>
                <a:gd name="T6" fmla="*/ 62 w 105"/>
                <a:gd name="T7" fmla="*/ 9 h 80"/>
                <a:gd name="T8" fmla="*/ 42 w 105"/>
                <a:gd name="T9" fmla="*/ 9 h 80"/>
                <a:gd name="T10" fmla="*/ 42 w 105"/>
                <a:gd name="T11" fmla="*/ 0 h 80"/>
                <a:gd name="T12" fmla="*/ 30 w 105"/>
                <a:gd name="T13" fmla="*/ 0 h 80"/>
                <a:gd name="T14" fmla="*/ 30 w 105"/>
                <a:gd name="T15" fmla="*/ 10 h 80"/>
                <a:gd name="T16" fmla="*/ 0 w 105"/>
                <a:gd name="T17" fmla="*/ 45 h 80"/>
                <a:gd name="T18" fmla="*/ 0 w 105"/>
                <a:gd name="T19" fmla="*/ 68 h 80"/>
                <a:gd name="T20" fmla="*/ 52 w 105"/>
                <a:gd name="T21" fmla="*/ 80 h 80"/>
                <a:gd name="T22" fmla="*/ 52 w 105"/>
                <a:gd name="T23" fmla="*/ 80 h 80"/>
                <a:gd name="T24" fmla="*/ 52 w 105"/>
                <a:gd name="T25" fmla="*/ 80 h 80"/>
                <a:gd name="T26" fmla="*/ 52 w 105"/>
                <a:gd name="T27" fmla="*/ 80 h 80"/>
                <a:gd name="T28" fmla="*/ 53 w 105"/>
                <a:gd name="T29" fmla="*/ 80 h 80"/>
                <a:gd name="T30" fmla="*/ 104 w 105"/>
                <a:gd name="T31" fmla="*/ 68 h 80"/>
                <a:gd name="T32" fmla="*/ 105 w 105"/>
                <a:gd name="T33" fmla="*/ 45 h 80"/>
                <a:gd name="T34" fmla="*/ 75 w 105"/>
                <a:gd name="T35" fmla="*/ 10 h 80"/>
                <a:gd name="T36" fmla="*/ 52 w 105"/>
                <a:gd name="T37" fmla="*/ 63 h 80"/>
                <a:gd name="T38" fmla="*/ 32 w 105"/>
                <a:gd name="T39" fmla="*/ 43 h 80"/>
                <a:gd name="T40" fmla="*/ 52 w 105"/>
                <a:gd name="T41" fmla="*/ 23 h 80"/>
                <a:gd name="T42" fmla="*/ 72 w 105"/>
                <a:gd name="T43" fmla="*/ 43 h 80"/>
                <a:gd name="T44" fmla="*/ 52 w 105"/>
                <a:gd name="T45" fmla="*/ 63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5" h="80">
                  <a:moveTo>
                    <a:pt x="75" y="10"/>
                  </a:moveTo>
                  <a:cubicBezTo>
                    <a:pt x="75" y="0"/>
                    <a:pt x="75" y="0"/>
                    <a:pt x="75" y="0"/>
                  </a:cubicBezTo>
                  <a:cubicBezTo>
                    <a:pt x="62" y="0"/>
                    <a:pt x="62" y="0"/>
                    <a:pt x="62" y="0"/>
                  </a:cubicBezTo>
                  <a:cubicBezTo>
                    <a:pt x="62" y="9"/>
                    <a:pt x="62" y="9"/>
                    <a:pt x="62" y="9"/>
                  </a:cubicBezTo>
                  <a:cubicBezTo>
                    <a:pt x="42" y="9"/>
                    <a:pt x="42" y="9"/>
                    <a:pt x="42" y="9"/>
                  </a:cubicBezTo>
                  <a:cubicBezTo>
                    <a:pt x="42" y="0"/>
                    <a:pt x="42" y="0"/>
                    <a:pt x="42" y="0"/>
                  </a:cubicBezTo>
                  <a:cubicBezTo>
                    <a:pt x="30" y="0"/>
                    <a:pt x="30" y="0"/>
                    <a:pt x="30" y="0"/>
                  </a:cubicBezTo>
                  <a:cubicBezTo>
                    <a:pt x="30" y="10"/>
                    <a:pt x="30" y="10"/>
                    <a:pt x="30" y="10"/>
                  </a:cubicBezTo>
                  <a:cubicBezTo>
                    <a:pt x="0" y="45"/>
                    <a:pt x="0" y="45"/>
                    <a:pt x="0" y="45"/>
                  </a:cubicBezTo>
                  <a:cubicBezTo>
                    <a:pt x="0" y="68"/>
                    <a:pt x="0" y="68"/>
                    <a:pt x="0" y="68"/>
                  </a:cubicBezTo>
                  <a:cubicBezTo>
                    <a:pt x="0" y="68"/>
                    <a:pt x="20" y="80"/>
                    <a:pt x="52" y="80"/>
                  </a:cubicBezTo>
                  <a:cubicBezTo>
                    <a:pt x="52" y="80"/>
                    <a:pt x="52" y="80"/>
                    <a:pt x="52" y="80"/>
                  </a:cubicBezTo>
                  <a:cubicBezTo>
                    <a:pt x="52" y="80"/>
                    <a:pt x="52" y="80"/>
                    <a:pt x="52" y="80"/>
                  </a:cubicBezTo>
                  <a:cubicBezTo>
                    <a:pt x="52" y="80"/>
                    <a:pt x="52" y="80"/>
                    <a:pt x="52" y="80"/>
                  </a:cubicBezTo>
                  <a:cubicBezTo>
                    <a:pt x="52" y="80"/>
                    <a:pt x="52" y="80"/>
                    <a:pt x="53" y="80"/>
                  </a:cubicBezTo>
                  <a:cubicBezTo>
                    <a:pt x="84" y="80"/>
                    <a:pt x="104" y="68"/>
                    <a:pt x="104" y="68"/>
                  </a:cubicBezTo>
                  <a:cubicBezTo>
                    <a:pt x="105" y="45"/>
                    <a:pt x="105" y="45"/>
                    <a:pt x="105" y="45"/>
                  </a:cubicBezTo>
                  <a:lnTo>
                    <a:pt x="75" y="10"/>
                  </a:lnTo>
                  <a:close/>
                  <a:moveTo>
                    <a:pt x="52" y="63"/>
                  </a:moveTo>
                  <a:cubicBezTo>
                    <a:pt x="41" y="63"/>
                    <a:pt x="32" y="54"/>
                    <a:pt x="32" y="43"/>
                  </a:cubicBezTo>
                  <a:cubicBezTo>
                    <a:pt x="32" y="32"/>
                    <a:pt x="41" y="23"/>
                    <a:pt x="52" y="23"/>
                  </a:cubicBezTo>
                  <a:cubicBezTo>
                    <a:pt x="63" y="23"/>
                    <a:pt x="72" y="32"/>
                    <a:pt x="72" y="43"/>
                  </a:cubicBezTo>
                  <a:cubicBezTo>
                    <a:pt x="72" y="54"/>
                    <a:pt x="63" y="63"/>
                    <a:pt x="52" y="6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GB" dirty="0">
                <a:latin typeface="+mn-lt"/>
              </a:endParaRPr>
            </a:p>
          </p:txBody>
        </p:sp>
      </p:grpSp>
      <p:sp>
        <p:nvSpPr>
          <p:cNvPr id="69" name="Text Placeholder 68"/>
          <p:cNvSpPr>
            <a:spLocks noGrp="1"/>
          </p:cNvSpPr>
          <p:nvPr>
            <p:ph type="body" sz="quarter" idx="10" hasCustomPrompt="1"/>
          </p:nvPr>
        </p:nvSpPr>
        <p:spPr bwMode="gray">
          <a:xfrm>
            <a:off x="556666" y="3996655"/>
            <a:ext cx="5939757" cy="1937983"/>
          </a:xfrm>
        </p:spPr>
        <p:txBody>
          <a:bodyPr wrap="square" lIns="82819" tIns="41410" rIns="82819" bIns="41410">
            <a:spAutoFit/>
          </a:bodyPr>
          <a:lstStyle>
            <a:lvl1pPr marL="0" indent="0">
              <a:spcBef>
                <a:spcPts val="0"/>
              </a:spcBef>
              <a:buNone/>
              <a:tabLst>
                <a:tab pos="314080" algn="l"/>
              </a:tabLst>
              <a:defRPr sz="2100" baseline="0">
                <a:solidFill>
                  <a:schemeClr val="bg1"/>
                </a:solidFill>
                <a:latin typeface="+mn-lt"/>
              </a:defRPr>
            </a:lvl1pPr>
            <a:lvl2pPr marL="525902" indent="0">
              <a:buNone/>
              <a:defRPr>
                <a:solidFill>
                  <a:schemeClr val="bg1"/>
                </a:solidFill>
              </a:defRPr>
            </a:lvl2pPr>
            <a:lvl3pPr marL="1051802" indent="0">
              <a:buNone/>
              <a:defRPr>
                <a:solidFill>
                  <a:schemeClr val="bg1"/>
                </a:solidFill>
              </a:defRPr>
            </a:lvl3pPr>
            <a:lvl4pPr marL="1577704" indent="0">
              <a:buNone/>
              <a:defRPr>
                <a:solidFill>
                  <a:schemeClr val="bg1"/>
                </a:solidFill>
              </a:defRPr>
            </a:lvl4pPr>
            <a:lvl5pPr marL="2103606" indent="0">
              <a:buNone/>
              <a:defRPr>
                <a:solidFill>
                  <a:schemeClr val="bg1"/>
                </a:solidFill>
              </a:defRPr>
            </a:lvl5pPr>
          </a:lstStyle>
          <a:p>
            <a:pPr lvl="0"/>
            <a:r>
              <a:rPr lang="sr-Latn-RS" dirty="0"/>
              <a:t>Marko Uljarević</a:t>
            </a:r>
            <a:endParaRPr lang="en-US" dirty="0"/>
          </a:p>
          <a:p>
            <a:pPr lvl="0"/>
            <a:r>
              <a:rPr lang="en-US" dirty="0"/>
              <a:t>Social &amp; Opinion Research Director, Ipsos Adria	+381 11 328 4075</a:t>
            </a:r>
            <a:br>
              <a:rPr lang="en-US" dirty="0"/>
            </a:br>
            <a:r>
              <a:rPr lang="en-US" dirty="0"/>
              <a:t>	+381 63 66 80 40 	</a:t>
            </a:r>
            <a:r>
              <a:rPr lang="en-GB" dirty="0"/>
              <a:t>marko.uljarevic@ipsos.com </a:t>
            </a:r>
          </a:p>
        </p:txBody>
      </p:sp>
      <p:sp>
        <p:nvSpPr>
          <p:cNvPr id="159" name="Freeform 7"/>
          <p:cNvSpPr>
            <a:spLocks noChangeAspect="1" noEditPoints="1"/>
          </p:cNvSpPr>
          <p:nvPr userDrawn="1"/>
        </p:nvSpPr>
        <p:spPr bwMode="auto">
          <a:xfrm>
            <a:off x="646031" y="5688863"/>
            <a:ext cx="228093" cy="180000"/>
          </a:xfrm>
          <a:custGeom>
            <a:avLst/>
            <a:gdLst/>
            <a:ahLst/>
            <a:cxnLst>
              <a:cxn ang="0">
                <a:pos x="0" y="169"/>
              </a:cxn>
              <a:cxn ang="0">
                <a:pos x="0" y="76"/>
              </a:cxn>
              <a:cxn ang="0">
                <a:pos x="65" y="125"/>
              </a:cxn>
              <a:cxn ang="0">
                <a:pos x="0" y="169"/>
              </a:cxn>
              <a:cxn ang="0">
                <a:pos x="182" y="179"/>
              </a:cxn>
              <a:cxn ang="0">
                <a:pos x="176" y="182"/>
              </a:cxn>
              <a:cxn ang="0">
                <a:pos x="7" y="182"/>
              </a:cxn>
              <a:cxn ang="0">
                <a:pos x="2" y="179"/>
              </a:cxn>
              <a:cxn ang="0">
                <a:pos x="73" y="131"/>
              </a:cxn>
              <a:cxn ang="0">
                <a:pos x="110" y="131"/>
              </a:cxn>
              <a:cxn ang="0">
                <a:pos x="182" y="179"/>
              </a:cxn>
              <a:cxn ang="0">
                <a:pos x="183" y="76"/>
              </a:cxn>
              <a:cxn ang="0">
                <a:pos x="183" y="169"/>
              </a:cxn>
              <a:cxn ang="0">
                <a:pos x="118" y="125"/>
              </a:cxn>
              <a:cxn ang="0">
                <a:pos x="183" y="76"/>
              </a:cxn>
              <a:cxn ang="0">
                <a:pos x="48" y="65"/>
              </a:cxn>
              <a:cxn ang="0">
                <a:pos x="135" y="65"/>
              </a:cxn>
              <a:cxn ang="0">
                <a:pos x="135" y="72"/>
              </a:cxn>
              <a:cxn ang="0">
                <a:pos x="48" y="72"/>
              </a:cxn>
              <a:cxn ang="0">
                <a:pos x="48" y="65"/>
              </a:cxn>
              <a:cxn ang="0">
                <a:pos x="48" y="78"/>
              </a:cxn>
              <a:cxn ang="0">
                <a:pos x="135" y="78"/>
              </a:cxn>
              <a:cxn ang="0">
                <a:pos x="135" y="85"/>
              </a:cxn>
              <a:cxn ang="0">
                <a:pos x="48" y="85"/>
              </a:cxn>
              <a:cxn ang="0">
                <a:pos x="48" y="78"/>
              </a:cxn>
              <a:cxn ang="0">
                <a:pos x="48" y="91"/>
              </a:cxn>
              <a:cxn ang="0">
                <a:pos x="92" y="91"/>
              </a:cxn>
              <a:cxn ang="0">
                <a:pos x="92" y="98"/>
              </a:cxn>
              <a:cxn ang="0">
                <a:pos x="48" y="98"/>
              </a:cxn>
              <a:cxn ang="0">
                <a:pos x="48" y="91"/>
              </a:cxn>
              <a:cxn ang="0">
                <a:pos x="182" y="65"/>
              </a:cxn>
              <a:cxn ang="0">
                <a:pos x="182" y="65"/>
              </a:cxn>
              <a:cxn ang="0">
                <a:pos x="148" y="91"/>
              </a:cxn>
              <a:cxn ang="0">
                <a:pos x="148" y="54"/>
              </a:cxn>
              <a:cxn ang="0">
                <a:pos x="35" y="54"/>
              </a:cxn>
              <a:cxn ang="0">
                <a:pos x="35" y="91"/>
              </a:cxn>
              <a:cxn ang="0">
                <a:pos x="1" y="65"/>
              </a:cxn>
              <a:cxn ang="0">
                <a:pos x="1" y="65"/>
              </a:cxn>
              <a:cxn ang="0">
                <a:pos x="78" y="8"/>
              </a:cxn>
              <a:cxn ang="0">
                <a:pos x="105" y="8"/>
              </a:cxn>
              <a:cxn ang="0">
                <a:pos x="182" y="65"/>
              </a:cxn>
            </a:cxnLst>
            <a:rect l="0" t="0" r="r" b="b"/>
            <a:pathLst>
              <a:path w="183" h="182">
                <a:moveTo>
                  <a:pt x="0" y="169"/>
                </a:moveTo>
                <a:cubicBezTo>
                  <a:pt x="0" y="76"/>
                  <a:pt x="0" y="76"/>
                  <a:pt x="0" y="76"/>
                </a:cubicBezTo>
                <a:cubicBezTo>
                  <a:pt x="65" y="125"/>
                  <a:pt x="65" y="125"/>
                  <a:pt x="65" y="125"/>
                </a:cubicBezTo>
                <a:cubicBezTo>
                  <a:pt x="0" y="169"/>
                  <a:pt x="0" y="169"/>
                  <a:pt x="0" y="169"/>
                </a:cubicBezTo>
                <a:close/>
                <a:moveTo>
                  <a:pt x="182" y="179"/>
                </a:moveTo>
                <a:cubicBezTo>
                  <a:pt x="180" y="181"/>
                  <a:pt x="178" y="182"/>
                  <a:pt x="176" y="182"/>
                </a:cubicBezTo>
                <a:cubicBezTo>
                  <a:pt x="7" y="182"/>
                  <a:pt x="7" y="182"/>
                  <a:pt x="7" y="182"/>
                </a:cubicBezTo>
                <a:cubicBezTo>
                  <a:pt x="5" y="182"/>
                  <a:pt x="3" y="181"/>
                  <a:pt x="2" y="179"/>
                </a:cubicBezTo>
                <a:cubicBezTo>
                  <a:pt x="73" y="131"/>
                  <a:pt x="73" y="131"/>
                  <a:pt x="73" y="131"/>
                </a:cubicBezTo>
                <a:cubicBezTo>
                  <a:pt x="110" y="131"/>
                  <a:pt x="110" y="131"/>
                  <a:pt x="110" y="131"/>
                </a:cubicBezTo>
                <a:cubicBezTo>
                  <a:pt x="182" y="179"/>
                  <a:pt x="182" y="179"/>
                  <a:pt x="182" y="179"/>
                </a:cubicBezTo>
                <a:close/>
                <a:moveTo>
                  <a:pt x="183" y="76"/>
                </a:moveTo>
                <a:cubicBezTo>
                  <a:pt x="183" y="169"/>
                  <a:pt x="183" y="169"/>
                  <a:pt x="183" y="169"/>
                </a:cubicBezTo>
                <a:cubicBezTo>
                  <a:pt x="118" y="125"/>
                  <a:pt x="118" y="125"/>
                  <a:pt x="118" y="125"/>
                </a:cubicBezTo>
                <a:cubicBezTo>
                  <a:pt x="183" y="76"/>
                  <a:pt x="183" y="76"/>
                  <a:pt x="183" y="76"/>
                </a:cubicBezTo>
                <a:close/>
                <a:moveTo>
                  <a:pt x="48" y="65"/>
                </a:moveTo>
                <a:cubicBezTo>
                  <a:pt x="135" y="65"/>
                  <a:pt x="135" y="65"/>
                  <a:pt x="135" y="65"/>
                </a:cubicBezTo>
                <a:cubicBezTo>
                  <a:pt x="135" y="72"/>
                  <a:pt x="135" y="72"/>
                  <a:pt x="135" y="72"/>
                </a:cubicBezTo>
                <a:cubicBezTo>
                  <a:pt x="48" y="72"/>
                  <a:pt x="48" y="72"/>
                  <a:pt x="48" y="72"/>
                </a:cubicBezTo>
                <a:cubicBezTo>
                  <a:pt x="48" y="65"/>
                  <a:pt x="48" y="65"/>
                  <a:pt x="48" y="65"/>
                </a:cubicBezTo>
                <a:close/>
                <a:moveTo>
                  <a:pt x="48" y="78"/>
                </a:moveTo>
                <a:cubicBezTo>
                  <a:pt x="135" y="78"/>
                  <a:pt x="135" y="78"/>
                  <a:pt x="135" y="78"/>
                </a:cubicBezTo>
                <a:cubicBezTo>
                  <a:pt x="135" y="85"/>
                  <a:pt x="135" y="85"/>
                  <a:pt x="135" y="85"/>
                </a:cubicBezTo>
                <a:cubicBezTo>
                  <a:pt x="48" y="85"/>
                  <a:pt x="48" y="85"/>
                  <a:pt x="48" y="85"/>
                </a:cubicBezTo>
                <a:cubicBezTo>
                  <a:pt x="48" y="78"/>
                  <a:pt x="48" y="78"/>
                  <a:pt x="48" y="78"/>
                </a:cubicBezTo>
                <a:close/>
                <a:moveTo>
                  <a:pt x="48" y="91"/>
                </a:moveTo>
                <a:cubicBezTo>
                  <a:pt x="92" y="91"/>
                  <a:pt x="92" y="91"/>
                  <a:pt x="92" y="91"/>
                </a:cubicBezTo>
                <a:cubicBezTo>
                  <a:pt x="92" y="98"/>
                  <a:pt x="92" y="98"/>
                  <a:pt x="92" y="98"/>
                </a:cubicBezTo>
                <a:cubicBezTo>
                  <a:pt x="48" y="98"/>
                  <a:pt x="48" y="98"/>
                  <a:pt x="48" y="98"/>
                </a:cubicBezTo>
                <a:cubicBezTo>
                  <a:pt x="48" y="91"/>
                  <a:pt x="48" y="91"/>
                  <a:pt x="48" y="91"/>
                </a:cubicBezTo>
                <a:close/>
                <a:moveTo>
                  <a:pt x="182" y="65"/>
                </a:moveTo>
                <a:cubicBezTo>
                  <a:pt x="182" y="65"/>
                  <a:pt x="182" y="65"/>
                  <a:pt x="182" y="65"/>
                </a:cubicBezTo>
                <a:cubicBezTo>
                  <a:pt x="148" y="91"/>
                  <a:pt x="148" y="91"/>
                  <a:pt x="148" y="91"/>
                </a:cubicBezTo>
                <a:cubicBezTo>
                  <a:pt x="148" y="54"/>
                  <a:pt x="148" y="54"/>
                  <a:pt x="148" y="54"/>
                </a:cubicBezTo>
                <a:cubicBezTo>
                  <a:pt x="35" y="54"/>
                  <a:pt x="35" y="54"/>
                  <a:pt x="35" y="54"/>
                </a:cubicBezTo>
                <a:cubicBezTo>
                  <a:pt x="35" y="91"/>
                  <a:pt x="35" y="91"/>
                  <a:pt x="35" y="91"/>
                </a:cubicBezTo>
                <a:cubicBezTo>
                  <a:pt x="1" y="65"/>
                  <a:pt x="1" y="65"/>
                  <a:pt x="1" y="65"/>
                </a:cubicBezTo>
                <a:cubicBezTo>
                  <a:pt x="1" y="65"/>
                  <a:pt x="1" y="65"/>
                  <a:pt x="1" y="65"/>
                </a:cubicBezTo>
                <a:cubicBezTo>
                  <a:pt x="27" y="46"/>
                  <a:pt x="52" y="27"/>
                  <a:pt x="78" y="8"/>
                </a:cubicBezTo>
                <a:cubicBezTo>
                  <a:pt x="89" y="0"/>
                  <a:pt x="95" y="0"/>
                  <a:pt x="105" y="8"/>
                </a:cubicBezTo>
                <a:cubicBezTo>
                  <a:pt x="131" y="27"/>
                  <a:pt x="157" y="46"/>
                  <a:pt x="182" y="65"/>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sp>
        <p:nvSpPr>
          <p:cNvPr id="160" name="Freeform 11"/>
          <p:cNvSpPr>
            <a:spLocks noChangeAspect="1" noEditPoints="1"/>
          </p:cNvSpPr>
          <p:nvPr userDrawn="1"/>
        </p:nvSpPr>
        <p:spPr bwMode="auto">
          <a:xfrm>
            <a:off x="702551" y="5256815"/>
            <a:ext cx="115054" cy="180000"/>
          </a:xfrm>
          <a:custGeom>
            <a:avLst/>
            <a:gdLst/>
            <a:ahLst/>
            <a:cxnLst>
              <a:cxn ang="0">
                <a:pos x="0" y="235"/>
              </a:cxn>
              <a:cxn ang="0">
                <a:pos x="10" y="233"/>
              </a:cxn>
              <a:cxn ang="0">
                <a:pos x="7" y="166"/>
              </a:cxn>
              <a:cxn ang="0">
                <a:pos x="0" y="112"/>
              </a:cxn>
              <a:cxn ang="0">
                <a:pos x="10" y="110"/>
              </a:cxn>
              <a:cxn ang="0">
                <a:pos x="96" y="7"/>
              </a:cxn>
              <a:cxn ang="0">
                <a:pos x="396" y="7"/>
              </a:cxn>
              <a:cxn ang="0">
                <a:pos x="488" y="0"/>
              </a:cxn>
              <a:cxn ang="0">
                <a:pos x="493" y="7"/>
              </a:cxn>
              <a:cxn ang="0">
                <a:pos x="591" y="95"/>
              </a:cxn>
              <a:cxn ang="0">
                <a:pos x="506" y="1162"/>
              </a:cxn>
              <a:cxn ang="0">
                <a:pos x="10" y="1075"/>
              </a:cxn>
              <a:cxn ang="0">
                <a:pos x="7" y="378"/>
              </a:cxn>
              <a:cxn ang="0">
                <a:pos x="0" y="339"/>
              </a:cxn>
              <a:cxn ang="0">
                <a:pos x="10" y="336"/>
              </a:cxn>
              <a:cxn ang="0">
                <a:pos x="7" y="276"/>
              </a:cxn>
              <a:cxn ang="0">
                <a:pos x="249" y="1061"/>
              </a:cxn>
              <a:cxn ang="0">
                <a:pos x="303" y="1115"/>
              </a:cxn>
              <a:cxn ang="0">
                <a:pos x="303" y="1115"/>
              </a:cxn>
              <a:cxn ang="0">
                <a:pos x="358" y="1061"/>
              </a:cxn>
              <a:cxn ang="0">
                <a:pos x="303" y="1007"/>
              </a:cxn>
              <a:cxn ang="0">
                <a:pos x="303" y="1007"/>
              </a:cxn>
              <a:cxn ang="0">
                <a:pos x="187" y="108"/>
              </a:cxn>
              <a:cxn ang="0">
                <a:pos x="202" y="124"/>
              </a:cxn>
              <a:cxn ang="0">
                <a:pos x="202" y="124"/>
              </a:cxn>
              <a:cxn ang="0">
                <a:pos x="218" y="108"/>
              </a:cxn>
              <a:cxn ang="0">
                <a:pos x="202" y="93"/>
              </a:cxn>
              <a:cxn ang="0">
                <a:pos x="202" y="93"/>
              </a:cxn>
              <a:cxn ang="0">
                <a:pos x="261" y="93"/>
              </a:cxn>
              <a:cxn ang="0">
                <a:pos x="249" y="109"/>
              </a:cxn>
              <a:cxn ang="0">
                <a:pos x="346" y="124"/>
              </a:cxn>
              <a:cxn ang="0">
                <a:pos x="358" y="109"/>
              </a:cxn>
              <a:cxn ang="0">
                <a:pos x="261" y="93"/>
              </a:cxn>
              <a:cxn ang="0">
                <a:pos x="46" y="960"/>
              </a:cxn>
              <a:cxn ang="0">
                <a:pos x="560" y="201"/>
              </a:cxn>
            </a:cxnLst>
            <a:rect l="0" t="0" r="r" b="b"/>
            <a:pathLst>
              <a:path w="591" h="1162">
                <a:moveTo>
                  <a:pt x="0" y="274"/>
                </a:moveTo>
                <a:cubicBezTo>
                  <a:pt x="0" y="235"/>
                  <a:pt x="0" y="235"/>
                  <a:pt x="0" y="235"/>
                </a:cubicBezTo>
                <a:cubicBezTo>
                  <a:pt x="0" y="234"/>
                  <a:pt x="3" y="233"/>
                  <a:pt x="7" y="233"/>
                </a:cubicBezTo>
                <a:cubicBezTo>
                  <a:pt x="10" y="233"/>
                  <a:pt x="10" y="233"/>
                  <a:pt x="10" y="233"/>
                </a:cubicBezTo>
                <a:cubicBezTo>
                  <a:pt x="10" y="166"/>
                  <a:pt x="10" y="166"/>
                  <a:pt x="10" y="166"/>
                </a:cubicBezTo>
                <a:cubicBezTo>
                  <a:pt x="7" y="166"/>
                  <a:pt x="7" y="166"/>
                  <a:pt x="7" y="166"/>
                </a:cubicBezTo>
                <a:cubicBezTo>
                  <a:pt x="3" y="166"/>
                  <a:pt x="0" y="164"/>
                  <a:pt x="0" y="163"/>
                </a:cubicBezTo>
                <a:cubicBezTo>
                  <a:pt x="0" y="112"/>
                  <a:pt x="0" y="112"/>
                  <a:pt x="0" y="112"/>
                </a:cubicBezTo>
                <a:cubicBezTo>
                  <a:pt x="0" y="111"/>
                  <a:pt x="3" y="110"/>
                  <a:pt x="7" y="110"/>
                </a:cubicBezTo>
                <a:cubicBezTo>
                  <a:pt x="10" y="110"/>
                  <a:pt x="10" y="110"/>
                  <a:pt x="10" y="110"/>
                </a:cubicBezTo>
                <a:cubicBezTo>
                  <a:pt x="10" y="95"/>
                  <a:pt x="10" y="95"/>
                  <a:pt x="10" y="95"/>
                </a:cubicBezTo>
                <a:cubicBezTo>
                  <a:pt x="10" y="46"/>
                  <a:pt x="49" y="7"/>
                  <a:pt x="96" y="7"/>
                </a:cubicBezTo>
                <a:cubicBezTo>
                  <a:pt x="396" y="7"/>
                  <a:pt x="396" y="7"/>
                  <a:pt x="396" y="7"/>
                </a:cubicBezTo>
                <a:cubicBezTo>
                  <a:pt x="396" y="7"/>
                  <a:pt x="396" y="7"/>
                  <a:pt x="396" y="7"/>
                </a:cubicBezTo>
                <a:cubicBezTo>
                  <a:pt x="396" y="3"/>
                  <a:pt x="399" y="0"/>
                  <a:pt x="401" y="0"/>
                </a:cubicBezTo>
                <a:cubicBezTo>
                  <a:pt x="488" y="0"/>
                  <a:pt x="488" y="0"/>
                  <a:pt x="488" y="0"/>
                </a:cubicBezTo>
                <a:cubicBezTo>
                  <a:pt x="491" y="0"/>
                  <a:pt x="493" y="3"/>
                  <a:pt x="493" y="7"/>
                </a:cubicBezTo>
                <a:cubicBezTo>
                  <a:pt x="493" y="7"/>
                  <a:pt x="493" y="7"/>
                  <a:pt x="493" y="7"/>
                </a:cubicBezTo>
                <a:cubicBezTo>
                  <a:pt x="506" y="7"/>
                  <a:pt x="506" y="7"/>
                  <a:pt x="506" y="7"/>
                </a:cubicBezTo>
                <a:cubicBezTo>
                  <a:pt x="553" y="7"/>
                  <a:pt x="591" y="46"/>
                  <a:pt x="591" y="95"/>
                </a:cubicBezTo>
                <a:cubicBezTo>
                  <a:pt x="591" y="1075"/>
                  <a:pt x="591" y="1075"/>
                  <a:pt x="591" y="1075"/>
                </a:cubicBezTo>
                <a:cubicBezTo>
                  <a:pt x="591" y="1123"/>
                  <a:pt x="553" y="1162"/>
                  <a:pt x="506" y="1162"/>
                </a:cubicBezTo>
                <a:cubicBezTo>
                  <a:pt x="96" y="1162"/>
                  <a:pt x="96" y="1162"/>
                  <a:pt x="96" y="1162"/>
                </a:cubicBezTo>
                <a:cubicBezTo>
                  <a:pt x="49" y="1162"/>
                  <a:pt x="10" y="1123"/>
                  <a:pt x="10" y="1075"/>
                </a:cubicBezTo>
                <a:cubicBezTo>
                  <a:pt x="10" y="378"/>
                  <a:pt x="10" y="378"/>
                  <a:pt x="10" y="378"/>
                </a:cubicBezTo>
                <a:cubicBezTo>
                  <a:pt x="7" y="378"/>
                  <a:pt x="7" y="378"/>
                  <a:pt x="7" y="378"/>
                </a:cubicBezTo>
                <a:cubicBezTo>
                  <a:pt x="3" y="378"/>
                  <a:pt x="0" y="377"/>
                  <a:pt x="0" y="376"/>
                </a:cubicBezTo>
                <a:cubicBezTo>
                  <a:pt x="0" y="339"/>
                  <a:pt x="0" y="339"/>
                  <a:pt x="0" y="339"/>
                </a:cubicBezTo>
                <a:cubicBezTo>
                  <a:pt x="0" y="337"/>
                  <a:pt x="3" y="336"/>
                  <a:pt x="7" y="336"/>
                </a:cubicBezTo>
                <a:cubicBezTo>
                  <a:pt x="10" y="336"/>
                  <a:pt x="10" y="336"/>
                  <a:pt x="10" y="336"/>
                </a:cubicBezTo>
                <a:cubicBezTo>
                  <a:pt x="10" y="276"/>
                  <a:pt x="10" y="276"/>
                  <a:pt x="10" y="276"/>
                </a:cubicBezTo>
                <a:cubicBezTo>
                  <a:pt x="7" y="276"/>
                  <a:pt x="7" y="276"/>
                  <a:pt x="7" y="276"/>
                </a:cubicBezTo>
                <a:cubicBezTo>
                  <a:pt x="3" y="276"/>
                  <a:pt x="0" y="275"/>
                  <a:pt x="0" y="274"/>
                </a:cubicBezTo>
                <a:close/>
                <a:moveTo>
                  <a:pt x="249" y="1061"/>
                </a:moveTo>
                <a:cubicBezTo>
                  <a:pt x="249" y="1061"/>
                  <a:pt x="249" y="1061"/>
                  <a:pt x="249" y="1061"/>
                </a:cubicBezTo>
                <a:cubicBezTo>
                  <a:pt x="249" y="1091"/>
                  <a:pt x="274" y="1115"/>
                  <a:pt x="303" y="1115"/>
                </a:cubicBezTo>
                <a:cubicBezTo>
                  <a:pt x="303" y="1115"/>
                  <a:pt x="303" y="1115"/>
                  <a:pt x="303" y="1115"/>
                </a:cubicBezTo>
                <a:cubicBezTo>
                  <a:pt x="303" y="1115"/>
                  <a:pt x="303" y="1115"/>
                  <a:pt x="303" y="1115"/>
                </a:cubicBezTo>
                <a:cubicBezTo>
                  <a:pt x="333" y="1115"/>
                  <a:pt x="358" y="1091"/>
                  <a:pt x="358" y="1061"/>
                </a:cubicBezTo>
                <a:cubicBezTo>
                  <a:pt x="358" y="1061"/>
                  <a:pt x="358" y="1061"/>
                  <a:pt x="358" y="1061"/>
                </a:cubicBezTo>
                <a:cubicBezTo>
                  <a:pt x="358" y="1061"/>
                  <a:pt x="358" y="1061"/>
                  <a:pt x="358" y="1061"/>
                </a:cubicBezTo>
                <a:cubicBezTo>
                  <a:pt x="358" y="1032"/>
                  <a:pt x="333" y="1007"/>
                  <a:pt x="303" y="1007"/>
                </a:cubicBezTo>
                <a:cubicBezTo>
                  <a:pt x="303" y="1007"/>
                  <a:pt x="303" y="1007"/>
                  <a:pt x="303" y="1007"/>
                </a:cubicBezTo>
                <a:cubicBezTo>
                  <a:pt x="303" y="1007"/>
                  <a:pt x="303" y="1007"/>
                  <a:pt x="303" y="1007"/>
                </a:cubicBezTo>
                <a:cubicBezTo>
                  <a:pt x="274" y="1007"/>
                  <a:pt x="249" y="1032"/>
                  <a:pt x="249" y="1061"/>
                </a:cubicBezTo>
                <a:close/>
                <a:moveTo>
                  <a:pt x="187" y="108"/>
                </a:moveTo>
                <a:cubicBezTo>
                  <a:pt x="187" y="108"/>
                  <a:pt x="187" y="108"/>
                  <a:pt x="187" y="108"/>
                </a:cubicBezTo>
                <a:cubicBezTo>
                  <a:pt x="187" y="117"/>
                  <a:pt x="194" y="124"/>
                  <a:pt x="202" y="124"/>
                </a:cubicBezTo>
                <a:cubicBezTo>
                  <a:pt x="202" y="124"/>
                  <a:pt x="202" y="124"/>
                  <a:pt x="202" y="124"/>
                </a:cubicBezTo>
                <a:cubicBezTo>
                  <a:pt x="202" y="124"/>
                  <a:pt x="202" y="124"/>
                  <a:pt x="202" y="124"/>
                </a:cubicBezTo>
                <a:cubicBezTo>
                  <a:pt x="211" y="124"/>
                  <a:pt x="218" y="117"/>
                  <a:pt x="218" y="108"/>
                </a:cubicBezTo>
                <a:cubicBezTo>
                  <a:pt x="218" y="108"/>
                  <a:pt x="218" y="108"/>
                  <a:pt x="218" y="108"/>
                </a:cubicBezTo>
                <a:cubicBezTo>
                  <a:pt x="218" y="108"/>
                  <a:pt x="218" y="108"/>
                  <a:pt x="218" y="108"/>
                </a:cubicBezTo>
                <a:cubicBezTo>
                  <a:pt x="218" y="101"/>
                  <a:pt x="211" y="93"/>
                  <a:pt x="202" y="93"/>
                </a:cubicBezTo>
                <a:cubicBezTo>
                  <a:pt x="202" y="93"/>
                  <a:pt x="202" y="93"/>
                  <a:pt x="202" y="93"/>
                </a:cubicBezTo>
                <a:cubicBezTo>
                  <a:pt x="202" y="93"/>
                  <a:pt x="202" y="93"/>
                  <a:pt x="202" y="93"/>
                </a:cubicBezTo>
                <a:cubicBezTo>
                  <a:pt x="194" y="93"/>
                  <a:pt x="187" y="101"/>
                  <a:pt x="187" y="108"/>
                </a:cubicBezTo>
                <a:close/>
                <a:moveTo>
                  <a:pt x="261" y="93"/>
                </a:moveTo>
                <a:cubicBezTo>
                  <a:pt x="254" y="93"/>
                  <a:pt x="249" y="100"/>
                  <a:pt x="249" y="109"/>
                </a:cubicBezTo>
                <a:cubicBezTo>
                  <a:pt x="249" y="109"/>
                  <a:pt x="249" y="109"/>
                  <a:pt x="249" y="109"/>
                </a:cubicBezTo>
                <a:cubicBezTo>
                  <a:pt x="249" y="118"/>
                  <a:pt x="254" y="124"/>
                  <a:pt x="261" y="124"/>
                </a:cubicBezTo>
                <a:cubicBezTo>
                  <a:pt x="346" y="124"/>
                  <a:pt x="346" y="124"/>
                  <a:pt x="346" y="124"/>
                </a:cubicBezTo>
                <a:cubicBezTo>
                  <a:pt x="352" y="124"/>
                  <a:pt x="358" y="118"/>
                  <a:pt x="358" y="109"/>
                </a:cubicBezTo>
                <a:cubicBezTo>
                  <a:pt x="358" y="109"/>
                  <a:pt x="358" y="109"/>
                  <a:pt x="358" y="109"/>
                </a:cubicBezTo>
                <a:cubicBezTo>
                  <a:pt x="358" y="100"/>
                  <a:pt x="352" y="93"/>
                  <a:pt x="346" y="93"/>
                </a:cubicBezTo>
                <a:cubicBezTo>
                  <a:pt x="261" y="93"/>
                  <a:pt x="261" y="93"/>
                  <a:pt x="261" y="93"/>
                </a:cubicBezTo>
                <a:close/>
                <a:moveTo>
                  <a:pt x="46" y="201"/>
                </a:moveTo>
                <a:cubicBezTo>
                  <a:pt x="46" y="960"/>
                  <a:pt x="46" y="960"/>
                  <a:pt x="46" y="960"/>
                </a:cubicBezTo>
                <a:cubicBezTo>
                  <a:pt x="560" y="960"/>
                  <a:pt x="560" y="960"/>
                  <a:pt x="560" y="960"/>
                </a:cubicBezTo>
                <a:cubicBezTo>
                  <a:pt x="560" y="201"/>
                  <a:pt x="560" y="201"/>
                  <a:pt x="560" y="201"/>
                </a:cubicBezTo>
                <a:cubicBezTo>
                  <a:pt x="46" y="201"/>
                  <a:pt x="46" y="201"/>
                  <a:pt x="46" y="201"/>
                </a:cubicBezTo>
                <a:close/>
              </a:path>
            </a:pathLst>
          </a:custGeom>
          <a:solidFill>
            <a:schemeClr val="bg1"/>
          </a:solidFill>
          <a:ln w="9525">
            <a:noFill/>
            <a:round/>
            <a:headEnd/>
            <a:tailEnd/>
          </a:ln>
        </p:spPr>
        <p:txBody>
          <a:bodyPr vert="horz" wrap="square" lIns="105180" tIns="52589" rIns="105180" bIns="52589" numCol="1" anchor="t" anchorCtr="0" compatLnSpc="1">
            <a:prstTxWarp prst="textNoShape">
              <a:avLst/>
            </a:prstTxWarp>
          </a:bodyPr>
          <a:lstStyle/>
          <a:p>
            <a:endParaRPr lang="en-GB" dirty="0">
              <a:latin typeface="+mn-lt"/>
            </a:endParaRPr>
          </a:p>
        </p:txBody>
      </p:sp>
      <p:sp>
        <p:nvSpPr>
          <p:cNvPr id="29" name="TextBox 28">
            <a:hlinkClick r:id="rId2"/>
          </p:cNvPr>
          <p:cNvSpPr txBox="1"/>
          <p:nvPr userDrawn="1"/>
        </p:nvSpPr>
        <p:spPr>
          <a:xfrm>
            <a:off x="6933376" y="6773280"/>
            <a:ext cx="5939757" cy="357376"/>
          </a:xfrm>
          <a:prstGeom prst="rect">
            <a:avLst/>
          </a:prstGeom>
          <a:noFill/>
        </p:spPr>
        <p:txBody>
          <a:bodyPr wrap="square" lIns="82819" tIns="41410" rIns="82819" bIns="41410" rtlCol="0">
            <a:spAutoFit/>
          </a:bodyPr>
          <a:lstStyle/>
          <a:p>
            <a:pPr>
              <a:lnSpc>
                <a:spcPct val="110000"/>
              </a:lnSpc>
              <a:spcBef>
                <a:spcPts val="2760"/>
              </a:spcBef>
              <a:buClr>
                <a:schemeClr val="bg2"/>
              </a:buClr>
            </a:pPr>
            <a:r>
              <a:rPr lang="en-GB" sz="1600" b="1" dirty="0">
                <a:solidFill>
                  <a:schemeClr val="bg1"/>
                </a:solidFill>
                <a:latin typeface="+mj-lt"/>
                <a:ea typeface="Segoe UI" panose="020B0502040204020203" pitchFamily="34" charset="0"/>
                <a:cs typeface="Segoe UI" panose="020B0502040204020203" pitchFamily="34" charset="0"/>
              </a:rPr>
              <a:t>www.ipsos.com/</a:t>
            </a:r>
          </a:p>
        </p:txBody>
      </p:sp>
      <p:sp>
        <p:nvSpPr>
          <p:cNvPr id="20" name="TextBox 19"/>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23"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27" name="TextBox 26"/>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pic>
        <p:nvPicPr>
          <p:cNvPr id="22" name="Picture 21">
            <a:extLst>
              <a:ext uri="{FF2B5EF4-FFF2-40B4-BE49-F238E27FC236}">
                <a16:creationId xmlns:a16="http://schemas.microsoft.com/office/drawing/2014/main" id="{8057BD83-12FE-416D-A141-12BD8332FBC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64701" y="6588964"/>
            <a:ext cx="631083" cy="576043"/>
          </a:xfrm>
          <a:prstGeom prst="rect">
            <a:avLst/>
          </a:prstGeom>
        </p:spPr>
      </p:pic>
      <p:pic>
        <p:nvPicPr>
          <p:cNvPr id="30" name="Picture 29">
            <a:extLst>
              <a:ext uri="{FF2B5EF4-FFF2-40B4-BE49-F238E27FC236}">
                <a16:creationId xmlns:a16="http://schemas.microsoft.com/office/drawing/2014/main" id="{03278200-805C-4BEA-8C48-DC17E0706783}"/>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181226" y="6691058"/>
            <a:ext cx="3353091" cy="487722"/>
          </a:xfrm>
          <a:prstGeom prst="rect">
            <a:avLst/>
          </a:prstGeom>
        </p:spPr>
      </p:pic>
    </p:spTree>
    <p:extLst>
      <p:ext uri="{BB962C8B-B14F-4D97-AF65-F5344CB8AC3E}">
        <p14:creationId xmlns:p14="http://schemas.microsoft.com/office/powerpoint/2010/main" val="420450118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Guides Markers">
    <p:bg>
      <p:bgPr>
        <a:solidFill>
          <a:schemeClr val="bg2"/>
        </a:solidFill>
        <a:effectLst/>
      </p:bgPr>
    </p:bg>
    <p:spTree>
      <p:nvGrpSpPr>
        <p:cNvPr id="1" name=""/>
        <p:cNvGrpSpPr/>
        <p:nvPr/>
      </p:nvGrpSpPr>
      <p:grpSpPr>
        <a:xfrm>
          <a:off x="0" y="0"/>
          <a:ext cx="0" cy="0"/>
          <a:chOff x="0" y="0"/>
          <a:chExt cx="0" cy="0"/>
        </a:xfrm>
      </p:grpSpPr>
      <p:sp>
        <p:nvSpPr>
          <p:cNvPr id="35" name="Frame 34"/>
          <p:cNvSpPr/>
          <p:nvPr userDrawn="1"/>
        </p:nvSpPr>
        <p:spPr bwMode="gray">
          <a:xfrm>
            <a:off x="0" y="-168"/>
            <a:ext cx="13439775" cy="7561431"/>
          </a:xfrm>
          <a:prstGeom prst="frame">
            <a:avLst>
              <a:gd name="adj1" fmla="val 238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5180" tIns="52589" rIns="105180" bIns="52589" numCol="1" spcCol="0" rtlCol="0" fromWordArt="0" anchor="ctr" anchorCtr="0" forceAA="0" compatLnSpc="1">
            <a:prstTxWarp prst="textNoShape">
              <a:avLst/>
            </a:prstTxWarp>
            <a:noAutofit/>
          </a:bodyPr>
          <a:lstStyle/>
          <a:p>
            <a:pPr algn="ctr"/>
            <a:endParaRPr lang="en-GB" dirty="0">
              <a:solidFill>
                <a:schemeClr val="tx1"/>
              </a:solidFill>
              <a:latin typeface="Segoe UI Light" panose="020B0502040204020203" pitchFamily="34" charset="0"/>
            </a:endParaRPr>
          </a:p>
        </p:txBody>
      </p:sp>
      <p:sp>
        <p:nvSpPr>
          <p:cNvPr id="21" name="Rectangle 20"/>
          <p:cNvSpPr/>
          <p:nvPr userDrawn="1"/>
        </p:nvSpPr>
        <p:spPr bwMode="gray">
          <a:xfrm>
            <a:off x="13110744" y="253096"/>
            <a:ext cx="79369" cy="79383"/>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211651" tIns="105826" rIns="211651" bIns="105826" numCol="1" spcCol="0" rtlCol="0" fromWordArt="0" anchor="ctr" anchorCtr="0" forceAA="0" compatLnSpc="1">
            <a:prstTxWarp prst="textNoShape">
              <a:avLst/>
            </a:prstTxWarp>
            <a:noAutofit/>
          </a:bodyPr>
          <a:lstStyle/>
          <a:p>
            <a:pPr algn="ctr">
              <a:lnSpc>
                <a:spcPct val="110000"/>
              </a:lnSpc>
              <a:spcBef>
                <a:spcPts val="3528"/>
              </a:spcBef>
              <a:buClr>
                <a:schemeClr val="bg2"/>
              </a:buClr>
            </a:pPr>
            <a:endParaRPr lang="en-GB" sz="2900" dirty="0">
              <a:solidFill>
                <a:schemeClr val="bg1"/>
              </a:solidFill>
            </a:endParaRPr>
          </a:p>
        </p:txBody>
      </p:sp>
      <p:grpSp>
        <p:nvGrpSpPr>
          <p:cNvPr id="3" name="Group 2"/>
          <p:cNvGrpSpPr/>
          <p:nvPr userDrawn="1"/>
        </p:nvGrpSpPr>
        <p:grpSpPr>
          <a:xfrm>
            <a:off x="-612" y="-168"/>
            <a:ext cx="547520" cy="912790"/>
            <a:chOff x="-612" y="0"/>
            <a:chExt cx="547520" cy="912790"/>
          </a:xfrm>
          <a:solidFill>
            <a:schemeClr val="bg2">
              <a:lumMod val="25000"/>
              <a:lumOff val="75000"/>
            </a:schemeClr>
          </a:solidFill>
        </p:grpSpPr>
        <p:sp>
          <p:nvSpPr>
            <p:cNvPr id="8" name="Rectangle 7"/>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 name="Rectangle 8"/>
            <p:cNvSpPr/>
            <p:nvPr userDrawn="1"/>
          </p:nvSpPr>
          <p:spPr bwMode="gray">
            <a:xfrm>
              <a:off x="178842"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Rectangle 9"/>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1" name="Rectangle 10"/>
            <p:cNvSpPr/>
            <p:nvPr userDrawn="1"/>
          </p:nvSpPr>
          <p:spPr bwMode="gray">
            <a:xfrm>
              <a:off x="178842"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Rectangle 11"/>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4" name="Group 3"/>
          <p:cNvGrpSpPr/>
          <p:nvPr userDrawn="1"/>
        </p:nvGrpSpPr>
        <p:grpSpPr>
          <a:xfrm>
            <a:off x="12916138" y="6655406"/>
            <a:ext cx="534571" cy="907248"/>
            <a:chOff x="12904263" y="6649864"/>
            <a:chExt cx="534571" cy="907248"/>
          </a:xfrm>
          <a:solidFill>
            <a:schemeClr val="bg2">
              <a:lumMod val="25000"/>
              <a:lumOff val="75000"/>
            </a:schemeClr>
          </a:solidFill>
        </p:grpSpPr>
        <p:sp>
          <p:nvSpPr>
            <p:cNvPr id="32" name="Rectangle 31"/>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3" name="Rectangle 32"/>
            <p:cNvSpPr/>
            <p:nvPr userDrawn="1"/>
          </p:nvSpPr>
          <p:spPr bwMode="gray">
            <a:xfrm flipH="1">
              <a:off x="13078198" y="6837333"/>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4" name="Rectangle 33"/>
            <p:cNvSpPr/>
            <p:nvPr userDrawn="1"/>
          </p:nvSpPr>
          <p:spPr bwMode="gray">
            <a:xfrm flipH="1">
              <a:off x="12904263"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6" name="Rectangle 35"/>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37" name="Rectangle 36"/>
            <p:cNvSpPr/>
            <p:nvPr userDrawn="1"/>
          </p:nvSpPr>
          <p:spPr bwMode="gray">
            <a:xfrm flipH="1">
              <a:off x="13258834" y="737711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38" name="Group 37"/>
          <p:cNvGrpSpPr/>
          <p:nvPr userDrawn="1"/>
        </p:nvGrpSpPr>
        <p:grpSpPr>
          <a:xfrm>
            <a:off x="-612" y="6649864"/>
            <a:ext cx="547520" cy="912790"/>
            <a:chOff x="-612" y="0"/>
            <a:chExt cx="547520" cy="912790"/>
          </a:xfrm>
          <a:solidFill>
            <a:schemeClr val="bg2">
              <a:lumMod val="25000"/>
              <a:lumOff val="75000"/>
            </a:schemeClr>
          </a:solidFill>
        </p:grpSpPr>
        <p:sp>
          <p:nvSpPr>
            <p:cNvPr id="39" name="Rectangle 38"/>
            <p:cNvSpPr/>
            <p:nvPr userDrawn="1"/>
          </p:nvSpPr>
          <p:spPr bwMode="gray">
            <a:xfrm>
              <a:off x="-612" y="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0" name="Rectangle 39"/>
            <p:cNvSpPr/>
            <p:nvPr userDrawn="1"/>
          </p:nvSpPr>
          <p:spPr bwMode="gray">
            <a:xfrm>
              <a:off x="175627" y="181927"/>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1" name="Rectangle 40"/>
            <p:cNvSpPr/>
            <p:nvPr userDrawn="1"/>
          </p:nvSpPr>
          <p:spPr bwMode="gray">
            <a:xfrm>
              <a:off x="366908" y="363538"/>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2" name="Rectangle 41"/>
            <p:cNvSpPr/>
            <p:nvPr userDrawn="1"/>
          </p:nvSpPr>
          <p:spPr bwMode="gray">
            <a:xfrm>
              <a:off x="175627" y="543295"/>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3" name="Rectangle 42"/>
            <p:cNvSpPr/>
            <p:nvPr userDrawn="1"/>
          </p:nvSpPr>
          <p:spPr bwMode="gray">
            <a:xfrm>
              <a:off x="-612" y="732790"/>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grpSp>
        <p:nvGrpSpPr>
          <p:cNvPr id="44" name="Group 43"/>
          <p:cNvGrpSpPr/>
          <p:nvPr userDrawn="1"/>
        </p:nvGrpSpPr>
        <p:grpSpPr>
          <a:xfrm>
            <a:off x="12902826" y="-168"/>
            <a:ext cx="541295" cy="911410"/>
            <a:chOff x="12897539" y="6649864"/>
            <a:chExt cx="541295" cy="911410"/>
          </a:xfrm>
          <a:solidFill>
            <a:schemeClr val="bg2">
              <a:lumMod val="25000"/>
              <a:lumOff val="75000"/>
            </a:schemeClr>
          </a:solidFill>
        </p:grpSpPr>
        <p:sp>
          <p:nvSpPr>
            <p:cNvPr id="45" name="Rectangle 44"/>
            <p:cNvSpPr/>
            <p:nvPr userDrawn="1"/>
          </p:nvSpPr>
          <p:spPr bwMode="gray">
            <a:xfrm flipH="1">
              <a:off x="13258834" y="664986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6" name="Rectangle 45"/>
            <p:cNvSpPr/>
            <p:nvPr userDrawn="1"/>
          </p:nvSpPr>
          <p:spPr bwMode="gray">
            <a:xfrm flipH="1">
              <a:off x="13078198" y="6830609"/>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7" name="Rectangle 46"/>
            <p:cNvSpPr/>
            <p:nvPr userDrawn="1"/>
          </p:nvSpPr>
          <p:spPr bwMode="gray">
            <a:xfrm flipH="1">
              <a:off x="12897539" y="7013402"/>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8" name="Rectangle 47"/>
            <p:cNvSpPr/>
            <p:nvPr userDrawn="1"/>
          </p:nvSpPr>
          <p:spPr bwMode="gray">
            <a:xfrm flipH="1">
              <a:off x="13078198" y="7192961"/>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49" name="Rectangle 48"/>
            <p:cNvSpPr/>
            <p:nvPr userDrawn="1"/>
          </p:nvSpPr>
          <p:spPr bwMode="gray">
            <a:xfrm flipH="1">
              <a:off x="13248895" y="7381274"/>
              <a:ext cx="180000" cy="1800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grpSp>
      <p:sp>
        <p:nvSpPr>
          <p:cNvPr id="5" name="Rectangle 4"/>
          <p:cNvSpPr/>
          <p:nvPr userDrawn="1"/>
        </p:nvSpPr>
        <p:spPr bwMode="gray">
          <a:xfrm>
            <a:off x="546908" y="912622"/>
            <a:ext cx="3820305" cy="635191"/>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GB" sz="1600" dirty="0">
                <a:solidFill>
                  <a:schemeClr val="bg1"/>
                </a:solidFill>
              </a:rPr>
              <a:t>Main heading</a:t>
            </a:r>
          </a:p>
        </p:txBody>
      </p:sp>
      <p:sp>
        <p:nvSpPr>
          <p:cNvPr id="52" name="Rectangle 51"/>
          <p:cNvSpPr/>
          <p:nvPr userDrawn="1"/>
        </p:nvSpPr>
        <p:spPr bwMode="gray">
          <a:xfrm>
            <a:off x="542767" y="1743603"/>
            <a:ext cx="3820305" cy="4719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400" dirty="0">
                <a:solidFill>
                  <a:schemeClr val="bg1"/>
                </a:solidFill>
              </a:rPr>
              <a:t>3 box layout</a:t>
            </a:r>
          </a:p>
        </p:txBody>
      </p:sp>
      <p:sp>
        <p:nvSpPr>
          <p:cNvPr id="53" name="Rectangle 52"/>
          <p:cNvSpPr/>
          <p:nvPr userDrawn="1"/>
        </p:nvSpPr>
        <p:spPr bwMode="gray">
          <a:xfrm>
            <a:off x="4797267" y="1743603"/>
            <a:ext cx="3820305" cy="4719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400" dirty="0">
                <a:solidFill>
                  <a:schemeClr val="bg1"/>
                </a:solidFill>
              </a:rPr>
              <a:t>3 box layout</a:t>
            </a:r>
          </a:p>
        </p:txBody>
      </p:sp>
      <p:sp>
        <p:nvSpPr>
          <p:cNvPr id="54" name="Rectangle 53"/>
          <p:cNvSpPr/>
          <p:nvPr userDrawn="1"/>
        </p:nvSpPr>
        <p:spPr bwMode="gray">
          <a:xfrm>
            <a:off x="9068422" y="1743603"/>
            <a:ext cx="3820305" cy="4719110"/>
          </a:xfrm>
          <a:prstGeom prst="rect">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400" dirty="0">
                <a:solidFill>
                  <a:schemeClr val="bg1"/>
                </a:solidFill>
              </a:rPr>
              <a:t>3 box layout</a:t>
            </a:r>
          </a:p>
        </p:txBody>
      </p:sp>
      <p:sp>
        <p:nvSpPr>
          <p:cNvPr id="55" name="Rectangle 54"/>
          <p:cNvSpPr/>
          <p:nvPr userDrawn="1"/>
        </p:nvSpPr>
        <p:spPr bwMode="gray">
          <a:xfrm>
            <a:off x="552450" y="545803"/>
            <a:ext cx="5943600"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200" dirty="0">
                <a:solidFill>
                  <a:schemeClr val="bg1"/>
                </a:solidFill>
              </a:rPr>
              <a:t>two</a:t>
            </a:r>
            <a:r>
              <a:rPr lang="en-GB" sz="1200" baseline="0" dirty="0">
                <a:solidFill>
                  <a:schemeClr val="bg1"/>
                </a:solidFill>
              </a:rPr>
              <a:t> box guide</a:t>
            </a:r>
            <a:endParaRPr lang="en-GB" sz="1200" dirty="0">
              <a:solidFill>
                <a:schemeClr val="bg1"/>
              </a:solidFill>
            </a:endParaRPr>
          </a:p>
        </p:txBody>
      </p:sp>
      <p:sp>
        <p:nvSpPr>
          <p:cNvPr id="56" name="Rectangle 55"/>
          <p:cNvSpPr/>
          <p:nvPr userDrawn="1"/>
        </p:nvSpPr>
        <p:spPr bwMode="gray">
          <a:xfrm>
            <a:off x="6947663" y="550211"/>
            <a:ext cx="5943600"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200" dirty="0">
                <a:solidFill>
                  <a:schemeClr val="bg1"/>
                </a:solidFill>
              </a:rPr>
              <a:t>two box guide</a:t>
            </a:r>
          </a:p>
        </p:txBody>
      </p:sp>
      <p:sp>
        <p:nvSpPr>
          <p:cNvPr id="6" name="TextBox 5"/>
          <p:cNvSpPr txBox="1"/>
          <p:nvPr userDrawn="1"/>
        </p:nvSpPr>
        <p:spPr>
          <a:xfrm>
            <a:off x="507321" y="161811"/>
            <a:ext cx="12355067" cy="353486"/>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en-GB" sz="1800" dirty="0">
                <a:solidFill>
                  <a:schemeClr val="bg1"/>
                </a:solidFill>
              </a:rPr>
              <a:t>DRAWING GUIDES</a:t>
            </a:r>
          </a:p>
        </p:txBody>
      </p:sp>
      <p:sp>
        <p:nvSpPr>
          <p:cNvPr id="57" name="Rectangle 56"/>
          <p:cNvSpPr/>
          <p:nvPr userDrawn="1"/>
        </p:nvSpPr>
        <p:spPr bwMode="gray">
          <a:xfrm>
            <a:off x="564012" y="6652811"/>
            <a:ext cx="8053559"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100" dirty="0">
                <a:solidFill>
                  <a:schemeClr val="bg1"/>
                </a:solidFill>
              </a:rPr>
              <a:t>Base</a:t>
            </a:r>
          </a:p>
        </p:txBody>
      </p:sp>
      <p:sp>
        <p:nvSpPr>
          <p:cNvPr id="58" name="Rectangle 57"/>
          <p:cNvSpPr/>
          <p:nvPr userDrawn="1"/>
        </p:nvSpPr>
        <p:spPr bwMode="gray">
          <a:xfrm>
            <a:off x="9072562" y="6652811"/>
            <a:ext cx="3830263" cy="180000"/>
          </a:xfrm>
          <a:prstGeom prst="rect">
            <a:avLst/>
          </a:prstGeom>
          <a:solidFill>
            <a:schemeClr val="bg2">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l">
              <a:lnSpc>
                <a:spcPct val="110000"/>
              </a:lnSpc>
              <a:spcBef>
                <a:spcPts val="2400"/>
              </a:spcBef>
              <a:buClr>
                <a:schemeClr val="bg2"/>
              </a:buClr>
            </a:pPr>
            <a:r>
              <a:rPr lang="en-GB" sz="1050" dirty="0">
                <a:solidFill>
                  <a:schemeClr val="bg1"/>
                </a:solidFill>
              </a:rPr>
              <a:t>Source</a:t>
            </a:r>
          </a:p>
        </p:txBody>
      </p:sp>
    </p:spTree>
    <p:extLst>
      <p:ext uri="{BB962C8B-B14F-4D97-AF65-F5344CB8AC3E}">
        <p14:creationId xmlns:p14="http://schemas.microsoft.com/office/powerpoint/2010/main" val="472827370"/>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Statement with image background">
    <p:bg>
      <p:bgPr>
        <a:solidFill>
          <a:schemeClr val="bg2"/>
        </a:solidFill>
        <a:effectLst/>
      </p:bgPr>
    </p:bg>
    <p:spTree>
      <p:nvGrpSpPr>
        <p:cNvPr id="1" name=""/>
        <p:cNvGrpSpPr/>
        <p:nvPr/>
      </p:nvGrpSpPr>
      <p:grpSpPr>
        <a:xfrm>
          <a:off x="0" y="0"/>
          <a:ext cx="0" cy="0"/>
          <a:chOff x="0" y="0"/>
          <a:chExt cx="0" cy="0"/>
        </a:xfrm>
      </p:grpSpPr>
      <p:sp>
        <p:nvSpPr>
          <p:cNvPr id="16" name="TextBox 15"/>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9"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0" name="TextBox 9"/>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5" name="Picture Placeholder 4"/>
          <p:cNvSpPr>
            <a:spLocks noGrp="1" noChangeAspect="1"/>
          </p:cNvSpPr>
          <p:nvPr>
            <p:ph type="pic" sz="quarter" idx="11" hasCustomPrompt="1"/>
          </p:nvPr>
        </p:nvSpPr>
        <p:spPr>
          <a:xfrm>
            <a:off x="179388" y="179388"/>
            <a:ext cx="13093700" cy="7200900"/>
          </a:xfrm>
        </p:spPr>
        <p:txBody>
          <a:bodyPr/>
          <a:lstStyle>
            <a:lvl1pPr>
              <a:defRPr sz="1600" baseline="0">
                <a:solidFill>
                  <a:schemeClr val="bg1"/>
                </a:solidFill>
              </a:defRPr>
            </a:lvl1pPr>
          </a:lstStyle>
          <a:p>
            <a:r>
              <a:rPr lang="en-GB" dirty="0"/>
              <a:t>Click icon to place image (or select frame and copy/paste image into it)</a:t>
            </a:r>
          </a:p>
        </p:txBody>
      </p:sp>
      <p:sp>
        <p:nvSpPr>
          <p:cNvPr id="7" name="Text Placeholder 6"/>
          <p:cNvSpPr>
            <a:spLocks noGrp="1" noChangeAspect="1"/>
          </p:cNvSpPr>
          <p:nvPr>
            <p:ph type="body" sz="quarter" idx="12" hasCustomPrompt="1"/>
          </p:nvPr>
        </p:nvSpPr>
        <p:spPr>
          <a:xfrm>
            <a:off x="578569" y="2051299"/>
            <a:ext cx="4695434" cy="743894"/>
          </a:xfrm>
          <a:solidFill>
            <a:schemeClr val="accent3"/>
          </a:solidFill>
        </p:spPr>
        <p:txBody>
          <a:bodyPr vert="horz" wrap="none" lIns="72000" tIns="144000" rIns="72000" bIns="72000" rtlCol="0" anchor="ctr">
            <a:spAutoFit/>
          </a:bodyPr>
          <a:lstStyle>
            <a:lvl1pPr marL="314080" indent="-314080">
              <a:buFontTx/>
              <a:buNone/>
              <a:defRPr lang="en-US" sz="5000" b="1" baseline="0" dirty="0" smtClean="0">
                <a:solidFill>
                  <a:schemeClr val="bg1"/>
                </a:solidFill>
                <a:latin typeface="+mj-lt"/>
              </a:defRPr>
            </a:lvl1pPr>
          </a:lstStyle>
          <a:p>
            <a:pPr marL="0" lvl="0" indent="0">
              <a:lnSpc>
                <a:spcPts val="4100"/>
              </a:lnSpc>
              <a:spcBef>
                <a:spcPts val="0"/>
              </a:spcBef>
            </a:pPr>
            <a:r>
              <a:rPr lang="en-US" dirty="0"/>
              <a:t>Sentence line 1</a:t>
            </a:r>
          </a:p>
        </p:txBody>
      </p:sp>
      <p:sp>
        <p:nvSpPr>
          <p:cNvPr id="11" name="Text Placeholder 10"/>
          <p:cNvSpPr>
            <a:spLocks noGrp="1" noChangeAspect="1"/>
          </p:cNvSpPr>
          <p:nvPr>
            <p:ph type="body" sz="quarter" idx="13" hasCustomPrompt="1"/>
          </p:nvPr>
        </p:nvSpPr>
        <p:spPr>
          <a:xfrm>
            <a:off x="578569" y="3096975"/>
            <a:ext cx="4695434" cy="757616"/>
          </a:xfrm>
          <a:solidFill>
            <a:schemeClr val="accent3"/>
          </a:solidFill>
        </p:spPr>
        <p:txBody>
          <a:bodyPr vert="horz" wrap="none" lIns="72000" tIns="144000" rIns="72000" bIns="72000" rtlCol="0" anchor="ctr">
            <a:spAutoFit/>
          </a:bodyPr>
          <a:lstStyle>
            <a:lvl1pPr algn="l">
              <a:defRPr lang="en-US" sz="5000" b="1" baseline="0" dirty="0" smtClean="0">
                <a:solidFill>
                  <a:schemeClr val="bg1"/>
                </a:solidFill>
                <a:latin typeface="+mj-lt"/>
              </a:defRPr>
            </a:lvl1pPr>
          </a:lstStyle>
          <a:p>
            <a:pPr marL="0" lvl="0" indent="0">
              <a:lnSpc>
                <a:spcPts val="4100"/>
              </a:lnSpc>
              <a:spcBef>
                <a:spcPts val="0"/>
              </a:spcBef>
              <a:buFontTx/>
              <a:buNone/>
            </a:pPr>
            <a:r>
              <a:rPr lang="en-US" dirty="0"/>
              <a:t>Sentence line 2</a:t>
            </a:r>
          </a:p>
        </p:txBody>
      </p:sp>
      <p:sp>
        <p:nvSpPr>
          <p:cNvPr id="15" name="Text Placeholder 14"/>
          <p:cNvSpPr>
            <a:spLocks noGrp="1" noChangeAspect="1"/>
          </p:cNvSpPr>
          <p:nvPr>
            <p:ph type="body" sz="quarter" idx="14" hasCustomPrompt="1"/>
          </p:nvPr>
        </p:nvSpPr>
        <p:spPr>
          <a:xfrm>
            <a:off x="578569" y="4156374"/>
            <a:ext cx="4695434" cy="743894"/>
          </a:xfrm>
          <a:solidFill>
            <a:schemeClr val="accent3"/>
          </a:solidFill>
        </p:spPr>
        <p:txBody>
          <a:bodyPr vert="horz" wrap="none" lIns="72000" tIns="144000" rIns="72000" bIns="72000" rtlCol="0" anchor="ctr">
            <a:spAutoFit/>
          </a:bodyPr>
          <a:lstStyle>
            <a:lvl1pPr marL="314080" indent="-314080">
              <a:buFontTx/>
              <a:buNone/>
              <a:defRPr lang="en-US" sz="5000" b="1" baseline="0" dirty="0" smtClean="0">
                <a:solidFill>
                  <a:schemeClr val="bg1"/>
                </a:solidFill>
                <a:latin typeface="+mj-lt"/>
              </a:defRPr>
            </a:lvl1pPr>
          </a:lstStyle>
          <a:p>
            <a:pPr marL="0" lvl="0" indent="0">
              <a:lnSpc>
                <a:spcPts val="4100"/>
              </a:lnSpc>
              <a:spcBef>
                <a:spcPts val="0"/>
              </a:spcBef>
            </a:pPr>
            <a:r>
              <a:rPr lang="en-US" dirty="0"/>
              <a:t>Sentence line 3</a:t>
            </a:r>
          </a:p>
        </p:txBody>
      </p:sp>
      <p:sp>
        <p:nvSpPr>
          <p:cNvPr id="22" name="TextBox 2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4" name="Text Placeholder 3"/>
          <p:cNvSpPr>
            <a:spLocks noGrp="1"/>
          </p:cNvSpPr>
          <p:nvPr>
            <p:ph type="body" sz="quarter" idx="15" hasCustomPrompt="1"/>
          </p:nvPr>
        </p:nvSpPr>
        <p:spPr>
          <a:xfrm>
            <a:off x="577850" y="5202050"/>
            <a:ext cx="4695434" cy="757616"/>
          </a:xfrm>
          <a:solidFill>
            <a:schemeClr val="accent3"/>
          </a:solidFill>
        </p:spPr>
        <p:txBody>
          <a:bodyPr vert="horz" wrap="none" lIns="72000" tIns="144000" rIns="72000" bIns="72000" rtlCol="0" anchor="ctr">
            <a:spAutoFit/>
          </a:bodyPr>
          <a:lstStyle>
            <a:lvl1pPr>
              <a:defRPr lang="en-GB" sz="5000" b="1" baseline="0" dirty="0">
                <a:solidFill>
                  <a:schemeClr val="bg1"/>
                </a:solidFill>
                <a:latin typeface="+mj-lt"/>
              </a:defRPr>
            </a:lvl1pPr>
          </a:lstStyle>
          <a:p>
            <a:pPr marL="0" lvl="0" indent="0">
              <a:lnSpc>
                <a:spcPts val="4100"/>
              </a:lnSpc>
              <a:spcBef>
                <a:spcPts val="0"/>
              </a:spcBef>
              <a:buFontTx/>
              <a:buNone/>
            </a:pPr>
            <a:r>
              <a:rPr lang="en-US" dirty="0"/>
              <a:t>Sentence line 4</a:t>
            </a:r>
            <a:endParaRPr lang="en-GB" dirty="0"/>
          </a:p>
        </p:txBody>
      </p:sp>
    </p:spTree>
    <p:extLst>
      <p:ext uri="{BB962C8B-B14F-4D97-AF65-F5344CB8AC3E}">
        <p14:creationId xmlns:p14="http://schemas.microsoft.com/office/powerpoint/2010/main" val="3741856089"/>
      </p:ext>
    </p:extLst>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Statement with colour fill">
    <p:bg>
      <p:bgPr>
        <a:solidFill>
          <a:schemeClr val="bg2"/>
        </a:solidFill>
        <a:effectLst/>
      </p:bgPr>
    </p:bg>
    <p:spTree>
      <p:nvGrpSpPr>
        <p:cNvPr id="1" name=""/>
        <p:cNvGrpSpPr/>
        <p:nvPr/>
      </p:nvGrpSpPr>
      <p:grpSpPr>
        <a:xfrm>
          <a:off x="0" y="0"/>
          <a:ext cx="0" cy="0"/>
          <a:chOff x="0" y="0"/>
          <a:chExt cx="0" cy="0"/>
        </a:xfrm>
      </p:grpSpPr>
      <p:sp>
        <p:nvSpPr>
          <p:cNvPr id="26" name="TextBox 25"/>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9"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2" name="TextBox 11"/>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4" name="TextBox 13"/>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
        <p:nvSpPr>
          <p:cNvPr id="5" name="Text Placeholder 4"/>
          <p:cNvSpPr>
            <a:spLocks noGrp="1" noChangeAspect="1"/>
          </p:cNvSpPr>
          <p:nvPr>
            <p:ph type="body" sz="quarter" idx="10" hasCustomPrompt="1"/>
          </p:nvPr>
        </p:nvSpPr>
        <p:spPr>
          <a:xfrm>
            <a:off x="563094" y="2581594"/>
            <a:ext cx="4536208" cy="525785"/>
          </a:xfrm>
          <a:solidFill>
            <a:schemeClr val="accent3"/>
          </a:solidFill>
        </p:spPr>
        <p:txBody>
          <a:bodyPr wrap="none" lIns="82819" tIns="0" rIns="82819" bIns="0" rtlCol="0" anchor="ctr">
            <a:spAutoFit/>
          </a:bodyPr>
          <a:lstStyle>
            <a:lvl1pPr algn="l">
              <a:lnSpc>
                <a:spcPct val="110000"/>
              </a:lnSpc>
              <a:spcBef>
                <a:spcPts val="0"/>
              </a:spcBef>
              <a:buFontTx/>
              <a:buNone/>
              <a:defRPr lang="en-US" sz="4800" b="1" baseline="0" smtClean="0">
                <a:solidFill>
                  <a:schemeClr val="bg1"/>
                </a:solidFill>
                <a:latin typeface="+mj-lt"/>
              </a:defRPr>
            </a:lvl1pPr>
            <a:lvl2pPr>
              <a:defRPr lang="en-US" smtClean="0"/>
            </a:lvl2pPr>
            <a:lvl3pPr>
              <a:defRPr lang="en-US" smtClean="0"/>
            </a:lvl3pPr>
            <a:lvl4pPr>
              <a:defRPr lang="en-US" smtClean="0"/>
            </a:lvl4pPr>
            <a:lvl5pPr>
              <a:defRPr lang="en-GB"/>
            </a:lvl5pPr>
          </a:lstStyle>
          <a:p>
            <a:pPr marL="0" lvl="0" indent="0">
              <a:lnSpc>
                <a:spcPts val="4100"/>
              </a:lnSpc>
              <a:spcBef>
                <a:spcPct val="20000"/>
              </a:spcBef>
              <a:buFont typeface="Arial" panose="020B0604020202020204" pitchFamily="34" charset="0"/>
              <a:buNone/>
            </a:pPr>
            <a:r>
              <a:rPr lang="en-US" dirty="0"/>
              <a:t>Sentence line 1</a:t>
            </a:r>
            <a:endParaRPr lang="en-GB" dirty="0"/>
          </a:p>
        </p:txBody>
      </p:sp>
      <p:sp>
        <p:nvSpPr>
          <p:cNvPr id="7" name="Text Placeholder 6"/>
          <p:cNvSpPr>
            <a:spLocks noGrp="1" noChangeAspect="1"/>
          </p:cNvSpPr>
          <p:nvPr>
            <p:ph type="body" sz="quarter" idx="11" hasCustomPrompt="1"/>
          </p:nvPr>
        </p:nvSpPr>
        <p:spPr>
          <a:xfrm>
            <a:off x="563094" y="3546334"/>
            <a:ext cx="4536208" cy="525785"/>
          </a:xfrm>
          <a:solidFill>
            <a:schemeClr val="accent3"/>
          </a:solidFill>
        </p:spPr>
        <p:txBody>
          <a:bodyPr wrap="none" lIns="82819" tIns="0" rIns="82819" bIns="0" rtlCol="0" anchor="ctr">
            <a:spAutoFit/>
          </a:bodyPr>
          <a:lstStyle>
            <a:lvl1pPr algn="l">
              <a:lnSpc>
                <a:spcPct val="110000"/>
              </a:lnSpc>
              <a:spcBef>
                <a:spcPts val="0"/>
              </a:spcBef>
              <a:buFontTx/>
              <a:buNone/>
              <a:defRPr lang="en-US" sz="4800" b="1" smtClean="0">
                <a:solidFill>
                  <a:schemeClr val="bg1"/>
                </a:solidFill>
                <a:latin typeface="+mj-lt"/>
              </a:defRPr>
            </a:lvl1pPr>
            <a:lvl2pPr>
              <a:defRPr lang="en-US" smtClean="0"/>
            </a:lvl2pPr>
            <a:lvl3pPr>
              <a:defRPr lang="en-US" smtClean="0"/>
            </a:lvl3pPr>
            <a:lvl4pPr>
              <a:defRPr lang="en-US" smtClean="0"/>
            </a:lvl4pPr>
            <a:lvl5pPr>
              <a:defRPr lang="en-GB"/>
            </a:lvl5pPr>
          </a:lstStyle>
          <a:p>
            <a:pPr marL="0" lvl="0" indent="0">
              <a:lnSpc>
                <a:spcPts val="4100"/>
              </a:lnSpc>
              <a:spcBef>
                <a:spcPct val="20000"/>
              </a:spcBef>
              <a:buFont typeface="Arial" panose="020B0604020202020204" pitchFamily="34" charset="0"/>
              <a:buNone/>
            </a:pPr>
            <a:r>
              <a:rPr lang="en-US" dirty="0"/>
              <a:t>Sentence line 2</a:t>
            </a:r>
            <a:endParaRPr lang="en-GB" dirty="0"/>
          </a:p>
        </p:txBody>
      </p:sp>
      <p:sp>
        <p:nvSpPr>
          <p:cNvPr id="15" name="Text Placeholder 14"/>
          <p:cNvSpPr>
            <a:spLocks noGrp="1" noChangeAspect="1"/>
          </p:cNvSpPr>
          <p:nvPr>
            <p:ph type="body" sz="quarter" idx="12" hasCustomPrompt="1"/>
          </p:nvPr>
        </p:nvSpPr>
        <p:spPr>
          <a:xfrm>
            <a:off x="563094" y="4511075"/>
            <a:ext cx="10705910" cy="525785"/>
          </a:xfrm>
          <a:solidFill>
            <a:schemeClr val="accent3"/>
          </a:solidFill>
        </p:spPr>
        <p:txBody>
          <a:bodyPr wrap="none" lIns="82819" tIns="0" rIns="82819" bIns="0" rtlCol="0" anchor="ctr">
            <a:spAutoFit/>
          </a:bodyPr>
          <a:lstStyle>
            <a:lvl1pPr algn="l">
              <a:lnSpc>
                <a:spcPct val="110000"/>
              </a:lnSpc>
              <a:spcBef>
                <a:spcPts val="0"/>
              </a:spcBef>
              <a:buFontTx/>
              <a:buNone/>
              <a:defRPr lang="en-US" sz="4800" b="1" smtClean="0">
                <a:solidFill>
                  <a:schemeClr val="bg1"/>
                </a:solidFill>
                <a:latin typeface="+mj-lt"/>
              </a:defRPr>
            </a:lvl1pPr>
            <a:lvl2pPr>
              <a:defRPr lang="en-US" smtClean="0"/>
            </a:lvl2pPr>
            <a:lvl3pPr>
              <a:defRPr lang="en-US" smtClean="0"/>
            </a:lvl3pPr>
            <a:lvl4pPr>
              <a:defRPr lang="en-US" smtClean="0"/>
            </a:lvl4pPr>
            <a:lvl5pPr>
              <a:defRPr lang="en-GB"/>
            </a:lvl5pPr>
          </a:lstStyle>
          <a:p>
            <a:pPr marL="0" lvl="0" indent="0">
              <a:lnSpc>
                <a:spcPts val="4100"/>
              </a:lnSpc>
              <a:spcBef>
                <a:spcPct val="20000"/>
              </a:spcBef>
              <a:buFont typeface="Arial" panose="020B0604020202020204" pitchFamily="34" charset="0"/>
              <a:buNone/>
            </a:pPr>
            <a:r>
              <a:rPr lang="en-US" dirty="0"/>
              <a:t>Sentence line 3 (delete as necessary)</a:t>
            </a:r>
            <a:endParaRPr lang="en-GB" dirty="0"/>
          </a:p>
        </p:txBody>
      </p:sp>
    </p:spTree>
    <p:extLst>
      <p:ext uri="{BB962C8B-B14F-4D97-AF65-F5344CB8AC3E}">
        <p14:creationId xmlns:p14="http://schemas.microsoft.com/office/powerpoint/2010/main" val="730214738"/>
      </p:ext>
    </p:extLst>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obj" preserve="1">
  <p:cSld name="Colour fill - Title, Full Page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3" y="747330"/>
            <a:ext cx="4397131" cy="598488"/>
          </a:xfrm>
          <a:solidFill>
            <a:schemeClr val="accent3"/>
          </a:solidFill>
        </p:spPr>
        <p:txBody>
          <a:bodyPr/>
          <a:lstStyle>
            <a:lvl1pPr algn="l">
              <a:defRPr/>
            </a:lvl1pPr>
          </a:lstStyle>
          <a:p>
            <a:r>
              <a:rPr lang="en-US" dirty="0"/>
              <a:t>Click to edit title</a:t>
            </a:r>
            <a:endParaRPr lang="en-GB" dirty="0"/>
          </a:p>
        </p:txBody>
      </p:sp>
      <p:sp>
        <p:nvSpPr>
          <p:cNvPr id="3" name="Content Placeholder 2"/>
          <p:cNvSpPr>
            <a:spLocks noGrp="1"/>
          </p:cNvSpPr>
          <p:nvPr>
            <p:ph idx="1" hasCustomPrompt="1"/>
          </p:nvPr>
        </p:nvSpPr>
        <p:spPr bwMode="black">
          <a:xfrm>
            <a:off x="566643" y="1739912"/>
            <a:ext cx="12306492" cy="4722801"/>
          </a:xfrm>
        </p:spPr>
        <p:txBody>
          <a:bodyPr/>
          <a:lstStyle>
            <a:lvl1pPr>
              <a:lnSpc>
                <a:spcPct val="110000"/>
              </a:lnSpc>
              <a:spcBef>
                <a:spcPts val="882"/>
              </a:spcBef>
              <a:buClr>
                <a:schemeClr val="bg1"/>
              </a:buClr>
              <a:defRPr>
                <a:solidFill>
                  <a:schemeClr val="bg1"/>
                </a:solidFill>
              </a:defRPr>
            </a:lvl1pPr>
            <a:lvl2pPr>
              <a:lnSpc>
                <a:spcPct val="110000"/>
              </a:lnSpc>
              <a:spcBef>
                <a:spcPts val="882"/>
              </a:spcBef>
              <a:buClr>
                <a:schemeClr val="bg1"/>
              </a:buClr>
              <a:defRPr>
                <a:solidFill>
                  <a:schemeClr val="bg1"/>
                </a:solidFill>
              </a:defRPr>
            </a:lvl2pPr>
            <a:lvl3pPr>
              <a:lnSpc>
                <a:spcPct val="110000"/>
              </a:lnSpc>
              <a:spcBef>
                <a:spcPts val="882"/>
              </a:spcBef>
              <a:buClr>
                <a:schemeClr val="bg1"/>
              </a:buClr>
              <a:defRPr>
                <a:solidFill>
                  <a:schemeClr val="bg1"/>
                </a:solidFill>
              </a:defRPr>
            </a:lvl3pPr>
            <a:lvl4pPr>
              <a:lnSpc>
                <a:spcPct val="110000"/>
              </a:lnSpc>
              <a:spcBef>
                <a:spcPts val="882"/>
              </a:spcBef>
              <a:buClr>
                <a:schemeClr val="bg1"/>
              </a:buClr>
              <a:defRPr>
                <a:solidFill>
                  <a:schemeClr val="bg1"/>
                </a:solidFill>
              </a:defRPr>
            </a:lvl4pPr>
            <a:lvl5pPr>
              <a:lnSpc>
                <a:spcPct val="110000"/>
              </a:lnSpc>
              <a:spcBef>
                <a:spcPts val="882"/>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0" name="TextBox 9"/>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8"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9" name="TextBox 8"/>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1" name="TextBox 10"/>
          <p:cNvSpPr txBox="1"/>
          <p:nvPr userDrawn="1"/>
        </p:nvSpPr>
        <p:spPr bwMode="gray">
          <a:xfrm>
            <a:off x="568253" y="7380288"/>
            <a:ext cx="4896000" cy="180975"/>
          </a:xfrm>
          <a:prstGeom prst="rect">
            <a:avLst/>
          </a:prstGeom>
          <a:noFill/>
        </p:spPr>
        <p:txBody>
          <a:bodyPr wrap="none" lIns="0" tIns="0" rIns="0" bIns="0" rtlCol="0" anchor="ctr">
            <a:noAutofit/>
          </a:bodyPr>
          <a:lstStyle/>
          <a:p>
            <a:r>
              <a:rPr lang="en-GB" sz="700" dirty="0">
                <a:solidFill>
                  <a:schemeClr val="tx1"/>
                </a:solidFill>
                <a:latin typeface="Segoe UI Light" panose="020B0502040204020203" pitchFamily="34" charset="0"/>
              </a:rPr>
              <a:t>IKT </a:t>
            </a:r>
            <a:r>
              <a:rPr lang="en-GB" sz="700" dirty="0" err="1">
                <a:solidFill>
                  <a:schemeClr val="tx1"/>
                </a:solidFill>
                <a:latin typeface="Segoe UI Light" panose="020B0502040204020203" pitchFamily="34" charset="0"/>
              </a:rPr>
              <a:t>kao</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pokretač</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daljeg</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razvoja</a:t>
            </a:r>
            <a:r>
              <a:rPr lang="en-GB" sz="700" dirty="0">
                <a:solidFill>
                  <a:schemeClr val="tx1"/>
                </a:solidFill>
                <a:latin typeface="Segoe UI Light" panose="020B0502040204020203" pitchFamily="34" charset="0"/>
              </a:rPr>
              <a:t> </a:t>
            </a:r>
            <a:r>
              <a:rPr lang="en-GB" sz="700" dirty="0" err="1">
                <a:solidFill>
                  <a:schemeClr val="tx1"/>
                </a:solidFill>
                <a:latin typeface="Segoe UI Light" panose="020B0502040204020203" pitchFamily="34" charset="0"/>
              </a:rPr>
              <a:t>Crne</a:t>
            </a:r>
            <a:r>
              <a:rPr lang="en-GB" sz="700" dirty="0">
                <a:solidFill>
                  <a:schemeClr val="tx1"/>
                </a:solidFill>
                <a:latin typeface="Segoe UI Light" panose="020B0502040204020203" pitchFamily="34" charset="0"/>
              </a:rPr>
              <a:t> Gore | Maj 2018 | © 2018 Ipsos. All rights reserved. </a:t>
            </a:r>
          </a:p>
        </p:txBody>
      </p:sp>
      <p:sp>
        <p:nvSpPr>
          <p:cNvPr id="12" name="TextBox 11"/>
          <p:cNvSpPr txBox="1"/>
          <p:nvPr userDrawn="1"/>
        </p:nvSpPr>
        <p:spPr>
          <a:xfrm>
            <a:off x="572353" y="7240530"/>
            <a:ext cx="965008"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en-GB"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a:t>
            </a:r>
            <a:r>
              <a:rPr lang="sr-Latn-RS" sz="700" b="0" baseline="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195120536"/>
      </p:ext>
    </p:extLst>
  </p:cSld>
  <p:clrMapOvr>
    <a:masterClrMapping/>
  </p:clrMapOvr>
  <p:transition>
    <p:fade/>
  </p:transition>
  <p:hf hdr="0" ftr="0" dt="0"/>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lour fill - Title+Sub, Full Page Content">
    <p:bg>
      <p:bgPr>
        <a:solidFill>
          <a:schemeClr val="bg2"/>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3" y="738077"/>
            <a:ext cx="4397131" cy="598488"/>
          </a:xfrm>
          <a:solidFill>
            <a:schemeClr val="accent3"/>
          </a:solidFill>
        </p:spPr>
        <p:txBody>
          <a:bodyPr/>
          <a:lstStyle>
            <a:lvl1pPr algn="l">
              <a:defRPr>
                <a:latin typeface="+mj-lt"/>
              </a:defRPr>
            </a:lvl1pPr>
          </a:lstStyle>
          <a:p>
            <a:r>
              <a:rPr lang="en-US" dirty="0"/>
              <a:t>Click to edit title</a:t>
            </a:r>
            <a:endParaRPr lang="en-GB" dirty="0"/>
          </a:p>
        </p:txBody>
      </p:sp>
      <p:sp>
        <p:nvSpPr>
          <p:cNvPr id="3" name="Content Placeholder 2"/>
          <p:cNvSpPr>
            <a:spLocks noGrp="1"/>
          </p:cNvSpPr>
          <p:nvPr>
            <p:ph idx="1" hasCustomPrompt="1"/>
          </p:nvPr>
        </p:nvSpPr>
        <p:spPr bwMode="black">
          <a:xfrm>
            <a:off x="566643" y="2124448"/>
            <a:ext cx="12306492" cy="4517652"/>
          </a:xfrm>
        </p:spPr>
        <p:txBody>
          <a:bodyPr/>
          <a:lstStyle>
            <a:lvl1pPr>
              <a:lnSpc>
                <a:spcPct val="110000"/>
              </a:lnSpc>
              <a:spcBef>
                <a:spcPts val="882"/>
              </a:spcBef>
              <a:buClr>
                <a:schemeClr val="bg1"/>
              </a:buClr>
              <a:defRPr>
                <a:solidFill>
                  <a:schemeClr val="bg1"/>
                </a:solidFill>
              </a:defRPr>
            </a:lvl1pPr>
            <a:lvl2pPr>
              <a:lnSpc>
                <a:spcPct val="110000"/>
              </a:lnSpc>
              <a:spcBef>
                <a:spcPts val="882"/>
              </a:spcBef>
              <a:buClr>
                <a:schemeClr val="bg1"/>
              </a:buClr>
              <a:defRPr>
                <a:solidFill>
                  <a:schemeClr val="bg1"/>
                </a:solidFill>
              </a:defRPr>
            </a:lvl2pPr>
            <a:lvl3pPr>
              <a:lnSpc>
                <a:spcPct val="110000"/>
              </a:lnSpc>
              <a:spcBef>
                <a:spcPts val="882"/>
              </a:spcBef>
              <a:buClr>
                <a:schemeClr val="bg1"/>
              </a:buClr>
              <a:defRPr>
                <a:solidFill>
                  <a:schemeClr val="bg1"/>
                </a:solidFill>
              </a:defRPr>
            </a:lvl3pPr>
            <a:lvl4pPr>
              <a:lnSpc>
                <a:spcPct val="110000"/>
              </a:lnSpc>
              <a:spcBef>
                <a:spcPts val="882"/>
              </a:spcBef>
              <a:buClr>
                <a:schemeClr val="bg1"/>
              </a:buClr>
              <a:defRPr>
                <a:solidFill>
                  <a:schemeClr val="bg1"/>
                </a:solidFill>
              </a:defRPr>
            </a:lvl4pPr>
            <a:lvl5pPr>
              <a:lnSpc>
                <a:spcPct val="110000"/>
              </a:lnSpc>
              <a:spcBef>
                <a:spcPts val="882"/>
              </a:spcBef>
              <a:buClr>
                <a:schemeClr val="bg1"/>
              </a:buClr>
              <a:defRPr>
                <a:solidFill>
                  <a:schemeClr val="bg1"/>
                </a:solidFill>
              </a:defRPr>
            </a:lvl5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1" name="TextBox 10"/>
          <p:cNvSpPr txBox="1"/>
          <p:nvPr userDrawn="1"/>
        </p:nvSpPr>
        <p:spPr>
          <a:xfrm>
            <a:off x="12556400" y="7338408"/>
            <a:ext cx="724013" cy="202123"/>
          </a:xfrm>
          <a:prstGeom prst="rect">
            <a:avLst/>
          </a:prstGeom>
          <a:noFill/>
        </p:spPr>
        <p:txBody>
          <a:bodyPr wrap="square" lIns="82819" tIns="41410" rIns="82819" bIns="41410" rtlCol="0">
            <a:spAutoFit/>
          </a:bodyPr>
          <a:lstStyle/>
          <a:p>
            <a:pPr algn="r">
              <a:lnSpc>
                <a:spcPct val="110000"/>
              </a:lnSpc>
              <a:spcBef>
                <a:spcPts val="2760"/>
              </a:spcBef>
              <a:buClr>
                <a:schemeClr val="bg2"/>
              </a:buClr>
            </a:pPr>
            <a:fld id="{08492756-E806-4604-9C5F-A6997CE6540C}" type="slidenum">
              <a:rPr lang="en-GB" sz="700" smtClean="0">
                <a:solidFill>
                  <a:schemeClr val="tx1">
                    <a:lumMod val="75000"/>
                    <a:lumOff val="25000"/>
                  </a:schemeClr>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lumMod val="75000"/>
                  <a:lumOff val="25000"/>
                </a:schemeClr>
              </a:solidFill>
              <a:latin typeface="Segoe UI Light" panose="020B0502040204020203" pitchFamily="34" charset="0"/>
            </a:endParaRPr>
          </a:p>
        </p:txBody>
      </p:sp>
      <p:sp>
        <p:nvSpPr>
          <p:cNvPr id="9" name="Rectangle 6"/>
          <p:cNvSpPr/>
          <p:nvPr userDrawn="1"/>
        </p:nvSpPr>
        <p:spPr bwMode="gray">
          <a:xfrm>
            <a:off x="0" y="0"/>
            <a:ext cx="13439775" cy="7561263"/>
          </a:xfrm>
          <a:custGeom>
            <a:avLst/>
            <a:gdLst/>
            <a:ahLst/>
            <a:cxnLst/>
            <a:rect l="l" t="t" r="r" b="b"/>
            <a:pathLst>
              <a:path w="13439775" h="7561263">
                <a:moveTo>
                  <a:pt x="180000" y="180001"/>
                </a:moveTo>
                <a:lnTo>
                  <a:pt x="180000" y="7381263"/>
                </a:lnTo>
                <a:lnTo>
                  <a:pt x="13259775" y="7381263"/>
                </a:lnTo>
                <a:lnTo>
                  <a:pt x="13259775" y="180001"/>
                </a:lnTo>
                <a:close/>
                <a:moveTo>
                  <a:pt x="0" y="0"/>
                </a:moveTo>
                <a:lnTo>
                  <a:pt x="180000" y="0"/>
                </a:lnTo>
                <a:lnTo>
                  <a:pt x="180000" y="1"/>
                </a:lnTo>
                <a:lnTo>
                  <a:pt x="13259775" y="1"/>
                </a:lnTo>
                <a:lnTo>
                  <a:pt x="13259775" y="0"/>
                </a:lnTo>
                <a:lnTo>
                  <a:pt x="13439775" y="0"/>
                </a:lnTo>
                <a:lnTo>
                  <a:pt x="13439775" y="7381263"/>
                </a:lnTo>
                <a:lnTo>
                  <a:pt x="13439775" y="7561263"/>
                </a:lnTo>
                <a:lnTo>
                  <a:pt x="13259775" y="7561263"/>
                </a:lnTo>
                <a:lnTo>
                  <a:pt x="180000" y="7561263"/>
                </a:lnTo>
                <a:lnTo>
                  <a:pt x="90001" y="7561263"/>
                </a:lnTo>
                <a:lnTo>
                  <a:pt x="0" y="756126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GB" sz="2000" dirty="0">
              <a:solidFill>
                <a:schemeClr val="bg1"/>
              </a:solidFill>
            </a:endParaRPr>
          </a:p>
        </p:txBody>
      </p:sp>
      <p:sp>
        <p:nvSpPr>
          <p:cNvPr id="14" name="TextBox 13"/>
          <p:cNvSpPr txBox="1"/>
          <p:nvPr userDrawn="1"/>
        </p:nvSpPr>
        <p:spPr>
          <a:xfrm>
            <a:off x="12556400" y="7409181"/>
            <a:ext cx="724013" cy="109197"/>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tx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tx1"/>
              </a:solidFill>
              <a:latin typeface="Segoe UI Light" panose="020B0502040204020203" pitchFamily="34" charset="0"/>
            </a:endParaRPr>
          </a:p>
        </p:txBody>
      </p:sp>
      <p:sp>
        <p:nvSpPr>
          <p:cNvPr id="19" name="Text Placeholder 5"/>
          <p:cNvSpPr>
            <a:spLocks noGrp="1"/>
          </p:cNvSpPr>
          <p:nvPr>
            <p:ph type="body" sz="quarter" idx="14" hasCustomPrompt="1"/>
          </p:nvPr>
        </p:nvSpPr>
        <p:spPr bwMode="gray">
          <a:xfrm>
            <a:off x="558768" y="1449768"/>
            <a:ext cx="2536254" cy="406265"/>
          </a:xfrm>
          <a:solidFill>
            <a:schemeClr val="tx2"/>
          </a:solidFill>
        </p:spPr>
        <p:txBody>
          <a:bodyPr vert="horz" wrap="none" lIns="72000" tIns="0" rIns="72000" bIns="0" rtlCol="0" anchor="ctr">
            <a:spAutoFit/>
          </a:bodyPr>
          <a:lstStyle>
            <a:lvl1pPr>
              <a:buFontTx/>
              <a:buNone/>
              <a:defRPr lang="en-US" sz="2400" b="1" dirty="0" smtClean="0">
                <a:solidFill>
                  <a:schemeClr val="bg1"/>
                </a:solidFill>
              </a:defRPr>
            </a:lvl1pPr>
          </a:lstStyle>
          <a:p>
            <a:pPr marL="0" lvl="0" indent="0" defTabSz="914400">
              <a:spcBef>
                <a:spcPts val="300"/>
              </a:spcBef>
              <a:spcAft>
                <a:spcPts val="300"/>
              </a:spcAft>
              <a:buFontTx/>
              <a:buNone/>
            </a:pPr>
            <a:r>
              <a:rPr lang="en-US" dirty="0"/>
              <a:t>Click to edit text</a:t>
            </a:r>
          </a:p>
        </p:txBody>
      </p:sp>
      <p:sp>
        <p:nvSpPr>
          <p:cNvPr id="10" name="TextBox 9"/>
          <p:cNvSpPr txBox="1"/>
          <p:nvPr userDrawn="1"/>
        </p:nvSpPr>
        <p:spPr bwMode="gray">
          <a:xfrm>
            <a:off x="568253" y="7380288"/>
            <a:ext cx="4896000" cy="180975"/>
          </a:xfrm>
          <a:prstGeom prst="rect">
            <a:avLst/>
          </a:prstGeom>
          <a:noFill/>
        </p:spPr>
        <p:txBody>
          <a:bodyPr wrap="none" lIns="0" tIns="0" rIns="0" bIns="0" rtlCol="0" anchor="ctr">
            <a:noAutofit/>
          </a:bodyPr>
          <a:lstStyle/>
          <a:p>
            <a:r>
              <a:rPr lang="sr-Latn-RS" sz="700" dirty="0">
                <a:solidFill>
                  <a:schemeClr val="tx1"/>
                </a:solidFill>
                <a:latin typeface="Segoe UI Light" panose="020B0502040204020203" pitchFamily="34" charset="0"/>
              </a:rPr>
              <a:t> IKT kao pokretač daljeg razvoja Crne Gore | Maj 2018 | © 2018 Ipsos. All rights reserved. </a:t>
            </a:r>
          </a:p>
        </p:txBody>
      </p:sp>
      <p:sp>
        <p:nvSpPr>
          <p:cNvPr id="12" name="TextBox 11"/>
          <p:cNvSpPr txBox="1"/>
          <p:nvPr userDrawn="1"/>
        </p:nvSpPr>
        <p:spPr>
          <a:xfrm>
            <a:off x="572353" y="7240530"/>
            <a:ext cx="940963" cy="118494"/>
          </a:xfrm>
          <a:prstGeom prst="rect">
            <a:avLst/>
          </a:prstGeom>
          <a:noFill/>
        </p:spPr>
        <p:txBody>
          <a:bodyPr wrap="none" lIns="0" tIns="0" rIns="0" bIns="0" rtlCol="0">
            <a:spAutoFit/>
          </a:bodyPr>
          <a:lstStyle/>
          <a:p>
            <a:pPr>
              <a:lnSpc>
                <a:spcPct val="110000"/>
              </a:lnSpc>
              <a:spcBef>
                <a:spcPts val="2400"/>
              </a:spcBef>
              <a:buClr>
                <a:schemeClr val="bg2"/>
              </a:buClr>
            </a:pPr>
            <a:r>
              <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Ipsos</a:t>
            </a:r>
            <a:r>
              <a:rPr lang="sr-Latn-RS"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rPr>
              <a:t> Strategic Marketing</a:t>
            </a:r>
            <a:endParaRPr lang="en-GB" sz="700" b="0" dirty="0">
              <a:solidFill>
                <a:schemeClr val="bg1"/>
              </a:solidFill>
              <a:latin typeface="Segoe UI Light" panose="020B0502040204020203" pitchFamily="34" charset="0"/>
              <a:ea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66938038"/>
      </p:ext>
    </p:extLst>
  </p:cSld>
  <p:clrMapOvr>
    <a:masterClrMapping/>
  </p:clrMapOvr>
  <p:transition>
    <p:fade/>
  </p:transition>
  <p:hf hdr="0" ftr="0" dt="0"/>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Full Page Conten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66643" y="756295"/>
            <a:ext cx="4397131" cy="598488"/>
          </a:xfrm>
          <a:solidFill>
            <a:schemeClr val="accent3"/>
          </a:solidFill>
        </p:spPr>
        <p:txBody>
          <a:bodyPr/>
          <a:lstStyle>
            <a:lvl1pPr algn="l">
              <a:defRPr/>
            </a:lvl1pPr>
          </a:lstStyle>
          <a:p>
            <a:r>
              <a:rPr lang="en-US" dirty="0"/>
              <a:t>Click to edit title</a:t>
            </a:r>
            <a:endParaRPr lang="en-GB" dirty="0"/>
          </a:p>
        </p:txBody>
      </p:sp>
      <p:sp>
        <p:nvSpPr>
          <p:cNvPr id="8" name="Content Placeholder 7"/>
          <p:cNvSpPr>
            <a:spLocks noGrp="1"/>
          </p:cNvSpPr>
          <p:nvPr>
            <p:ph sz="quarter" idx="10" hasCustomPrompt="1"/>
          </p:nvPr>
        </p:nvSpPr>
        <p:spPr>
          <a:xfrm>
            <a:off x="566642" y="1739002"/>
            <a:ext cx="12306492" cy="4903098"/>
          </a:xfrm>
        </p:spPr>
        <p:txBody>
          <a:bodyPr/>
          <a:lstStyle>
            <a:lvl1pPr>
              <a:defRPr/>
            </a:lvl1p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1732907314"/>
      </p:ext>
    </p:extLst>
  </p:cSld>
  <p:clrMapOvr>
    <a:masterClrMapping/>
  </p:clrMapOvr>
  <p:transition>
    <p:fade/>
  </p:transition>
  <p:hf hdr="0" ftr="0" dt="0"/>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7681"/>
        </a:solidFill>
        <a:effectLst/>
      </p:bgPr>
    </p:bg>
    <p:spTree>
      <p:nvGrpSpPr>
        <p:cNvPr id="1" name=""/>
        <p:cNvGrpSpPr/>
        <p:nvPr/>
      </p:nvGrpSpPr>
      <p:grpSpPr>
        <a:xfrm>
          <a:off x="0" y="0"/>
          <a:ext cx="0" cy="0"/>
          <a:chOff x="0" y="0"/>
          <a:chExt cx="0" cy="0"/>
        </a:xfrm>
      </p:grpSpPr>
      <p:sp>
        <p:nvSpPr>
          <p:cNvPr id="5" name="Rectangle 4"/>
          <p:cNvSpPr/>
          <p:nvPr/>
        </p:nvSpPr>
        <p:spPr bwMode="gray">
          <a:xfrm>
            <a:off x="179388" y="179387"/>
            <a:ext cx="13085762" cy="719855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65638" tIns="82819" rIns="165638" bIns="82819" numCol="1" spcCol="0" rtlCol="0" fromWordArt="0" anchor="ctr" anchorCtr="0" forceAA="0" compatLnSpc="1">
            <a:prstTxWarp prst="textNoShape">
              <a:avLst/>
            </a:prstTxWarp>
            <a:noAutofit/>
          </a:bodyPr>
          <a:lstStyle/>
          <a:p>
            <a:pPr algn="ctr">
              <a:lnSpc>
                <a:spcPct val="110000"/>
              </a:lnSpc>
              <a:spcBef>
                <a:spcPts val="2760"/>
              </a:spcBef>
              <a:buClr>
                <a:schemeClr val="bg2"/>
              </a:buClr>
            </a:pPr>
            <a:endParaRPr lang="en-GB" sz="3200" dirty="0" err="1">
              <a:solidFill>
                <a:schemeClr val="bg1"/>
              </a:solidFill>
              <a:latin typeface="Segoe UI Light" panose="020B0502040204020203" pitchFamily="34" charset="0"/>
            </a:endParaRPr>
          </a:p>
        </p:txBody>
      </p:sp>
      <p:sp>
        <p:nvSpPr>
          <p:cNvPr id="4" name="TextBox 3"/>
          <p:cNvSpPr txBox="1"/>
          <p:nvPr/>
        </p:nvSpPr>
        <p:spPr>
          <a:xfrm>
            <a:off x="12558752" y="7409181"/>
            <a:ext cx="724013" cy="118494"/>
          </a:xfrm>
          <a:prstGeom prst="rect">
            <a:avLst/>
          </a:prstGeom>
          <a:noFill/>
        </p:spPr>
        <p:txBody>
          <a:bodyPr wrap="square" lIns="0" tIns="0" rIns="0" bIns="0" rtlCol="0">
            <a:spAutoFit/>
          </a:bodyPr>
          <a:lstStyle/>
          <a:p>
            <a:pPr algn="r">
              <a:lnSpc>
                <a:spcPct val="110000"/>
              </a:lnSpc>
              <a:spcBef>
                <a:spcPts val="2760"/>
              </a:spcBef>
              <a:buClr>
                <a:schemeClr val="bg2"/>
              </a:buClr>
            </a:pPr>
            <a:fld id="{08492756-E806-4604-9C5F-A6997CE6540C}" type="slidenum">
              <a:rPr lang="en-GB" sz="700" smtClean="0">
                <a:solidFill>
                  <a:schemeClr val="bg1"/>
                </a:solidFill>
                <a:latin typeface="Segoe UI Light" panose="020B0502040204020203" pitchFamily="34" charset="0"/>
              </a:rPr>
              <a:pPr algn="r">
                <a:lnSpc>
                  <a:spcPct val="110000"/>
                </a:lnSpc>
                <a:spcBef>
                  <a:spcPts val="2760"/>
                </a:spcBef>
                <a:buClr>
                  <a:schemeClr val="bg2"/>
                </a:buClr>
              </a:pPr>
              <a:t>‹#›</a:t>
            </a:fld>
            <a:endParaRPr lang="en-GB" sz="700" dirty="0" err="1">
              <a:solidFill>
                <a:schemeClr val="bg1"/>
              </a:solidFill>
              <a:latin typeface="Segoe UI Light" panose="020B0502040204020203" pitchFamily="34" charset="0"/>
            </a:endParaRPr>
          </a:p>
        </p:txBody>
      </p:sp>
      <p:sp>
        <p:nvSpPr>
          <p:cNvPr id="2" name="Title Placeholder 1"/>
          <p:cNvSpPr>
            <a:spLocks noGrp="1"/>
          </p:cNvSpPr>
          <p:nvPr>
            <p:ph type="title"/>
          </p:nvPr>
        </p:nvSpPr>
        <p:spPr bwMode="gray">
          <a:xfrm>
            <a:off x="550199" y="747330"/>
            <a:ext cx="3756187" cy="598488"/>
          </a:xfrm>
          <a:prstGeom prst="rect">
            <a:avLst/>
          </a:prstGeom>
          <a:solidFill>
            <a:schemeClr val="accent3"/>
          </a:solidFill>
        </p:spPr>
        <p:txBody>
          <a:bodyPr wrap="none" lIns="82819" tIns="72000" rIns="82819" bIns="0" rtlCol="0" anchor="ctr">
            <a:spAutoFit/>
          </a:bodyPr>
          <a:lstStyle/>
          <a:p>
            <a:pPr marL="0" lvl="0" indent="0" algn="l">
              <a:spcBef>
                <a:spcPct val="20000"/>
              </a:spcBef>
              <a:buFont typeface="Arial" panose="020B0604020202020204" pitchFamily="34" charset="0"/>
            </a:pPr>
            <a:r>
              <a:rPr lang="en-US" dirty="0"/>
              <a:t>Click to edit title</a:t>
            </a:r>
            <a:endParaRPr lang="en-GB" dirty="0"/>
          </a:p>
        </p:txBody>
      </p:sp>
      <p:sp>
        <p:nvSpPr>
          <p:cNvPr id="3" name="Text Placeholder 2"/>
          <p:cNvSpPr>
            <a:spLocks noGrp="1"/>
          </p:cNvSpPr>
          <p:nvPr>
            <p:ph type="body" idx="1"/>
          </p:nvPr>
        </p:nvSpPr>
        <p:spPr bwMode="gray">
          <a:xfrm>
            <a:off x="550199" y="1741244"/>
            <a:ext cx="12306492" cy="4895268"/>
          </a:xfrm>
          <a:prstGeom prst="rect">
            <a:avLst/>
          </a:prstGeom>
        </p:spPr>
        <p:txBody>
          <a:bodyPr vert="horz" lIns="0" tIns="41410" rIns="0" bIns="41410" rtlCol="0">
            <a:noAutofit/>
          </a:bodyPr>
          <a:lstStyle/>
          <a:p>
            <a:pPr lvl="0"/>
            <a:r>
              <a:rPr lang="en-US" dirty="0"/>
              <a:t>Click to add text</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137976078"/>
      </p:ext>
    </p:extLst>
  </p:cSld>
  <p:clrMap bg1="lt1" tx1="dk1" bg2="lt2" tx2="dk2" accent1="accent1" accent2="accent2" accent3="accent3" accent4="accent4" accent5="accent5" accent6="accent6" hlink="hlink" folHlink="folHlink"/>
  <p:sldLayoutIdLst>
    <p:sldLayoutId id="2147483876" r:id="rId1"/>
    <p:sldLayoutId id="2147483649" r:id="rId2"/>
    <p:sldLayoutId id="2147483670" r:id="rId3"/>
    <p:sldLayoutId id="2147483904" r:id="rId4"/>
    <p:sldLayoutId id="2147483671" r:id="rId5"/>
    <p:sldLayoutId id="2147483672" r:id="rId6"/>
    <p:sldLayoutId id="2147483867" r:id="rId7"/>
    <p:sldLayoutId id="2147483882" r:id="rId8"/>
    <p:sldLayoutId id="2147483650" r:id="rId9"/>
    <p:sldLayoutId id="2147483673" r:id="rId10"/>
    <p:sldLayoutId id="2147483659" r:id="rId11"/>
    <p:sldLayoutId id="2147483674" r:id="rId12"/>
    <p:sldLayoutId id="2147483896" r:id="rId13"/>
    <p:sldLayoutId id="2147483662" r:id="rId14"/>
    <p:sldLayoutId id="2147483675" r:id="rId15"/>
    <p:sldLayoutId id="2147483660" r:id="rId16"/>
    <p:sldLayoutId id="2147483676" r:id="rId17"/>
    <p:sldLayoutId id="2147483663" r:id="rId18"/>
    <p:sldLayoutId id="2147483678" r:id="rId19"/>
    <p:sldLayoutId id="2147483664" r:id="rId20"/>
    <p:sldLayoutId id="2147483677" r:id="rId21"/>
    <p:sldLayoutId id="2147483665" r:id="rId22"/>
    <p:sldLayoutId id="2147483679" r:id="rId23"/>
    <p:sldLayoutId id="2147483666" r:id="rId24"/>
    <p:sldLayoutId id="2147483680" r:id="rId25"/>
    <p:sldLayoutId id="2147483775" r:id="rId26"/>
    <p:sldLayoutId id="2147483776" r:id="rId27"/>
    <p:sldLayoutId id="2147483777" r:id="rId28"/>
    <p:sldLayoutId id="2147483778" r:id="rId29"/>
    <p:sldLayoutId id="2147483667" r:id="rId30"/>
    <p:sldLayoutId id="2147483681" r:id="rId31"/>
    <p:sldLayoutId id="2147483668" r:id="rId32"/>
    <p:sldLayoutId id="2147483682" r:id="rId33"/>
    <p:sldLayoutId id="2147483669" r:id="rId34"/>
    <p:sldLayoutId id="2147483683" r:id="rId35"/>
    <p:sldLayoutId id="2147483905" r:id="rId36"/>
    <p:sldLayoutId id="2147483906" r:id="rId37"/>
    <p:sldLayoutId id="2147483908" r:id="rId38"/>
    <p:sldLayoutId id="2147483907" r:id="rId39"/>
    <p:sldLayoutId id="2147483909" r:id="rId40"/>
    <p:sldLayoutId id="2147483713" r:id="rId41"/>
    <p:sldLayoutId id="2147483916" r:id="rId42"/>
    <p:sldLayoutId id="2147483917" r:id="rId43"/>
    <p:sldLayoutId id="2147483915" r:id="rId44"/>
    <p:sldLayoutId id="2147483884" r:id="rId45"/>
    <p:sldLayoutId id="2147483888" r:id="rId46"/>
    <p:sldLayoutId id="2147483889" r:id="rId47"/>
    <p:sldLayoutId id="2147483860" r:id="rId48"/>
    <p:sldLayoutId id="2147483901" r:id="rId49"/>
  </p:sldLayoutIdLst>
  <p:transition>
    <p:fade/>
  </p:transition>
  <p:hf hdr="0" ftr="0" dt="0"/>
  <p:txStyles>
    <p:titleStyle>
      <a:lvl1pPr algn="ctr" defTabSz="1051802" rtl="0" eaLnBrk="1" latinLnBrk="0" hangingPunct="1">
        <a:lnSpc>
          <a:spcPts val="4100"/>
        </a:lnSpc>
        <a:spcBef>
          <a:spcPts val="0"/>
        </a:spcBef>
        <a:buNone/>
        <a:defRPr lang="en-GB" sz="3600" b="1" kern="1200" smtClean="0">
          <a:solidFill>
            <a:schemeClr val="bg1"/>
          </a:solidFill>
          <a:latin typeface="+mj-lt"/>
          <a:ea typeface="+mn-ea"/>
          <a:cs typeface="+mn-cs"/>
        </a:defRPr>
      </a:lvl1pPr>
    </p:titleStyle>
    <p:bodyStyle>
      <a:lvl1pPr marL="314080" indent="-314080" algn="l" defTabSz="1051802" rtl="0" eaLnBrk="1" latinLnBrk="0" hangingPunct="1">
        <a:lnSpc>
          <a:spcPct val="110000"/>
        </a:lnSpc>
        <a:spcBef>
          <a:spcPts val="600"/>
        </a:spcBef>
        <a:spcAft>
          <a:spcPts val="600"/>
        </a:spcAft>
        <a:buClr>
          <a:schemeClr val="bg2"/>
        </a:buClr>
        <a:buFont typeface="Wingdings" panose="05000000000000000000" pitchFamily="2" charset="2"/>
        <a:buChar char="§"/>
        <a:defRPr sz="3200" kern="1200">
          <a:solidFill>
            <a:schemeClr val="tx1"/>
          </a:solidFill>
          <a:latin typeface="+mn-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p:bodyStyle>
    <p:otherStyle>
      <a:defPPr>
        <a:defRPr lang="en-US"/>
      </a:defPPr>
      <a:lvl1pPr marL="0" algn="l" defTabSz="1051802" rtl="0" eaLnBrk="1" latinLnBrk="0" hangingPunct="1">
        <a:defRPr sz="2100" kern="1200">
          <a:solidFill>
            <a:schemeClr val="tx1"/>
          </a:solidFill>
          <a:latin typeface="+mn-lt"/>
          <a:ea typeface="+mn-ea"/>
          <a:cs typeface="+mn-cs"/>
        </a:defRPr>
      </a:lvl1pPr>
      <a:lvl2pPr marL="525902" algn="l" defTabSz="1051802" rtl="0" eaLnBrk="1" latinLnBrk="0" hangingPunct="1">
        <a:defRPr sz="2100" kern="1200">
          <a:solidFill>
            <a:schemeClr val="tx1"/>
          </a:solidFill>
          <a:latin typeface="+mn-lt"/>
          <a:ea typeface="+mn-ea"/>
          <a:cs typeface="+mn-cs"/>
        </a:defRPr>
      </a:lvl2pPr>
      <a:lvl3pPr marL="1051802" algn="l" defTabSz="1051802" rtl="0" eaLnBrk="1" latinLnBrk="0" hangingPunct="1">
        <a:defRPr sz="2100" kern="1200">
          <a:solidFill>
            <a:schemeClr val="tx1"/>
          </a:solidFill>
          <a:latin typeface="+mn-lt"/>
          <a:ea typeface="+mn-ea"/>
          <a:cs typeface="+mn-cs"/>
        </a:defRPr>
      </a:lvl3pPr>
      <a:lvl4pPr marL="1577704" algn="l" defTabSz="1051802" rtl="0" eaLnBrk="1" latinLnBrk="0" hangingPunct="1">
        <a:defRPr sz="2100" kern="1200">
          <a:solidFill>
            <a:schemeClr val="tx1"/>
          </a:solidFill>
          <a:latin typeface="+mn-lt"/>
          <a:ea typeface="+mn-ea"/>
          <a:cs typeface="+mn-cs"/>
        </a:defRPr>
      </a:lvl4pPr>
      <a:lvl5pPr marL="2103606" algn="l" defTabSz="1051802" rtl="0" eaLnBrk="1" latinLnBrk="0" hangingPunct="1">
        <a:defRPr sz="2100" kern="1200">
          <a:solidFill>
            <a:schemeClr val="tx1"/>
          </a:solidFill>
          <a:latin typeface="+mn-lt"/>
          <a:ea typeface="+mn-ea"/>
          <a:cs typeface="+mn-cs"/>
        </a:defRPr>
      </a:lvl5pPr>
      <a:lvl6pPr marL="2629507" algn="l" defTabSz="1051802" rtl="0" eaLnBrk="1" latinLnBrk="0" hangingPunct="1">
        <a:defRPr sz="2100" kern="1200">
          <a:solidFill>
            <a:schemeClr val="tx1"/>
          </a:solidFill>
          <a:latin typeface="+mn-lt"/>
          <a:ea typeface="+mn-ea"/>
          <a:cs typeface="+mn-cs"/>
        </a:defRPr>
      </a:lvl6pPr>
      <a:lvl7pPr marL="3155408" algn="l" defTabSz="1051802" rtl="0" eaLnBrk="1" latinLnBrk="0" hangingPunct="1">
        <a:defRPr sz="2100" kern="1200">
          <a:solidFill>
            <a:schemeClr val="tx1"/>
          </a:solidFill>
          <a:latin typeface="+mn-lt"/>
          <a:ea typeface="+mn-ea"/>
          <a:cs typeface="+mn-cs"/>
        </a:defRPr>
      </a:lvl7pPr>
      <a:lvl8pPr marL="3681310" algn="l" defTabSz="1051802" rtl="0" eaLnBrk="1" latinLnBrk="0" hangingPunct="1">
        <a:defRPr sz="2100" kern="1200">
          <a:solidFill>
            <a:schemeClr val="tx1"/>
          </a:solidFill>
          <a:latin typeface="+mn-lt"/>
          <a:ea typeface="+mn-ea"/>
          <a:cs typeface="+mn-cs"/>
        </a:defRPr>
      </a:lvl8pPr>
      <a:lvl9pPr marL="4207211" algn="l" defTabSz="1051802" rtl="0" eaLnBrk="1" latinLnBrk="0" hangingPunct="1">
        <a:defRPr sz="21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4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chart" Target="../charts/chart8.xml"/></Relationships>
</file>

<file path=ppt/slides/_rels/slide12.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9.xml"/><Relationship Id="rId1" Type="http://schemas.openxmlformats.org/officeDocument/2006/relationships/slideLayout" Target="../slideLayouts/slideLayout10.xml"/><Relationship Id="rId4" Type="http://schemas.openxmlformats.org/officeDocument/2006/relationships/chart" Target="../charts/chart10.xml"/></Relationships>
</file>

<file path=ppt/slides/_rels/slide13.xml.rels><?xml version="1.0" encoding="UTF-8" standalone="yes"?>
<Relationships xmlns="http://schemas.openxmlformats.org/package/2006/relationships"><Relationship Id="rId2" Type="http://schemas.openxmlformats.org/officeDocument/2006/relationships/chart" Target="../charts/chart11.xml"/><Relationship Id="rId1" Type="http://schemas.openxmlformats.org/officeDocument/2006/relationships/slideLayout" Target="../slideLayouts/slideLayout27.xml"/></Relationships>
</file>

<file path=ppt/slides/_rels/slide14.xml.rels><?xml version="1.0" encoding="UTF-8" standalone="yes"?>
<Relationships xmlns="http://schemas.openxmlformats.org/package/2006/relationships"><Relationship Id="rId2" Type="http://schemas.openxmlformats.org/officeDocument/2006/relationships/chart" Target="../charts/chart12.xml"/><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chart" Target="../charts/chart14.xml"/><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8.xml.rels><?xml version="1.0" encoding="UTF-8" standalone="yes"?>
<Relationships xmlns="http://schemas.openxmlformats.org/package/2006/relationships"><Relationship Id="rId2" Type="http://schemas.openxmlformats.org/officeDocument/2006/relationships/chart" Target="../charts/chart16.xml"/><Relationship Id="rId1" Type="http://schemas.openxmlformats.org/officeDocument/2006/relationships/slideLayout" Target="../slideLayouts/slideLayout10.xml"/></Relationships>
</file>

<file path=ppt/slides/_rels/slide19.xml.rels><?xml version="1.0" encoding="UTF-8" standalone="yes"?>
<Relationships xmlns="http://schemas.openxmlformats.org/package/2006/relationships"><Relationship Id="rId3" Type="http://schemas.openxmlformats.org/officeDocument/2006/relationships/chart" Target="../charts/chart17.xml"/><Relationship Id="rId2" Type="http://schemas.openxmlformats.org/officeDocument/2006/relationships/notesSlide" Target="../notesSlides/notesSlide12.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0.xml"/></Relationships>
</file>

<file path=ppt/slides/_rels/slide20.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13.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3" Type="http://schemas.openxmlformats.org/officeDocument/2006/relationships/chart" Target="../charts/chart19.xml"/><Relationship Id="rId2" Type="http://schemas.openxmlformats.org/officeDocument/2006/relationships/notesSlide" Target="../notesSlides/notesSlide14.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2" Type="http://schemas.openxmlformats.org/officeDocument/2006/relationships/chart" Target="../charts/chart20.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chart" Target="../charts/chart21.xml"/><Relationship Id="rId2" Type="http://schemas.openxmlformats.org/officeDocument/2006/relationships/notesSlide" Target="../notesSlides/notesSlide15.xml"/><Relationship Id="rId1" Type="http://schemas.openxmlformats.org/officeDocument/2006/relationships/slideLayout" Target="../slideLayouts/slideLayout10.xml"/></Relationships>
</file>

<file path=ppt/slides/_rels/slide24.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0.xml"/></Relationships>
</file>

<file path=ppt/slides/_rels/slide25.xml.rels><?xml version="1.0" encoding="UTF-8" standalone="yes"?>
<Relationships xmlns="http://schemas.openxmlformats.org/package/2006/relationships"><Relationship Id="rId2" Type="http://schemas.openxmlformats.org/officeDocument/2006/relationships/chart" Target="../charts/chart24.xml"/><Relationship Id="rId1" Type="http://schemas.openxmlformats.org/officeDocument/2006/relationships/slideLayout" Target="../slideLayouts/slideLayout11.xml"/></Relationships>
</file>

<file path=ppt/slides/_rels/slide26.xml.rels><?xml version="1.0" encoding="UTF-8" standalone="yes"?>
<Relationships xmlns="http://schemas.openxmlformats.org/package/2006/relationships"><Relationship Id="rId2" Type="http://schemas.openxmlformats.org/officeDocument/2006/relationships/chart" Target="../charts/chart25.xml"/><Relationship Id="rId1" Type="http://schemas.openxmlformats.org/officeDocument/2006/relationships/slideLayout" Target="../slideLayouts/slideLayout30.xml"/></Relationships>
</file>

<file path=ppt/slides/_rels/slide27.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6.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8.xml"/><Relationship Id="rId1" Type="http://schemas.openxmlformats.org/officeDocument/2006/relationships/slideLayout" Target="../slideLayouts/slideLayout10.xml"/><Relationship Id="rId4" Type="http://schemas.openxmlformats.org/officeDocument/2006/relationships/chart" Target="../charts/chart28.xml"/></Relationships>
</file>

<file path=ppt/slides/_rels/slide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9.xml"/><Relationship Id="rId1" Type="http://schemas.openxmlformats.org/officeDocument/2006/relationships/slideLayout" Target="../slideLayouts/slideLayout10.xml"/><Relationship Id="rId5" Type="http://schemas.openxmlformats.org/officeDocument/2006/relationships/chart" Target="../charts/chart31.xml"/><Relationship Id="rId4" Type="http://schemas.openxmlformats.org/officeDocument/2006/relationships/chart" Target="../charts/chart30.xml"/></Relationships>
</file>

<file path=ppt/slides/_rels/slide31.xml.rels><?xml version="1.0" encoding="UTF-8" standalone="yes"?>
<Relationships xmlns="http://schemas.openxmlformats.org/package/2006/relationships"><Relationship Id="rId2" Type="http://schemas.openxmlformats.org/officeDocument/2006/relationships/chart" Target="../charts/chart32.xml"/><Relationship Id="rId1" Type="http://schemas.openxmlformats.org/officeDocument/2006/relationships/slideLayout" Target="../slideLayouts/slideLayout10.xml"/></Relationships>
</file>

<file path=ppt/slides/_rels/slide32.xml.rels><?xml version="1.0" encoding="UTF-8" standalone="yes"?>
<Relationships xmlns="http://schemas.openxmlformats.org/package/2006/relationships"><Relationship Id="rId3" Type="http://schemas.openxmlformats.org/officeDocument/2006/relationships/chart" Target="../charts/chart33.xml"/><Relationship Id="rId2" Type="http://schemas.openxmlformats.org/officeDocument/2006/relationships/notesSlide" Target="../notesSlides/notesSlide20.xml"/><Relationship Id="rId1" Type="http://schemas.openxmlformats.org/officeDocument/2006/relationships/slideLayout" Target="../slideLayouts/slideLayout10.xml"/><Relationship Id="rId4" Type="http://schemas.openxmlformats.org/officeDocument/2006/relationships/chart" Target="../charts/chart34.xml"/></Relationships>
</file>

<file path=ppt/slides/_rels/slide33.xml.rels><?xml version="1.0" encoding="UTF-8" standalone="yes"?>
<Relationships xmlns="http://schemas.openxmlformats.org/package/2006/relationships"><Relationship Id="rId3" Type="http://schemas.openxmlformats.org/officeDocument/2006/relationships/chart" Target="../charts/chart35.xml"/><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34.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35.xml.rels><?xml version="1.0" encoding="UTF-8" standalone="yes"?>
<Relationships xmlns="http://schemas.openxmlformats.org/package/2006/relationships"><Relationship Id="rId3" Type="http://schemas.openxmlformats.org/officeDocument/2006/relationships/chart" Target="../charts/chart37.xml"/><Relationship Id="rId2" Type="http://schemas.openxmlformats.org/officeDocument/2006/relationships/notesSlide" Target="../notesSlides/notesSlide23.xml"/><Relationship Id="rId1" Type="http://schemas.openxmlformats.org/officeDocument/2006/relationships/slideLayout" Target="../slideLayouts/slideLayout10.xml"/></Relationships>
</file>

<file path=ppt/slides/_rels/slide36.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4.xml"/><Relationship Id="rId1" Type="http://schemas.openxmlformats.org/officeDocument/2006/relationships/slideLayout" Target="../slideLayouts/slideLayout10.xml"/></Relationships>
</file>

<file path=ppt/slides/_rels/slide37.xml.rels><?xml version="1.0" encoding="UTF-8" standalone="yes"?>
<Relationships xmlns="http://schemas.openxmlformats.org/package/2006/relationships"><Relationship Id="rId3" Type="http://schemas.openxmlformats.org/officeDocument/2006/relationships/chart" Target="../charts/chart39.xml"/><Relationship Id="rId2" Type="http://schemas.openxmlformats.org/officeDocument/2006/relationships/notesSlide" Target="../notesSlides/notesSlide25.xml"/><Relationship Id="rId1" Type="http://schemas.openxmlformats.org/officeDocument/2006/relationships/slideLayout" Target="../slideLayouts/slideLayout10.xml"/></Relationships>
</file>

<file path=ppt/slides/_rels/slide38.xml.rels><?xml version="1.0" encoding="UTF-8" standalone="yes"?>
<Relationships xmlns="http://schemas.openxmlformats.org/package/2006/relationships"><Relationship Id="rId3" Type="http://schemas.openxmlformats.org/officeDocument/2006/relationships/chart" Target="../charts/chart41.xml"/><Relationship Id="rId2" Type="http://schemas.openxmlformats.org/officeDocument/2006/relationships/chart" Target="../charts/chart40.xml"/><Relationship Id="rId1" Type="http://schemas.openxmlformats.org/officeDocument/2006/relationships/slideLayout" Target="../slideLayouts/slideLayout30.xml"/></Relationships>
</file>

<file path=ppt/slides/_rels/slide39.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notesSlide" Target="../notesSlides/notesSlide26.xml"/><Relationship Id="rId1" Type="http://schemas.openxmlformats.org/officeDocument/2006/relationships/slideLayout" Target="../slideLayouts/slideLayout10.xml"/></Relationships>
</file>

<file path=ppt/slides/_rels/slide4.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chart" Target="../charts/chart43.xml"/><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41.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8.xml"/><Relationship Id="rId1" Type="http://schemas.openxmlformats.org/officeDocument/2006/relationships/slideLayout" Target="../slideLayouts/slideLayout10.xml"/></Relationships>
</file>

<file path=ppt/slides/_rels/slide42.xml.rels><?xml version="1.0" encoding="UTF-8" standalone="yes"?>
<Relationships xmlns="http://schemas.openxmlformats.org/package/2006/relationships"><Relationship Id="rId3" Type="http://schemas.openxmlformats.org/officeDocument/2006/relationships/chart" Target="../charts/chart45.xml"/><Relationship Id="rId2" Type="http://schemas.openxmlformats.org/officeDocument/2006/relationships/notesSlide" Target="../notesSlides/notesSlide29.xml"/><Relationship Id="rId1" Type="http://schemas.openxmlformats.org/officeDocument/2006/relationships/slideLayout" Target="../slideLayouts/slideLayout10.xml"/></Relationships>
</file>

<file path=ppt/slides/_rels/slide43.xml.rels><?xml version="1.0" encoding="UTF-8" standalone="yes"?>
<Relationships xmlns="http://schemas.openxmlformats.org/package/2006/relationships"><Relationship Id="rId3" Type="http://schemas.openxmlformats.org/officeDocument/2006/relationships/chart" Target="../charts/chart46.xml"/><Relationship Id="rId2" Type="http://schemas.openxmlformats.org/officeDocument/2006/relationships/notesSlide" Target="../notesSlides/notesSlide30.xml"/><Relationship Id="rId1" Type="http://schemas.openxmlformats.org/officeDocument/2006/relationships/slideLayout" Target="../slideLayouts/slideLayout30.xml"/></Relationships>
</file>

<file path=ppt/slides/_rels/slide44.xml.rels><?xml version="1.0" encoding="UTF-8" standalone="yes"?>
<Relationships xmlns="http://schemas.openxmlformats.org/package/2006/relationships"><Relationship Id="rId3" Type="http://schemas.openxmlformats.org/officeDocument/2006/relationships/chart" Target="../charts/chart47.xml"/><Relationship Id="rId2" Type="http://schemas.openxmlformats.org/officeDocument/2006/relationships/notesSlide" Target="../notesSlides/notesSlide31.xml"/><Relationship Id="rId1" Type="http://schemas.openxmlformats.org/officeDocument/2006/relationships/slideLayout" Target="../slideLayouts/slideLayout10.xml"/></Relationships>
</file>

<file path=ppt/slides/_rels/slide45.xml.rels><?xml version="1.0" encoding="UTF-8" standalone="yes"?>
<Relationships xmlns="http://schemas.openxmlformats.org/package/2006/relationships"><Relationship Id="rId3" Type="http://schemas.openxmlformats.org/officeDocument/2006/relationships/chart" Target="../charts/chart48.xml"/><Relationship Id="rId2" Type="http://schemas.openxmlformats.org/officeDocument/2006/relationships/notesSlide" Target="../notesSlides/notesSlide32.xml"/><Relationship Id="rId1" Type="http://schemas.openxmlformats.org/officeDocument/2006/relationships/slideLayout" Target="../slideLayouts/slideLayout10.xml"/><Relationship Id="rId4" Type="http://schemas.openxmlformats.org/officeDocument/2006/relationships/chart" Target="../charts/chart49.xml"/></Relationships>
</file>

<file path=ppt/slides/_rels/slide46.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chart" Target="../charts/chart50.xml"/><Relationship Id="rId1" Type="http://schemas.openxmlformats.org/officeDocument/2006/relationships/slideLayout" Target="../slideLayouts/slideLayout20.xml"/></Relationships>
</file>

<file path=ppt/slides/_rels/slide47.xml.rels><?xml version="1.0" encoding="UTF-8" standalone="yes"?>
<Relationships xmlns="http://schemas.openxmlformats.org/package/2006/relationships"><Relationship Id="rId3" Type="http://schemas.openxmlformats.org/officeDocument/2006/relationships/chart" Target="../charts/chart52.xml"/><Relationship Id="rId2" Type="http://schemas.openxmlformats.org/officeDocument/2006/relationships/notesSlide" Target="../notesSlides/notesSlide33.xml"/><Relationship Id="rId1" Type="http://schemas.openxmlformats.org/officeDocument/2006/relationships/slideLayout" Target="../slideLayouts/slideLayout10.xml"/><Relationship Id="rId4" Type="http://schemas.openxmlformats.org/officeDocument/2006/relationships/chart" Target="../charts/chart53.xml"/></Relationships>
</file>

<file path=ppt/slides/_rels/slide48.xml.rels><?xml version="1.0" encoding="UTF-8" standalone="yes"?>
<Relationships xmlns="http://schemas.openxmlformats.org/package/2006/relationships"><Relationship Id="rId3" Type="http://schemas.openxmlformats.org/officeDocument/2006/relationships/chart" Target="../charts/chart54.xml"/><Relationship Id="rId2" Type="http://schemas.openxmlformats.org/officeDocument/2006/relationships/notesSlide" Target="../notesSlides/notesSlide34.xml"/><Relationship Id="rId1" Type="http://schemas.openxmlformats.org/officeDocument/2006/relationships/slideLayout" Target="../slideLayouts/slideLayout10.xml"/><Relationship Id="rId4" Type="http://schemas.openxmlformats.org/officeDocument/2006/relationships/chart" Target="../charts/chart55.xml"/></Relationships>
</file>

<file path=ppt/slides/_rels/slide49.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35.xml"/><Relationship Id="rId1" Type="http://schemas.openxmlformats.org/officeDocument/2006/relationships/slideLayout" Target="../slideLayouts/slideLayout10.xml"/><Relationship Id="rId4" Type="http://schemas.openxmlformats.org/officeDocument/2006/relationships/chart" Target="../charts/chart57.xml"/></Relationships>
</file>

<file path=ppt/slides/_rels/slide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xml"/><Relationship Id="rId1" Type="http://schemas.openxmlformats.org/officeDocument/2006/relationships/slideLayout" Target="../slideLayouts/slideLayout10.xml"/></Relationships>
</file>

<file path=ppt/slides/_rels/slide50.xml.rels><?xml version="1.0" encoding="UTF-8" standalone="yes"?>
<Relationships xmlns="http://schemas.openxmlformats.org/package/2006/relationships"><Relationship Id="rId3" Type="http://schemas.openxmlformats.org/officeDocument/2006/relationships/chart" Target="../charts/chart58.xml"/><Relationship Id="rId2" Type="http://schemas.openxmlformats.org/officeDocument/2006/relationships/notesSlide" Target="../notesSlides/notesSlide36.xml"/><Relationship Id="rId1" Type="http://schemas.openxmlformats.org/officeDocument/2006/relationships/slideLayout" Target="../slideLayouts/slideLayout10.xml"/><Relationship Id="rId4" Type="http://schemas.openxmlformats.org/officeDocument/2006/relationships/chart" Target="../charts/chart59.xml"/></Relationships>
</file>

<file path=ppt/slides/_rels/slide51.xml.rels><?xml version="1.0" encoding="UTF-8" standalone="yes"?>
<Relationships xmlns="http://schemas.openxmlformats.org/package/2006/relationships"><Relationship Id="rId2" Type="http://schemas.openxmlformats.org/officeDocument/2006/relationships/chart" Target="../charts/chart60.xml"/><Relationship Id="rId1" Type="http://schemas.openxmlformats.org/officeDocument/2006/relationships/slideLayout" Target="../slideLayouts/slideLayout30.xml"/></Relationships>
</file>

<file path=ppt/slides/_rels/slide52.xml.rels><?xml version="1.0" encoding="UTF-8" standalone="yes"?>
<Relationships xmlns="http://schemas.openxmlformats.org/package/2006/relationships"><Relationship Id="rId3" Type="http://schemas.openxmlformats.org/officeDocument/2006/relationships/chart" Target="../charts/chart61.xml"/><Relationship Id="rId2" Type="http://schemas.openxmlformats.org/officeDocument/2006/relationships/notesSlide" Target="../notesSlides/notesSlide37.xml"/><Relationship Id="rId1" Type="http://schemas.openxmlformats.org/officeDocument/2006/relationships/slideLayout" Target="../slideLayouts/slideLayout10.xml"/><Relationship Id="rId4" Type="http://schemas.openxmlformats.org/officeDocument/2006/relationships/chart" Target="../charts/chart62.xml"/></Relationships>
</file>

<file path=ppt/slides/_rels/slide53.xml.rels><?xml version="1.0" encoding="UTF-8" standalone="yes"?>
<Relationships xmlns="http://schemas.openxmlformats.org/package/2006/relationships"><Relationship Id="rId3" Type="http://schemas.openxmlformats.org/officeDocument/2006/relationships/chart" Target="../charts/chart63.xml"/><Relationship Id="rId2" Type="http://schemas.openxmlformats.org/officeDocument/2006/relationships/notesSlide" Target="../notesSlides/notesSlide38.xml"/><Relationship Id="rId1" Type="http://schemas.openxmlformats.org/officeDocument/2006/relationships/slideLayout" Target="../slideLayouts/slideLayout10.xml"/></Relationships>
</file>

<file path=ppt/slides/_rels/slide54.xml.rels><?xml version="1.0" encoding="UTF-8" standalone="yes"?>
<Relationships xmlns="http://schemas.openxmlformats.org/package/2006/relationships"><Relationship Id="rId2" Type="http://schemas.openxmlformats.org/officeDocument/2006/relationships/chart" Target="../charts/chart64.xml"/><Relationship Id="rId1" Type="http://schemas.openxmlformats.org/officeDocument/2006/relationships/slideLayout" Target="../slideLayouts/slideLayout27.xml"/></Relationships>
</file>

<file path=ppt/slides/_rels/slide55.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chart" Target="../charts/chart65.xml"/><Relationship Id="rId1" Type="http://schemas.openxmlformats.org/officeDocument/2006/relationships/slideLayout" Target="../slideLayouts/slideLayout27.xml"/></Relationships>
</file>

<file path=ppt/slides/_rels/slide56.xml.rels><?xml version="1.0" encoding="UTF-8" standalone="yes"?>
<Relationships xmlns="http://schemas.openxmlformats.org/package/2006/relationships"><Relationship Id="rId3" Type="http://schemas.openxmlformats.org/officeDocument/2006/relationships/chart" Target="../charts/chart68.xml"/><Relationship Id="rId2" Type="http://schemas.openxmlformats.org/officeDocument/2006/relationships/chart" Target="../charts/chart67.xml"/><Relationship Id="rId1" Type="http://schemas.openxmlformats.org/officeDocument/2006/relationships/slideLayout" Target="../slideLayouts/slideLayout27.xml"/><Relationship Id="rId4" Type="http://schemas.openxmlformats.org/officeDocument/2006/relationships/chart" Target="../charts/chart69.xml"/></Relationships>
</file>

<file path=ppt/slides/_rels/slide57.xml.rels><?xml version="1.0" encoding="UTF-8" standalone="yes"?>
<Relationships xmlns="http://schemas.openxmlformats.org/package/2006/relationships"><Relationship Id="rId2" Type="http://schemas.openxmlformats.org/officeDocument/2006/relationships/chart" Target="../charts/chart70.xml"/><Relationship Id="rId1" Type="http://schemas.openxmlformats.org/officeDocument/2006/relationships/slideLayout" Target="../slideLayouts/slideLayout27.xml"/></Relationships>
</file>

<file path=ppt/slides/_rels/slide58.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39.xml"/><Relationship Id="rId1" Type="http://schemas.openxmlformats.org/officeDocument/2006/relationships/slideLayout" Target="../slideLayouts/slideLayout10.xml"/></Relationships>
</file>

<file path=ppt/slides/_rels/slide59.xml.rels><?xml version="1.0" encoding="UTF-8" standalone="yes"?>
<Relationships xmlns="http://schemas.openxmlformats.org/package/2006/relationships"><Relationship Id="rId3" Type="http://schemas.openxmlformats.org/officeDocument/2006/relationships/chart" Target="../charts/chart72.xml"/><Relationship Id="rId2" Type="http://schemas.openxmlformats.org/officeDocument/2006/relationships/notesSlide" Target="../notesSlides/notesSlide40.xml"/><Relationship Id="rId1" Type="http://schemas.openxmlformats.org/officeDocument/2006/relationships/slideLayout" Target="../slideLayouts/slideLayout10.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60.xml.rels><?xml version="1.0" encoding="UTF-8" standalone="yes"?>
<Relationships xmlns="http://schemas.openxmlformats.org/package/2006/relationships"><Relationship Id="rId3" Type="http://schemas.openxmlformats.org/officeDocument/2006/relationships/chart" Target="../charts/chart73.xml"/><Relationship Id="rId2" Type="http://schemas.openxmlformats.org/officeDocument/2006/relationships/notesSlide" Target="../notesSlides/notesSlide41.xml"/><Relationship Id="rId1" Type="http://schemas.openxmlformats.org/officeDocument/2006/relationships/slideLayout" Target="../slideLayouts/slideLayout10.xml"/></Relationships>
</file>

<file path=ppt/slides/_rels/slide61.xml.rels><?xml version="1.0" encoding="UTF-8" standalone="yes"?>
<Relationships xmlns="http://schemas.openxmlformats.org/package/2006/relationships"><Relationship Id="rId2" Type="http://schemas.openxmlformats.org/officeDocument/2006/relationships/chart" Target="../charts/chart74.xml"/><Relationship Id="rId1" Type="http://schemas.openxmlformats.org/officeDocument/2006/relationships/slideLayout" Target="../slideLayouts/slideLayout10.xml"/></Relationships>
</file>

<file path=ppt/slides/_rels/slide62.xml.rels><?xml version="1.0" encoding="UTF-8" standalone="yes"?>
<Relationships xmlns="http://schemas.openxmlformats.org/package/2006/relationships"><Relationship Id="rId3" Type="http://schemas.openxmlformats.org/officeDocument/2006/relationships/chart" Target="../charts/chart75.xml"/><Relationship Id="rId2" Type="http://schemas.openxmlformats.org/officeDocument/2006/relationships/notesSlide" Target="../notesSlides/notesSlide42.xml"/><Relationship Id="rId1" Type="http://schemas.openxmlformats.org/officeDocument/2006/relationships/slideLayout" Target="../slideLayouts/slideLayout10.xml"/><Relationship Id="rId4" Type="http://schemas.openxmlformats.org/officeDocument/2006/relationships/chart" Target="../charts/chart76.xml"/></Relationships>
</file>

<file path=ppt/slides/_rels/slide63.xml.rels><?xml version="1.0" encoding="UTF-8" standalone="yes"?>
<Relationships xmlns="http://schemas.openxmlformats.org/package/2006/relationships"><Relationship Id="rId3" Type="http://schemas.openxmlformats.org/officeDocument/2006/relationships/chart" Target="../charts/chart77.xml"/><Relationship Id="rId2" Type="http://schemas.openxmlformats.org/officeDocument/2006/relationships/notesSlide" Target="../notesSlides/notesSlide43.xml"/><Relationship Id="rId1" Type="http://schemas.openxmlformats.org/officeDocument/2006/relationships/slideLayout" Target="../slideLayouts/slideLayout10.xml"/></Relationships>
</file>

<file path=ppt/slides/_rels/slide64.xml.rels><?xml version="1.0" encoding="UTF-8" standalone="yes"?>
<Relationships xmlns="http://schemas.openxmlformats.org/package/2006/relationships"><Relationship Id="rId3" Type="http://schemas.openxmlformats.org/officeDocument/2006/relationships/chart" Target="../charts/chart78.xml"/><Relationship Id="rId2" Type="http://schemas.openxmlformats.org/officeDocument/2006/relationships/notesSlide" Target="../notesSlides/notesSlide44.xml"/><Relationship Id="rId1" Type="http://schemas.openxmlformats.org/officeDocument/2006/relationships/slideLayout" Target="../slideLayouts/slideLayout10.xml"/></Relationships>
</file>

<file path=ppt/slides/_rels/slide65.xml.rels><?xml version="1.0" encoding="UTF-8" standalone="yes"?>
<Relationships xmlns="http://schemas.openxmlformats.org/package/2006/relationships"><Relationship Id="rId3" Type="http://schemas.openxmlformats.org/officeDocument/2006/relationships/chart" Target="../charts/chart79.xml"/><Relationship Id="rId2" Type="http://schemas.openxmlformats.org/officeDocument/2006/relationships/notesSlide" Target="../notesSlides/notesSlide45.xml"/><Relationship Id="rId1" Type="http://schemas.openxmlformats.org/officeDocument/2006/relationships/slideLayout" Target="../slideLayouts/slideLayout10.xml"/><Relationship Id="rId4" Type="http://schemas.openxmlformats.org/officeDocument/2006/relationships/chart" Target="../charts/chart80.xml"/></Relationships>
</file>

<file path=ppt/slides/_rels/slide66.xml.rels><?xml version="1.0" encoding="UTF-8" standalone="yes"?>
<Relationships xmlns="http://schemas.openxmlformats.org/package/2006/relationships"><Relationship Id="rId3" Type="http://schemas.openxmlformats.org/officeDocument/2006/relationships/chart" Target="../charts/chart81.xml"/><Relationship Id="rId2" Type="http://schemas.openxmlformats.org/officeDocument/2006/relationships/notesSlide" Target="../notesSlides/notesSlide46.xml"/><Relationship Id="rId1" Type="http://schemas.openxmlformats.org/officeDocument/2006/relationships/slideLayout" Target="../slideLayouts/slideLayout10.xml"/></Relationships>
</file>

<file path=ppt/slides/_rels/slide67.xml.rels><?xml version="1.0" encoding="UTF-8" standalone="yes"?>
<Relationships xmlns="http://schemas.openxmlformats.org/package/2006/relationships"><Relationship Id="rId2" Type="http://schemas.openxmlformats.org/officeDocument/2006/relationships/chart" Target="../charts/chart82.xml"/><Relationship Id="rId1" Type="http://schemas.openxmlformats.org/officeDocument/2006/relationships/slideLayout" Target="../slideLayouts/slideLayout10.xml"/></Relationships>
</file>

<file path=ppt/slides/_rels/slide68.xml.rels><?xml version="1.0" encoding="UTF-8" standalone="yes"?>
<Relationships xmlns="http://schemas.openxmlformats.org/package/2006/relationships"><Relationship Id="rId2" Type="http://schemas.openxmlformats.org/officeDocument/2006/relationships/chart" Target="../charts/chart83.xml"/><Relationship Id="rId1" Type="http://schemas.openxmlformats.org/officeDocument/2006/relationships/slideLayout" Target="../slideLayouts/slideLayout27.xml"/></Relationships>
</file>

<file path=ppt/slides/_rels/slide69.xml.rels><?xml version="1.0" encoding="UTF-8" standalone="yes"?>
<Relationships xmlns="http://schemas.openxmlformats.org/package/2006/relationships"><Relationship Id="rId2" Type="http://schemas.openxmlformats.org/officeDocument/2006/relationships/chart" Target="../charts/chart84.xml"/><Relationship Id="rId1" Type="http://schemas.openxmlformats.org/officeDocument/2006/relationships/slideLayout" Target="../slideLayouts/slideLayout27.xml"/></Relationships>
</file>

<file path=ppt/slides/_rels/slide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5.xml"/><Relationship Id="rId1" Type="http://schemas.openxmlformats.org/officeDocument/2006/relationships/slideLayout" Target="../slideLayouts/slideLayout10.xml"/></Relationships>
</file>

<file path=ppt/slides/_rels/slide70.xml.rels><?xml version="1.0" encoding="UTF-8" standalone="yes"?>
<Relationships xmlns="http://schemas.openxmlformats.org/package/2006/relationships"><Relationship Id="rId2" Type="http://schemas.openxmlformats.org/officeDocument/2006/relationships/chart" Target="../charts/chart85.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2" Type="http://schemas.openxmlformats.org/officeDocument/2006/relationships/chart" Target="../charts/chart86.xml"/><Relationship Id="rId1" Type="http://schemas.openxmlformats.org/officeDocument/2006/relationships/slideLayout" Target="../slideLayouts/slideLayout30.xml"/></Relationships>
</file>

<file path=ppt/slides/_rels/slide72.xml.rels><?xml version="1.0" encoding="UTF-8" standalone="yes"?>
<Relationships xmlns="http://schemas.openxmlformats.org/package/2006/relationships"><Relationship Id="rId3" Type="http://schemas.openxmlformats.org/officeDocument/2006/relationships/chart" Target="../charts/chart87.xml"/><Relationship Id="rId2" Type="http://schemas.openxmlformats.org/officeDocument/2006/relationships/notesSlide" Target="../notesSlides/notesSlide47.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8.xml"/><Relationship Id="rId1" Type="http://schemas.openxmlformats.org/officeDocument/2006/relationships/slideLayout" Target="../slideLayouts/slideLayout3.xml"/></Relationships>
</file>

<file path=ppt/slides/_rels/slide74.xml.rels><?xml version="1.0" encoding="UTF-8" standalone="yes"?>
<Relationships xmlns="http://schemas.openxmlformats.org/package/2006/relationships"><Relationship Id="rId2" Type="http://schemas.openxmlformats.org/officeDocument/2006/relationships/chart" Target="../charts/chart88.xml"/><Relationship Id="rId1" Type="http://schemas.openxmlformats.org/officeDocument/2006/relationships/slideLayout" Target="../slideLayouts/slideLayout30.xml"/></Relationships>
</file>

<file path=ppt/slides/_rels/slide75.xml.rels><?xml version="1.0" encoding="UTF-8" standalone="yes"?>
<Relationships xmlns="http://schemas.openxmlformats.org/package/2006/relationships"><Relationship Id="rId2" Type="http://schemas.openxmlformats.org/officeDocument/2006/relationships/chart" Target="../charts/chart89.xml"/><Relationship Id="rId1" Type="http://schemas.openxmlformats.org/officeDocument/2006/relationships/slideLayout" Target="../slideLayouts/slideLayout30.xml"/></Relationships>
</file>

<file path=ppt/slides/_rels/slide76.xml.rels><?xml version="1.0" encoding="UTF-8" standalone="yes"?>
<Relationships xmlns="http://schemas.openxmlformats.org/package/2006/relationships"><Relationship Id="rId2" Type="http://schemas.openxmlformats.org/officeDocument/2006/relationships/chart" Target="../charts/chart90.xml"/><Relationship Id="rId1" Type="http://schemas.openxmlformats.org/officeDocument/2006/relationships/slideLayout" Target="../slideLayouts/slideLayout30.xml"/></Relationships>
</file>

<file path=ppt/slides/_rels/slide77.xml.rels><?xml version="1.0" encoding="UTF-8" standalone="yes"?>
<Relationships xmlns="http://schemas.openxmlformats.org/package/2006/relationships"><Relationship Id="rId2" Type="http://schemas.openxmlformats.org/officeDocument/2006/relationships/chart" Target="../charts/chart91.xml"/><Relationship Id="rId1" Type="http://schemas.openxmlformats.org/officeDocument/2006/relationships/slideLayout" Target="../slideLayouts/slideLayout30.xml"/></Relationships>
</file>

<file path=ppt/slides/_rels/slide78.xml.rels><?xml version="1.0" encoding="UTF-8" standalone="yes"?>
<Relationships xmlns="http://schemas.openxmlformats.org/package/2006/relationships"><Relationship Id="rId2" Type="http://schemas.openxmlformats.org/officeDocument/2006/relationships/hyperlink" Target="http://www.ipsos.com/" TargetMode="Externa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0.xml"/></Relationships>
</file>

<file path=ppt/slides/_rels/slide9.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6.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837931" y="1492925"/>
            <a:ext cx="11763919" cy="1734697"/>
          </a:xfrm>
        </p:spPr>
        <p:txBody>
          <a:bodyPr/>
          <a:lstStyle/>
          <a:p>
            <a:pPr>
              <a:lnSpc>
                <a:spcPct val="100000"/>
              </a:lnSpc>
            </a:pPr>
            <a:r>
              <a:rPr lang="en-US" sz="5400" dirty="0"/>
              <a:t>ISTRAŽIVANJE </a:t>
            </a:r>
            <a:r>
              <a:rPr lang="sr-Latn-RS" sz="5400" dirty="0"/>
              <a:t>O JAVNO-PRIVATNOM DIJALOGU U SRBIJI</a:t>
            </a:r>
            <a:endParaRPr lang="en-GB" sz="5400" dirty="0"/>
          </a:p>
        </p:txBody>
      </p:sp>
      <p:pic>
        <p:nvPicPr>
          <p:cNvPr id="11" name="Picture Placeholder 10"/>
          <p:cNvPicPr>
            <a:picLocks noGrp="1" noChangeAspect="1"/>
          </p:cNvPicPr>
          <p:nvPr>
            <p:ph type="pic" sz="quarter" idx="10"/>
          </p:nvPr>
        </p:nvPicPr>
        <p:blipFill rotWithShape="1">
          <a:blip r:embed="rId2">
            <a:extLst>
              <a:ext uri="{28A0092B-C50C-407E-A947-70E740481C1C}">
                <a14:useLocalDpi xmlns:a14="http://schemas.microsoft.com/office/drawing/2010/main" val="0"/>
              </a:ext>
            </a:extLst>
          </a:blip>
          <a:srcRect l="1196" t="41099" b="2795"/>
          <a:stretch/>
        </p:blipFill>
        <p:spPr>
          <a:xfrm>
            <a:off x="221167" y="4428703"/>
            <a:ext cx="12997446" cy="2813733"/>
          </a:xfrm>
        </p:spPr>
      </p:pic>
      <p:pic>
        <p:nvPicPr>
          <p:cNvPr id="2" name="Picture 1">
            <a:extLst>
              <a:ext uri="{FF2B5EF4-FFF2-40B4-BE49-F238E27FC236}">
                <a16:creationId xmlns:a16="http://schemas.microsoft.com/office/drawing/2014/main" id="{35C485CF-1D53-4F9E-84C0-170783DD4925}"/>
              </a:ext>
            </a:extLst>
          </p:cNvPr>
          <p:cNvPicPr>
            <a:picLocks noChangeAspect="1"/>
          </p:cNvPicPr>
          <p:nvPr/>
        </p:nvPicPr>
        <p:blipFill>
          <a:blip r:embed="rId3"/>
          <a:stretch>
            <a:fillRect/>
          </a:stretch>
        </p:blipFill>
        <p:spPr>
          <a:xfrm>
            <a:off x="10896351" y="308788"/>
            <a:ext cx="2206943" cy="682811"/>
          </a:xfrm>
          <a:prstGeom prst="rect">
            <a:avLst/>
          </a:prstGeom>
        </p:spPr>
      </p:pic>
      <p:sp>
        <p:nvSpPr>
          <p:cNvPr id="7" name="Text Placeholder 4">
            <a:extLst>
              <a:ext uri="{FF2B5EF4-FFF2-40B4-BE49-F238E27FC236}">
                <a16:creationId xmlns:a16="http://schemas.microsoft.com/office/drawing/2014/main" id="{D27A84A0-6CAF-489A-A581-19AD481BE4AE}"/>
              </a:ext>
            </a:extLst>
          </p:cNvPr>
          <p:cNvSpPr txBox="1">
            <a:spLocks/>
          </p:cNvSpPr>
          <p:nvPr/>
        </p:nvSpPr>
        <p:spPr bwMode="gray">
          <a:xfrm>
            <a:off x="4919687" y="3233801"/>
            <a:ext cx="3600400" cy="695603"/>
          </a:xfrm>
          <a:prstGeom prst="rect">
            <a:avLst/>
          </a:prstGeom>
          <a:noFill/>
        </p:spPr>
        <p:txBody>
          <a:bodyPr vert="horz" lIns="0" tIns="41410" rIns="0" bIns="41410" rtlCol="0">
            <a:noAutofit/>
          </a:bodyPr>
          <a:lstStyle>
            <a:lvl1pPr marL="0" indent="0" algn="l" defTabSz="1051802" rtl="0" eaLnBrk="1" latinLnBrk="0" hangingPunct="1">
              <a:lnSpc>
                <a:spcPct val="110000"/>
              </a:lnSpc>
              <a:spcBef>
                <a:spcPts val="600"/>
              </a:spcBef>
              <a:spcAft>
                <a:spcPts val="600"/>
              </a:spcAft>
              <a:buClr>
                <a:schemeClr val="bg2"/>
              </a:buClr>
              <a:buFont typeface="Wingdings" panose="05000000000000000000" pitchFamily="2" charset="2"/>
              <a:buNone/>
              <a:defRPr sz="1800" kern="1200">
                <a:solidFill>
                  <a:schemeClr val="tx1"/>
                </a:solidFill>
                <a:latin typeface="+mn-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gn="ctr">
              <a:spcBef>
                <a:spcPts val="0"/>
              </a:spcBef>
            </a:pPr>
            <a:r>
              <a:rPr lang="sr-Latn-RS" sz="3200" b="1" dirty="0">
                <a:solidFill>
                  <a:schemeClr val="bg1"/>
                </a:solidFill>
              </a:rPr>
              <a:t>OKTOBAR 2019</a:t>
            </a:r>
          </a:p>
        </p:txBody>
      </p:sp>
    </p:spTree>
    <p:extLst>
      <p:ext uri="{BB962C8B-B14F-4D97-AF65-F5344CB8AC3E}">
        <p14:creationId xmlns:p14="http://schemas.microsoft.com/office/powerpoint/2010/main" val="1333694232"/>
      </p:ext>
    </p:extLst>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52235"/>
            <a:ext cx="6281815" cy="542512"/>
          </a:xfrm>
        </p:spPr>
        <p:txBody>
          <a:bodyPr/>
          <a:lstStyle/>
          <a:p>
            <a:r>
              <a:rPr lang="sr-Latn-CS" sz="2600" dirty="0"/>
              <a:t>Primer uticaja javno privatnog dijaloga</a:t>
            </a: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fontScale="925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Molim Vas, navedite konkretan primer gde je, po Vašem mišljenju, javno-privatni dijalog uticao na poboljšanje poslovnog okruženja u Srbiji u poslednjih 12 meseci?</a:t>
            </a:r>
            <a:endParaRPr lang="en-GB" sz="1600" dirty="0">
              <a:latin typeface="Calibri" panose="020F0502020204030204" pitchFamily="34" charset="0"/>
            </a:endParaRPr>
          </a:p>
        </p:txBody>
      </p:sp>
      <p:sp>
        <p:nvSpPr>
          <p:cNvPr id="9" name="Content Placeholder 13">
            <a:extLst>
              <a:ext uri="{FF2B5EF4-FFF2-40B4-BE49-F238E27FC236}">
                <a16:creationId xmlns:a16="http://schemas.microsoft.com/office/drawing/2014/main" id="{062535F8-593D-429D-A1D5-56BB5D086331}"/>
              </a:ext>
            </a:extLst>
          </p:cNvPr>
          <p:cNvSpPr txBox="1">
            <a:spLocks/>
          </p:cNvSpPr>
          <p:nvPr/>
        </p:nvSpPr>
        <p:spPr bwMode="gray">
          <a:xfrm>
            <a:off x="383183" y="6954723"/>
            <a:ext cx="5256583" cy="306883"/>
          </a:xfrm>
          <a:prstGeom prst="rect">
            <a:avLst/>
          </a:prstGeom>
          <a:solidFill>
            <a:schemeClr val="bg1">
              <a:lumMod val="85000"/>
            </a:schemeClr>
          </a:solidFill>
        </p:spPr>
        <p:txBody>
          <a:bodyPr vert="horz" lIns="90000" tIns="0" rIns="90000" bIns="0" rtlCol="0" anchor="ctr">
            <a:normAutofit fontScale="85000" lnSpcReduction="1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Oni koji smatraju da je JPD uticao u određenoj ili velikoj meri</a:t>
            </a:r>
            <a:endParaRPr lang="en-GB" sz="1600" i="1" dirty="0">
              <a:latin typeface="Calibri" panose="020F0502020204030204" pitchFamily="34" charset="0"/>
            </a:endParaRPr>
          </a:p>
        </p:txBody>
      </p:sp>
      <p:sp>
        <p:nvSpPr>
          <p:cNvPr id="8" name="Rectangle: Rounded Corners 7">
            <a:extLst>
              <a:ext uri="{FF2B5EF4-FFF2-40B4-BE49-F238E27FC236}">
                <a16:creationId xmlns:a16="http://schemas.microsoft.com/office/drawing/2014/main" id="{17181FDE-7463-4E72-8119-4F1CDFCFEF1E}"/>
              </a:ext>
            </a:extLst>
          </p:cNvPr>
          <p:cNvSpPr/>
          <p:nvPr/>
        </p:nvSpPr>
        <p:spPr bwMode="gray">
          <a:xfrm>
            <a:off x="9384183" y="400129"/>
            <a:ext cx="3602504" cy="446725"/>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Javni sektor</a:t>
            </a:r>
            <a:endParaRPr lang="en-US" sz="2800" b="1" dirty="0">
              <a:solidFill>
                <a:schemeClr val="bg1"/>
              </a:solidFill>
              <a:latin typeface="Calibri" panose="020F0502020204030204" pitchFamily="34" charset="0"/>
            </a:endParaRPr>
          </a:p>
        </p:txBody>
      </p:sp>
      <p:graphicFrame>
        <p:nvGraphicFramePr>
          <p:cNvPr id="3" name="Table 2">
            <a:extLst>
              <a:ext uri="{FF2B5EF4-FFF2-40B4-BE49-F238E27FC236}">
                <a16:creationId xmlns:a16="http://schemas.microsoft.com/office/drawing/2014/main" id="{C246EE3B-750F-4EC8-BC66-534283513680}"/>
              </a:ext>
            </a:extLst>
          </p:cNvPr>
          <p:cNvGraphicFramePr>
            <a:graphicFrameLocks noGrp="1"/>
          </p:cNvGraphicFramePr>
          <p:nvPr>
            <p:extLst>
              <p:ext uri="{D42A27DB-BD31-4B8C-83A1-F6EECF244321}">
                <p14:modId xmlns:p14="http://schemas.microsoft.com/office/powerpoint/2010/main" val="4164815064"/>
              </p:ext>
            </p:extLst>
          </p:nvPr>
        </p:nvGraphicFramePr>
        <p:xfrm>
          <a:off x="562151" y="1620391"/>
          <a:ext cx="12315472" cy="5211812"/>
        </p:xfrm>
        <a:graphic>
          <a:graphicData uri="http://schemas.openxmlformats.org/drawingml/2006/table">
            <a:tbl>
              <a:tblPr>
                <a:tableStyleId>{1E171933-4619-4E11-9A3F-F7608DF75F80}</a:tableStyleId>
              </a:tblPr>
              <a:tblGrid>
                <a:gridCol w="12315472">
                  <a:extLst>
                    <a:ext uri="{9D8B030D-6E8A-4147-A177-3AD203B41FA5}">
                      <a16:colId xmlns:a16="http://schemas.microsoft.com/office/drawing/2014/main" val="3616003669"/>
                    </a:ext>
                  </a:extLst>
                </a:gridCol>
              </a:tblGrid>
              <a:tr h="239306">
                <a:tc>
                  <a:txBody>
                    <a:bodyPr/>
                    <a:lstStyle/>
                    <a:p>
                      <a:pPr marL="285750" indent="-285750" algn="l" fontAlgn="b">
                        <a:buFont typeface="Arial" panose="020B0604020202020204" pitchFamily="34" charset="0"/>
                        <a:buChar char="•"/>
                      </a:pPr>
                      <a:r>
                        <a:rPr lang="en-US" sz="1800" u="none" strike="noStrike" dirty="0" err="1">
                          <a:effectLst/>
                          <a:latin typeface="Calibri" panose="020F0502020204030204" pitchFamily="34" charset="0"/>
                          <a:cs typeface="Calibri" panose="020F0502020204030204" pitchFamily="34" charset="0"/>
                        </a:rPr>
                        <a:t>Brošura</a:t>
                      </a:r>
                      <a:r>
                        <a:rPr lang="en-US" sz="1800" u="none" strike="noStrike" dirty="0">
                          <a:effectLst/>
                          <a:latin typeface="Calibri" panose="020F0502020204030204" pitchFamily="34" charset="0"/>
                          <a:cs typeface="Calibri" panose="020F0502020204030204" pitchFamily="34" charset="0"/>
                        </a:rPr>
                        <a:t> 'Carina u </a:t>
                      </a:r>
                      <a:r>
                        <a:rPr lang="en-US" sz="1800" u="none" strike="noStrike" dirty="0" err="1">
                          <a:effectLst/>
                          <a:latin typeface="Calibri" panose="020F0502020204030204" pitchFamily="34" charset="0"/>
                          <a:cs typeface="Calibri" panose="020F0502020204030204" pitchFamily="34" charset="0"/>
                        </a:rPr>
                        <a:t>susret</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privredi</a:t>
                      </a:r>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532803549"/>
                  </a:ext>
                </a:extLst>
              </a:tr>
              <a:tr h="212269">
                <a:tc>
                  <a:txBody>
                    <a:bodyPr/>
                    <a:lstStyle/>
                    <a:p>
                      <a:pPr marL="285750" indent="-285750" algn="l" fontAlgn="b">
                        <a:buFont typeface="Arial" panose="020B0604020202020204" pitchFamily="34" charset="0"/>
                        <a:buChar char="•"/>
                      </a:pPr>
                      <a:r>
                        <a:rPr lang="en-US" sz="1800" u="none" strike="noStrike" dirty="0" err="1">
                          <a:effectLst/>
                          <a:latin typeface="Calibri" panose="020F0502020204030204" pitchFamily="34" charset="0"/>
                          <a:cs typeface="Calibri" panose="020F0502020204030204" pitchFamily="34" charset="0"/>
                        </a:rPr>
                        <a:t>Izmena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propisa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koje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su</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izvršene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imajući</a:t>
                      </a:r>
                      <a:r>
                        <a:rPr lang="en-US" sz="1800" u="none" strike="noStrike" dirty="0">
                          <a:effectLst/>
                          <a:latin typeface="Calibri" panose="020F0502020204030204" pitchFamily="34" charset="0"/>
                          <a:cs typeface="Calibri" panose="020F0502020204030204" pitchFamily="34" charset="0"/>
                        </a:rPr>
                        <a:t> u </a:t>
                      </a:r>
                      <a:r>
                        <a:rPr lang="en-US" sz="1800" u="none" strike="noStrike" dirty="0" err="1">
                          <a:effectLst/>
                          <a:latin typeface="Calibri" panose="020F0502020204030204" pitchFamily="34" charset="0"/>
                          <a:cs typeface="Calibri" panose="020F0502020204030204" pitchFamily="34" charset="0"/>
                        </a:rPr>
                        <a:t>vidu</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inicijative</a:t>
                      </a:r>
                      <a:r>
                        <a:rPr lang="en-US" sz="1800" u="none" strike="noStrike" dirty="0">
                          <a:effectLst/>
                          <a:latin typeface="Calibri" panose="020F0502020204030204" pitchFamily="34" charset="0"/>
                          <a:cs typeface="Calibri" panose="020F0502020204030204" pitchFamily="34" charset="0"/>
                        </a:rPr>
                        <a:t> građana, </a:t>
                      </a:r>
                      <a:r>
                        <a:rPr lang="en-US" sz="1800" u="none" strike="noStrike" dirty="0" err="1">
                          <a:effectLst/>
                          <a:latin typeface="Calibri" panose="020F0502020204030204" pitchFamily="34" charset="0"/>
                          <a:cs typeface="Calibri" panose="020F0502020204030204" pitchFamily="34" charset="0"/>
                        </a:rPr>
                        <a:t>pravnih</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lica</a:t>
                      </a:r>
                      <a:r>
                        <a:rPr lang="en-US" sz="1800" u="none" strike="noStrike" dirty="0">
                          <a:effectLst/>
                          <a:latin typeface="Calibri" panose="020F0502020204030204" pitchFamily="34" charset="0"/>
                          <a:cs typeface="Calibri" panose="020F0502020204030204" pitchFamily="34" charset="0"/>
                        </a:rPr>
                        <a:t> i udruženja (</a:t>
                      </a:r>
                      <a:r>
                        <a:rPr lang="en-US" sz="1800" u="none" strike="noStrike" dirty="0" err="1">
                          <a:effectLst/>
                          <a:latin typeface="Calibri" panose="020F0502020204030204" pitchFamily="34" charset="0"/>
                          <a:cs typeface="Calibri" panose="020F0502020204030204" pitchFamily="34" charset="0"/>
                        </a:rPr>
                        <a:t>primera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radi</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prilikom</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izmene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Zakona</a:t>
                      </a:r>
                      <a:r>
                        <a:rPr lang="en-US" sz="1800" u="none" strike="noStrike" dirty="0">
                          <a:effectLst/>
                          <a:latin typeface="Calibri" panose="020F0502020204030204" pitchFamily="34" charset="0"/>
                          <a:cs typeface="Calibri" panose="020F0502020204030204" pitchFamily="34" charset="0"/>
                        </a:rPr>
                        <a:t> o </a:t>
                      </a:r>
                      <a:r>
                        <a:rPr lang="en-US" sz="1800" u="none" strike="noStrike" dirty="0" err="1">
                          <a:effectLst/>
                          <a:latin typeface="Calibri" panose="020F0502020204030204" pitchFamily="34" charset="0"/>
                          <a:cs typeface="Calibri" panose="020F0502020204030204" pitchFamily="34" charset="0"/>
                        </a:rPr>
                        <a:t>porezima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na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imovinu</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unete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su</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dopune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kojima</a:t>
                      </a:r>
                      <a:r>
                        <a:rPr lang="en-US" sz="1800" u="none" strike="noStrike" dirty="0">
                          <a:effectLst/>
                          <a:latin typeface="Calibri" panose="020F0502020204030204" pitchFamily="34" charset="0"/>
                          <a:cs typeface="Calibri" panose="020F0502020204030204" pitchFamily="34" charset="0"/>
                        </a:rPr>
                        <a:t> se </a:t>
                      </a:r>
                      <a:r>
                        <a:rPr lang="en-US" sz="1800" u="none" strike="noStrike" dirty="0" err="1">
                          <a:effectLst/>
                          <a:latin typeface="Calibri" panose="020F0502020204030204" pitchFamily="34" charset="0"/>
                          <a:cs typeface="Calibri" panose="020F0502020204030204" pitchFamily="34" charset="0"/>
                        </a:rPr>
                        <a:t>smanjuje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administriranje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obveznicima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koji</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vode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poslovne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knjige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propisujući</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mogućnost</a:t>
                      </a:r>
                      <a:r>
                        <a:rPr lang="en-US" sz="1800" u="none" strike="noStrike" dirty="0">
                          <a:effectLst/>
                          <a:latin typeface="Calibri" panose="020F0502020204030204" pitchFamily="34" charset="0"/>
                          <a:cs typeface="Calibri" panose="020F0502020204030204" pitchFamily="34" charset="0"/>
                        </a:rPr>
                        <a:t> da sve </a:t>
                      </a:r>
                      <a:r>
                        <a:rPr lang="en-US" sz="1800" u="none" strike="noStrike" dirty="0" err="1">
                          <a:effectLst/>
                          <a:latin typeface="Calibri" panose="020F0502020204030204" pitchFamily="34" charset="0"/>
                          <a:cs typeface="Calibri" panose="020F0502020204030204" pitchFamily="34" charset="0"/>
                        </a:rPr>
                        <a:t>promene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na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imovini</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tih</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obveznika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koje</a:t>
                      </a:r>
                      <a:r>
                        <a:rPr lang="en-US" sz="1800" u="none" strike="noStrike" dirty="0">
                          <a:effectLst/>
                          <a:latin typeface="Calibri" panose="020F0502020204030204" pitchFamily="34" charset="0"/>
                          <a:cs typeface="Calibri" panose="020F0502020204030204" pitchFamily="34" charset="0"/>
                        </a:rPr>
                        <a:t> se dese od 1.1 do 31.3 </a:t>
                      </a:r>
                      <a:r>
                        <a:rPr lang="en-US" sz="1800" u="none" strike="noStrike" dirty="0" err="1">
                          <a:effectLst/>
                          <a:latin typeface="Calibri" panose="020F0502020204030204" pitchFamily="34" charset="0"/>
                          <a:cs typeface="Calibri" panose="020F0502020204030204" pitchFamily="34" charset="0"/>
                        </a:rPr>
                        <a:t>prijavljuju</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jednom</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poreskom</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prijavom</a:t>
                      </a:r>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2429795114"/>
                  </a:ext>
                </a:extLst>
              </a:tr>
              <a:tr h="61193">
                <a:tc>
                  <a:txBody>
                    <a:bodyPr/>
                    <a:lstStyle/>
                    <a:p>
                      <a:pPr marL="285750" indent="-285750" algn="l" fontAlgn="b">
                        <a:buFont typeface="Arial" panose="020B0604020202020204" pitchFamily="34" charset="0"/>
                        <a:buChar char="•"/>
                      </a:pPr>
                      <a:r>
                        <a:rPr lang="en-US" sz="1800" u="none" strike="noStrike" dirty="0" err="1">
                          <a:effectLst/>
                          <a:latin typeface="Calibri" panose="020F0502020204030204" pitchFamily="34" charset="0"/>
                          <a:cs typeface="Calibri" panose="020F0502020204030204" pitchFamily="34" charset="0"/>
                        </a:rPr>
                        <a:t>Izmena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zakona</a:t>
                      </a:r>
                      <a:r>
                        <a:rPr lang="en-US" sz="1800" u="none" strike="noStrike" dirty="0">
                          <a:effectLst/>
                          <a:latin typeface="Calibri" panose="020F0502020204030204" pitchFamily="34" charset="0"/>
                          <a:cs typeface="Calibri" panose="020F0502020204030204" pitchFamily="34" charset="0"/>
                        </a:rPr>
                        <a:t> o </a:t>
                      </a:r>
                      <a:r>
                        <a:rPr lang="en-US" sz="1800" u="none" strike="noStrike" dirty="0" err="1">
                          <a:effectLst/>
                          <a:latin typeface="Calibri" panose="020F0502020204030204" pitchFamily="34" charset="0"/>
                          <a:cs typeface="Calibri" panose="020F0502020204030204" pitchFamily="34" charset="0"/>
                        </a:rPr>
                        <a:t>privrednim</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društvima</a:t>
                      </a:r>
                      <a:r>
                        <a:rPr lang="en-US" sz="1800" u="none" strike="noStrike" dirty="0">
                          <a:effectLst/>
                          <a:latin typeface="Calibri" panose="020F0502020204030204" pitchFamily="34" charset="0"/>
                          <a:cs typeface="Calibri" panose="020F0502020204030204" pitchFamily="34" charset="0"/>
                        </a:rPr>
                        <a:t> - </a:t>
                      </a:r>
                      <a:r>
                        <a:rPr lang="en-US" sz="1800" u="none" strike="noStrike" dirty="0" err="1">
                          <a:effectLst/>
                          <a:latin typeface="Calibri" panose="020F0502020204030204" pitchFamily="34" charset="0"/>
                          <a:cs typeface="Calibri" panose="020F0502020204030204" pitchFamily="34" charset="0"/>
                        </a:rPr>
                        <a:t>ukidanje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upotrebe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pečata</a:t>
                      </a:r>
                      <a:r>
                        <a:rPr lang="en-US" sz="1800" u="none" strike="noStrike" dirty="0">
                          <a:effectLst/>
                          <a:latin typeface="Calibri" panose="020F0502020204030204" pitchFamily="34" charset="0"/>
                          <a:cs typeface="Calibri" panose="020F0502020204030204" pitchFamily="34" charset="0"/>
                        </a:rPr>
                        <a:t> za </a:t>
                      </a:r>
                      <a:r>
                        <a:rPr lang="en-US" sz="1800" u="none" strike="noStrike" dirty="0" err="1">
                          <a:effectLst/>
                          <a:latin typeface="Calibri" panose="020F0502020204030204" pitchFamily="34" charset="0"/>
                          <a:cs typeface="Calibri" panose="020F0502020204030204" pitchFamily="34" charset="0"/>
                        </a:rPr>
                        <a:t>privredna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društva</a:t>
                      </a:r>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341001059"/>
                  </a:ext>
                </a:extLst>
              </a:tr>
              <a:tr h="0">
                <a:tc>
                  <a:txBody>
                    <a:bodyPr/>
                    <a:lstStyle/>
                    <a:p>
                      <a:pPr marL="285750" indent="-285750" algn="l" fontAlgn="b">
                        <a:buFont typeface="Arial" panose="020B0604020202020204" pitchFamily="34" charset="0"/>
                        <a:buChar char="•"/>
                      </a:pPr>
                      <a:r>
                        <a:rPr lang="en-US" sz="1800" u="none" strike="noStrike" dirty="0" err="1">
                          <a:effectLst/>
                          <a:latin typeface="Calibri" panose="020F0502020204030204" pitchFamily="34" charset="0"/>
                          <a:cs typeface="Calibri" panose="020F0502020204030204" pitchFamily="34" charset="0"/>
                        </a:rPr>
                        <a:t>Olakšanje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uslova</a:t>
                      </a:r>
                      <a:r>
                        <a:rPr lang="en-US" sz="1800" u="none" strike="noStrike" dirty="0">
                          <a:effectLst/>
                          <a:latin typeface="Calibri" panose="020F0502020204030204" pitchFamily="34" charset="0"/>
                          <a:cs typeface="Calibri" panose="020F0502020204030204" pitchFamily="34" charset="0"/>
                        </a:rPr>
                        <a:t> za </a:t>
                      </a:r>
                      <a:r>
                        <a:rPr lang="en-US" sz="1800" u="none" strike="noStrike" dirty="0" err="1">
                          <a:effectLst/>
                          <a:latin typeface="Calibri" panose="020F0502020204030204" pitchFamily="34" charset="0"/>
                          <a:cs typeface="Calibri" panose="020F0502020204030204" pitchFamily="34" charset="0"/>
                        </a:rPr>
                        <a:t>privatne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zdravstvene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ustanove</a:t>
                      </a:r>
                      <a:r>
                        <a:rPr lang="en-US" sz="1800" u="none" strike="noStrike" dirty="0">
                          <a:effectLst/>
                          <a:latin typeface="Calibri" panose="020F0502020204030204" pitchFamily="34" charset="0"/>
                          <a:cs typeface="Calibri" panose="020F0502020204030204" pitchFamily="34" charset="0"/>
                        </a:rPr>
                        <a:t> i </a:t>
                      </a:r>
                      <a:r>
                        <a:rPr lang="en-US" sz="1800" u="none" strike="noStrike" dirty="0" err="1">
                          <a:effectLst/>
                          <a:latin typeface="Calibri" panose="020F0502020204030204" pitchFamily="34" charset="0"/>
                          <a:cs typeface="Calibri" panose="020F0502020204030204" pitchFamily="34" charset="0"/>
                        </a:rPr>
                        <a:t>oblike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privatne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prakse</a:t>
                      </a:r>
                      <a:r>
                        <a:rPr lang="en-US" sz="1800" u="none" strike="noStrike" dirty="0">
                          <a:effectLst/>
                          <a:latin typeface="Calibri" panose="020F0502020204030204" pitchFamily="34" charset="0"/>
                          <a:cs typeface="Calibri" panose="020F0502020204030204" pitchFamily="34" charset="0"/>
                        </a:rPr>
                        <a:t> u </a:t>
                      </a:r>
                      <a:r>
                        <a:rPr lang="en-US" sz="1800" u="none" strike="noStrike" dirty="0" err="1">
                          <a:effectLst/>
                          <a:latin typeface="Calibri" panose="020F0502020204030204" pitchFamily="34" charset="0"/>
                          <a:cs typeface="Calibri" panose="020F0502020204030204" pitchFamily="34" charset="0"/>
                        </a:rPr>
                        <a:t>zdravstvu</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uvođenje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novih</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vrsta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zdravstvenih</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ustanova</a:t>
                      </a:r>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376217522"/>
                  </a:ext>
                </a:extLst>
              </a:tr>
              <a:tr h="239306">
                <a:tc>
                  <a:txBody>
                    <a:bodyPr/>
                    <a:lstStyle/>
                    <a:p>
                      <a:pPr marL="285750" indent="-285750" algn="l" fontAlgn="b">
                        <a:buFont typeface="Arial" panose="020B0604020202020204" pitchFamily="34" charset="0"/>
                        <a:buChar char="•"/>
                      </a:pPr>
                      <a:r>
                        <a:rPr lang="en-US" sz="1800" u="none" strike="noStrike">
                          <a:effectLst/>
                          <a:latin typeface="Calibri" panose="020F0502020204030204" pitchFamily="34" charset="0"/>
                          <a:cs typeface="Calibri" panose="020F0502020204030204" pitchFamily="34" charset="0"/>
                        </a:rPr>
                        <a:t>Osnivanje i funkcionisanje Nacionalnog komiteta za olakšavanje trgovine                                                                                                                                                                                                                                                                                                                                                                                                                                                                                                                                                                                                                                                                                                                                                                                                                                                                                                                                                                </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1219332391"/>
                  </a:ext>
                </a:extLst>
              </a:tr>
              <a:tr h="239306">
                <a:tc>
                  <a:txBody>
                    <a:bodyPr/>
                    <a:lstStyle/>
                    <a:p>
                      <a:pPr marL="285750" indent="-285750" algn="l" fontAlgn="b">
                        <a:buFont typeface="Arial" panose="020B0604020202020204" pitchFamily="34" charset="0"/>
                        <a:buChar char="•"/>
                      </a:pPr>
                      <a:r>
                        <a:rPr lang="en-US" sz="1800" u="none" strike="noStrike" dirty="0" err="1">
                          <a:effectLst/>
                          <a:latin typeface="Calibri" panose="020F0502020204030204" pitchFamily="34" charset="0"/>
                          <a:cs typeface="Calibri" panose="020F0502020204030204" pitchFamily="34" charset="0"/>
                        </a:rPr>
                        <a:t>Pojednostavljeno</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plaćanje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poreza</a:t>
                      </a:r>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2659448821"/>
                  </a:ext>
                </a:extLst>
              </a:tr>
              <a:tr h="239306">
                <a:tc>
                  <a:txBody>
                    <a:bodyPr/>
                    <a:lstStyle/>
                    <a:p>
                      <a:pPr marL="285750" indent="-285750" algn="l" fontAlgn="b">
                        <a:buFont typeface="Arial" panose="020B0604020202020204" pitchFamily="34" charset="0"/>
                        <a:buChar char="•"/>
                      </a:pPr>
                      <a:r>
                        <a:rPr lang="en-US" sz="1800" u="none" strike="noStrike" dirty="0" err="1">
                          <a:effectLst/>
                          <a:latin typeface="Calibri" panose="020F0502020204030204" pitchFamily="34" charset="0"/>
                          <a:cs typeface="Calibri" panose="020F0502020204030204" pitchFamily="34" charset="0"/>
                        </a:rPr>
                        <a:t>Povećanje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minimalne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zarade</a:t>
                      </a:r>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1451849097"/>
                  </a:ext>
                </a:extLst>
              </a:tr>
              <a:tr h="239306">
                <a:tc>
                  <a:txBody>
                    <a:bodyPr/>
                    <a:lstStyle/>
                    <a:p>
                      <a:pPr marL="285750" indent="-285750" algn="l" fontAlgn="b">
                        <a:buFont typeface="Arial" panose="020B0604020202020204" pitchFamily="34" charset="0"/>
                        <a:buChar char="•"/>
                      </a:pPr>
                      <a:r>
                        <a:rPr lang="en-US" sz="1800" u="none" strike="noStrike" dirty="0" err="1">
                          <a:effectLst/>
                          <a:latin typeface="Calibri" panose="020F0502020204030204" pitchFamily="34" charset="0"/>
                          <a:cs typeface="Calibri" panose="020F0502020204030204" pitchFamily="34" charset="0"/>
                        </a:rPr>
                        <a:t>Predlog</a:t>
                      </a:r>
                      <a:r>
                        <a:rPr lang="en-US" sz="1800" u="none" strike="noStrike" dirty="0">
                          <a:effectLst/>
                          <a:latin typeface="Calibri" panose="020F0502020204030204" pitchFamily="34" charset="0"/>
                          <a:cs typeface="Calibri" panose="020F0502020204030204" pitchFamily="34" charset="0"/>
                        </a:rPr>
                        <a:t> za </a:t>
                      </a:r>
                      <a:r>
                        <a:rPr lang="en-US" sz="1800" u="none" strike="noStrike" dirty="0" err="1">
                          <a:effectLst/>
                          <a:latin typeface="Calibri" panose="020F0502020204030204" pitchFamily="34" charset="0"/>
                          <a:cs typeface="Calibri" panose="020F0502020204030204" pitchFamily="34" charset="0"/>
                        </a:rPr>
                        <a:t>unapređenje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sistema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paušalnog</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oporezivanja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koji</a:t>
                      </a:r>
                      <a:r>
                        <a:rPr lang="en-US" sz="1800" u="none" strike="noStrike" dirty="0">
                          <a:effectLst/>
                          <a:latin typeface="Calibri" panose="020F0502020204030204" pitchFamily="34" charset="0"/>
                          <a:cs typeface="Calibri" panose="020F0502020204030204" pitchFamily="34" charset="0"/>
                        </a:rPr>
                        <a:t> je </a:t>
                      </a:r>
                      <a:r>
                        <a:rPr lang="en-US" sz="1800" u="none" strike="noStrike" dirty="0" err="1">
                          <a:effectLst/>
                          <a:latin typeface="Calibri" panose="020F0502020204030204" pitchFamily="34" charset="0"/>
                          <a:cs typeface="Calibri" panose="020F0502020204030204" pitchFamily="34" charset="0"/>
                        </a:rPr>
                        <a:t>još</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uvek</a:t>
                      </a:r>
                      <a:r>
                        <a:rPr lang="en-US" sz="1800" u="none" strike="noStrike" dirty="0">
                          <a:effectLst/>
                          <a:latin typeface="Calibri" panose="020F0502020204030204" pitchFamily="34" charset="0"/>
                          <a:cs typeface="Calibri" panose="020F0502020204030204" pitchFamily="34" charset="0"/>
                        </a:rPr>
                        <a:t> u </a:t>
                      </a:r>
                      <a:r>
                        <a:rPr lang="en-US" sz="1800" u="none" strike="noStrike" dirty="0" err="1">
                          <a:effectLst/>
                          <a:latin typeface="Calibri" panose="020F0502020204030204" pitchFamily="34" charset="0"/>
                          <a:cs typeface="Calibri" panose="020F0502020204030204" pitchFamily="34" charset="0"/>
                        </a:rPr>
                        <a:t>toku</a:t>
                      </a:r>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1769801335"/>
                  </a:ext>
                </a:extLst>
              </a:tr>
              <a:tr h="239306">
                <a:tc>
                  <a:txBody>
                    <a:bodyPr/>
                    <a:lstStyle/>
                    <a:p>
                      <a:pPr marL="285750" indent="-285750" algn="l" fontAlgn="b">
                        <a:buFont typeface="Arial" panose="020B0604020202020204" pitchFamily="34" charset="0"/>
                        <a:buChar char="•"/>
                      </a:pPr>
                      <a:r>
                        <a:rPr lang="sv-SE" sz="1800" u="none" strike="noStrike">
                          <a:effectLst/>
                          <a:latin typeface="Calibri" panose="020F0502020204030204" pitchFamily="34" charset="0"/>
                          <a:cs typeface="Calibri" panose="020F0502020204030204" pitchFamily="34" charset="0"/>
                        </a:rPr>
                        <a:t>Projekat 'Otvorena vrata sa inspekcijom'                                                                                                                                                                                                                                                                                                                                                                                                                                                                                                                                                                                                                                                                                                                                                                                                                                                                                                                                                                                                </a:t>
                      </a:r>
                      <a:endParaRPr lang="sv-SE"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1201196764"/>
                  </a:ext>
                </a:extLst>
              </a:tr>
              <a:tr h="239306">
                <a:tc>
                  <a:txBody>
                    <a:bodyPr/>
                    <a:lstStyle/>
                    <a:p>
                      <a:pPr marL="285750" indent="-285750" algn="l" fontAlgn="b">
                        <a:buFont typeface="Arial" panose="020B0604020202020204" pitchFamily="34" charset="0"/>
                        <a:buChar char="•"/>
                      </a:pPr>
                      <a:r>
                        <a:rPr lang="en-US" sz="1800" u="none" strike="noStrike">
                          <a:effectLst/>
                          <a:latin typeface="Calibri" panose="020F0502020204030204" pitchFamily="34" charset="0"/>
                          <a:cs typeface="Calibri" panose="020F0502020204030204" pitchFamily="34" charset="0"/>
                        </a:rPr>
                        <a:t>Realizacija brojnih preporuka Saveta stranih investitora iznetih u Beloj knjizi                                                                                                                                                                                                                                                                                                                                                                                                                                                                                                                                                                                                                                                                                                                                                                                                                                                                                                                                                         </a:t>
                      </a:r>
                      <a:endParaRPr lang="en-US" sz="1800" b="0" i="0" u="none" strike="noStrike">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1959599396"/>
                  </a:ext>
                </a:extLst>
              </a:tr>
              <a:tr h="717917">
                <a:tc>
                  <a:txBody>
                    <a:bodyPr/>
                    <a:lstStyle/>
                    <a:p>
                      <a:pPr marL="285750" indent="-285750" algn="l" fontAlgn="b">
                        <a:buFont typeface="Arial" panose="020B0604020202020204" pitchFamily="34" charset="0"/>
                        <a:buChar char="•"/>
                      </a:pPr>
                      <a:r>
                        <a:rPr lang="en-US" sz="1800" u="none" strike="noStrike" dirty="0">
                          <a:effectLst/>
                          <a:latin typeface="Calibri" panose="020F0502020204030204" pitchFamily="34" charset="0"/>
                          <a:cs typeface="Calibri" panose="020F0502020204030204" pitchFamily="34" charset="0"/>
                        </a:rPr>
                        <a:t>Savez </a:t>
                      </a:r>
                      <a:r>
                        <a:rPr lang="en-US" sz="1800" u="none" strike="noStrike" dirty="0" err="1">
                          <a:effectLst/>
                          <a:latin typeface="Calibri" panose="020F0502020204030204" pitchFamily="34" charset="0"/>
                          <a:cs typeface="Calibri" panose="020F0502020204030204" pitchFamily="34" charset="0"/>
                        </a:rPr>
                        <a:t>pčelarskih</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organizacija</a:t>
                      </a:r>
                      <a:r>
                        <a:rPr lang="en-US" sz="1800" u="none" strike="noStrike" dirty="0">
                          <a:effectLst/>
                          <a:latin typeface="Calibri" panose="020F0502020204030204" pitchFamily="34" charset="0"/>
                          <a:cs typeface="Calibri" panose="020F0502020204030204" pitchFamily="34" charset="0"/>
                        </a:rPr>
                        <a:t> Srbije (SPOS) je </a:t>
                      </a:r>
                      <a:r>
                        <a:rPr lang="en-US" sz="1800" u="none" strike="noStrike" dirty="0" err="1">
                          <a:effectLst/>
                          <a:latin typeface="Calibri" panose="020F0502020204030204" pitchFamily="34" charset="0"/>
                          <a:cs typeface="Calibri" panose="020F0502020204030204" pitchFamily="34" charset="0"/>
                        </a:rPr>
                        <a:t>inicirao</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temu</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rešavanja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problema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trovanja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pčela</a:t>
                      </a:r>
                      <a:r>
                        <a:rPr lang="en-US" sz="1800" u="none" strike="noStrike" dirty="0">
                          <a:effectLst/>
                          <a:latin typeface="Calibri" panose="020F0502020204030204" pitchFamily="34" charset="0"/>
                          <a:cs typeface="Calibri" panose="020F0502020204030204" pitchFamily="34" charset="0"/>
                        </a:rPr>
                        <a:t> u </a:t>
                      </a:r>
                      <a:r>
                        <a:rPr lang="en-US" sz="1800" u="none" strike="noStrike" dirty="0" err="1">
                          <a:effectLst/>
                          <a:latin typeface="Calibri" panose="020F0502020204030204" pitchFamily="34" charset="0"/>
                          <a:cs typeface="Calibri" panose="020F0502020204030204" pitchFamily="34" charset="0"/>
                        </a:rPr>
                        <a:t>Srbiji</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Udruženje</a:t>
                      </a:r>
                      <a:r>
                        <a:rPr lang="en-US" sz="1800" u="none" strike="noStrike" dirty="0">
                          <a:effectLst/>
                          <a:latin typeface="Calibri" panose="020F0502020204030204" pitchFamily="34" charset="0"/>
                          <a:cs typeface="Calibri" panose="020F0502020204030204" pitchFamily="34" charset="0"/>
                        </a:rPr>
                        <a:t> za razvoj </a:t>
                      </a:r>
                      <a:r>
                        <a:rPr lang="en-US" sz="1800" u="none" strike="noStrike" dirty="0" err="1">
                          <a:effectLst/>
                          <a:latin typeface="Calibri" panose="020F0502020204030204" pitchFamily="34" charset="0"/>
                          <a:cs typeface="Calibri" panose="020F0502020204030204" pitchFamily="34" charset="0"/>
                        </a:rPr>
                        <a:t>preduzetništva</a:t>
                      </a:r>
                      <a:r>
                        <a:rPr lang="en-US" sz="1800" u="none" strike="noStrike" dirty="0">
                          <a:effectLst/>
                          <a:latin typeface="Calibri" panose="020F0502020204030204" pitchFamily="34" charset="0"/>
                          <a:cs typeface="Calibri" panose="020F0502020204030204" pitchFamily="34" charset="0"/>
                        </a:rPr>
                        <a:t> (URP) se </a:t>
                      </a:r>
                      <a:r>
                        <a:rPr lang="en-US" sz="1800" u="none" strike="noStrike" dirty="0" err="1">
                          <a:effectLst/>
                          <a:latin typeface="Calibri" panose="020F0502020204030204" pitchFamily="34" charset="0"/>
                          <a:cs typeface="Calibri" panose="020F0502020204030204" pitchFamily="34" charset="0"/>
                        </a:rPr>
                        <a:t>zalaže</a:t>
                      </a:r>
                      <a:r>
                        <a:rPr lang="en-US" sz="1800" u="none" strike="noStrike" dirty="0">
                          <a:effectLst/>
                          <a:latin typeface="Calibri" panose="020F0502020204030204" pitchFamily="34" charset="0"/>
                          <a:cs typeface="Calibri" panose="020F0502020204030204" pitchFamily="34" charset="0"/>
                        </a:rPr>
                        <a:t> za </a:t>
                      </a:r>
                      <a:r>
                        <a:rPr lang="en-US" sz="1800" u="none" strike="noStrike" dirty="0" err="1">
                          <a:effectLst/>
                          <a:latin typeface="Calibri" panose="020F0502020204030204" pitchFamily="34" charset="0"/>
                          <a:cs typeface="Calibri" panose="020F0502020204030204" pitchFamily="34" charset="0"/>
                        </a:rPr>
                        <a:t>unapređenje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sistema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paušalnog</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oporezivanja</a:t>
                      </a:r>
                      <a:r>
                        <a:rPr lang="en-US" sz="1800" u="none" strike="noStrike" dirty="0">
                          <a:effectLst/>
                          <a:latin typeface="Calibri" panose="020F0502020204030204" pitchFamily="34" charset="0"/>
                          <a:cs typeface="Calibri" panose="020F0502020204030204" pitchFamily="34" charset="0"/>
                        </a:rPr>
                        <a:t>, a </a:t>
                      </a:r>
                      <a:r>
                        <a:rPr lang="en-US" sz="1800" u="none" strike="noStrike" dirty="0" err="1">
                          <a:effectLst/>
                          <a:latin typeface="Calibri" panose="020F0502020204030204" pitchFamily="34" charset="0"/>
                          <a:cs typeface="Calibri" panose="020F0502020204030204" pitchFamily="34" charset="0"/>
                        </a:rPr>
                        <a:t>Udruženje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Agroklaster</a:t>
                      </a:r>
                      <a:r>
                        <a:rPr lang="en-US" sz="1800" u="none" strike="noStrike" dirty="0">
                          <a:effectLst/>
                          <a:latin typeface="Calibri" panose="020F0502020204030204" pitchFamily="34" charset="0"/>
                          <a:cs typeface="Calibri" panose="020F0502020204030204" pitchFamily="34" charset="0"/>
                        </a:rPr>
                        <a:t> Srbije (AKS) za </a:t>
                      </a:r>
                      <a:r>
                        <a:rPr lang="en-US" sz="1800" u="none" strike="noStrike" dirty="0" err="1">
                          <a:effectLst/>
                          <a:latin typeface="Calibri" panose="020F0502020204030204" pitchFamily="34" charset="0"/>
                          <a:cs typeface="Calibri" panose="020F0502020204030204" pitchFamily="34" charset="0"/>
                        </a:rPr>
                        <a:t>ukidanje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regu-latornih</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prepreka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razvoju</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organske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proizvodnje</a:t>
                      </a:r>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196347929"/>
                  </a:ext>
                </a:extLst>
              </a:tr>
              <a:tr h="717917">
                <a:tc>
                  <a:txBody>
                    <a:bodyPr/>
                    <a:lstStyle/>
                    <a:p>
                      <a:pPr marL="285750" indent="-285750" algn="l" fontAlgn="b">
                        <a:buFont typeface="Arial" panose="020B0604020202020204" pitchFamily="34" charset="0"/>
                        <a:buChar char="•"/>
                      </a:pPr>
                      <a:r>
                        <a:rPr lang="en-US" sz="1800" u="none" strike="noStrike" dirty="0" err="1">
                          <a:effectLst/>
                          <a:latin typeface="Calibri" panose="020F0502020204030204" pitchFamily="34" charset="0"/>
                          <a:cs typeface="Calibri" panose="020F0502020204030204" pitchFamily="34" charset="0"/>
                        </a:rPr>
                        <a:t>Uticao</a:t>
                      </a:r>
                      <a:r>
                        <a:rPr lang="en-US" sz="1800" u="none" strike="noStrike" dirty="0">
                          <a:effectLst/>
                          <a:latin typeface="Calibri" panose="020F0502020204030204" pitchFamily="34" charset="0"/>
                          <a:cs typeface="Calibri" panose="020F0502020204030204" pitchFamily="34" charset="0"/>
                        </a:rPr>
                        <a:t> je </a:t>
                      </a:r>
                      <a:r>
                        <a:rPr lang="en-US" sz="1800" u="none" strike="noStrike" dirty="0" err="1">
                          <a:effectLst/>
                          <a:latin typeface="Calibri" panose="020F0502020204030204" pitchFamily="34" charset="0"/>
                          <a:cs typeface="Calibri" panose="020F0502020204030204" pitchFamily="34" charset="0"/>
                        </a:rPr>
                        <a:t>na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dalje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unapređenje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procesa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digitalizacije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npr</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usvajanje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propisa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kojim</a:t>
                      </a:r>
                      <a:r>
                        <a:rPr lang="en-US" sz="1800" u="none" strike="noStrike" dirty="0">
                          <a:effectLst/>
                          <a:latin typeface="Calibri" panose="020F0502020204030204" pitchFamily="34" charset="0"/>
                          <a:cs typeface="Calibri" panose="020F0502020204030204" pitchFamily="34" charset="0"/>
                        </a:rPr>
                        <a:t> se </a:t>
                      </a:r>
                      <a:r>
                        <a:rPr lang="en-US" sz="1800" u="none" strike="noStrike" dirty="0" err="1">
                          <a:effectLst/>
                          <a:latin typeface="Calibri" panose="020F0502020204030204" pitchFamily="34" charset="0"/>
                          <a:cs typeface="Calibri" panose="020F0502020204030204" pitchFamily="34" charset="0"/>
                        </a:rPr>
                        <a:t>uređuje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utvrđivanje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identiteta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korisnika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finansijskih</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usluga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na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daljinu</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upotrebom</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sredstava</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elektronske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komunikacije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unapređenje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elektronske</a:t>
                      </a:r>
                      <a:r>
                        <a:rPr lang="en-US" sz="1800" u="none" strike="noStrike" dirty="0">
                          <a:effectLst/>
                          <a:latin typeface="Calibri" panose="020F0502020204030204" pitchFamily="34" charset="0"/>
                          <a:cs typeface="Calibri" panose="020F0502020204030204" pitchFamily="34" charset="0"/>
                        </a:rPr>
                        <a:t> </a:t>
                      </a:r>
                      <a:r>
                        <a:rPr lang="en-US" sz="1800" u="none" strike="noStrike" dirty="0" err="1">
                          <a:effectLst/>
                          <a:latin typeface="Calibri" panose="020F0502020204030204" pitchFamily="34" charset="0"/>
                          <a:cs typeface="Calibri" panose="020F0502020204030204" pitchFamily="34" charset="0"/>
                        </a:rPr>
                        <a:t>trgovine</a:t>
                      </a:r>
                      <a:r>
                        <a:rPr lang="en-US" sz="1800" u="none" strike="noStrike" dirty="0">
                          <a:effectLst/>
                          <a:latin typeface="Calibri" panose="020F0502020204030204" pitchFamily="34" charset="0"/>
                          <a:cs typeface="Calibri" panose="020F0502020204030204" pitchFamily="34" charset="0"/>
                        </a:rPr>
                        <a:t>).                                                                                                                                                                                                                                                                                                                                                                                                                                                                                                                                                                                                                                                                                                                                                                                  </a:t>
                      </a:r>
                      <a:endParaRPr lang="en-US" sz="1800" b="0" i="0" u="none" strike="noStrike" dirty="0">
                        <a:solidFill>
                          <a:srgbClr val="000000"/>
                        </a:solidFill>
                        <a:effectLst/>
                        <a:latin typeface="Calibri" panose="020F0502020204030204" pitchFamily="34" charset="0"/>
                        <a:cs typeface="Calibri" panose="020F0502020204030204" pitchFamily="34" charset="0"/>
                      </a:endParaRPr>
                    </a:p>
                  </a:txBody>
                  <a:tcPr marL="9525" marR="9525" marT="9525" marB="0"/>
                </a:tc>
                <a:extLst>
                  <a:ext uri="{0D108BD9-81ED-4DB2-BD59-A6C34878D82A}">
                    <a16:rowId xmlns:a16="http://schemas.microsoft.com/office/drawing/2014/main" val="1864338979"/>
                  </a:ext>
                </a:extLst>
              </a:tr>
            </a:tbl>
          </a:graphicData>
        </a:graphic>
      </p:graphicFrame>
    </p:spTree>
    <p:extLst>
      <p:ext uri="{BB962C8B-B14F-4D97-AF65-F5344CB8AC3E}">
        <p14:creationId xmlns:p14="http://schemas.microsoft.com/office/powerpoint/2010/main" val="3447252664"/>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10252709" cy="598488"/>
          </a:xfrm>
        </p:spPr>
        <p:txBody>
          <a:bodyPr/>
          <a:lstStyle/>
          <a:p>
            <a:r>
              <a:rPr lang="sr-Latn-RS" sz="3200" dirty="0"/>
              <a:t>Zainteresovanost/otvorenost za JPD - samoprocena</a:t>
            </a:r>
            <a:endParaRPr lang="pl-PL" sz="3200" dirty="0"/>
          </a:p>
        </p:txBody>
      </p:sp>
      <p:sp>
        <p:nvSpPr>
          <p:cNvPr id="14" name="Content Placeholder 13"/>
          <p:cNvSpPr>
            <a:spLocks noGrp="1"/>
          </p:cNvSpPr>
          <p:nvPr>
            <p:ph type="body" sz="quarter" idx="14"/>
          </p:nvPr>
        </p:nvSpPr>
        <p:spPr>
          <a:xfrm>
            <a:off x="383183" y="6954723"/>
            <a:ext cx="5832647" cy="305841"/>
          </a:xfrm>
        </p:spPr>
        <p:txBody>
          <a:bodyPr>
            <a:normAutofit/>
          </a:bodyPr>
          <a:lstStyle/>
          <a:p>
            <a:r>
              <a:rPr lang="sr-Latn-RS" sz="1600" i="1" dirty="0">
                <a:latin typeface="Calibri" panose="020F0502020204030204" pitchFamily="34" charset="0"/>
              </a:rPr>
              <a:t>Baza: Ukupna ciljna populacija – Privrednici i poslovna udruženja </a:t>
            </a:r>
            <a:endParaRPr lang="en-GB" sz="1600" i="1" dirty="0">
              <a:latin typeface="Calibri" panose="020F0502020204030204" pitchFamily="34" charset="0"/>
            </a:endParaRPr>
          </a:p>
        </p:txBody>
      </p:sp>
      <p:sp>
        <p:nvSpPr>
          <p:cNvPr id="7" name="Content Placeholder 13">
            <a:extLst>
              <a:ext uri="{FF2B5EF4-FFF2-40B4-BE49-F238E27FC236}">
                <a16:creationId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Da li ste zainteresovani za dijalog sa javnim institucijama? /  Koja od navedenih tvrdnji najviše odgovara Vašem stavu u vezi sa JPD?</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8" name="Content Placeholder 13">
            <a:extLst>
              <a:ext uri="{FF2B5EF4-FFF2-40B4-BE49-F238E27FC236}">
                <a16:creationId xmlns:a16="http://schemas.microsoft.com/office/drawing/2014/main" id="{FF0B6C7D-27D5-44E9-8809-792D9125DBB7}"/>
              </a:ext>
            </a:extLst>
          </p:cNvPr>
          <p:cNvGraphicFramePr>
            <a:graphicFrameLocks/>
          </p:cNvGraphicFramePr>
          <p:nvPr>
            <p:extLst>
              <p:ext uri="{D42A27DB-BD31-4B8C-83A1-F6EECF244321}">
                <p14:modId xmlns:p14="http://schemas.microsoft.com/office/powerpoint/2010/main" val="3667982951"/>
              </p:ext>
            </p:extLst>
          </p:nvPr>
        </p:nvGraphicFramePr>
        <p:xfrm>
          <a:off x="383183" y="2317195"/>
          <a:ext cx="6840760"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Rounded Corners 9">
            <a:extLst>
              <a:ext uri="{FF2B5EF4-FFF2-40B4-BE49-F238E27FC236}">
                <a16:creationId xmlns:a16="http://schemas.microsoft.com/office/drawing/2014/main" id="{F26C8382-F992-4D4D-B011-F7A9830DF523}"/>
              </a:ext>
            </a:extLst>
          </p:cNvPr>
          <p:cNvSpPr/>
          <p:nvPr/>
        </p:nvSpPr>
        <p:spPr bwMode="gray">
          <a:xfrm>
            <a:off x="3407519" y="1694179"/>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Privatni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Rectangle: Rounded Corners 10">
            <a:extLst>
              <a:ext uri="{FF2B5EF4-FFF2-40B4-BE49-F238E27FC236}">
                <a16:creationId xmlns:a16="http://schemas.microsoft.com/office/drawing/2014/main" id="{84D90FCB-6FDD-49D8-B6A7-863AAB4FA79B}"/>
              </a:ext>
            </a:extLst>
          </p:cNvPr>
          <p:cNvSpPr/>
          <p:nvPr/>
        </p:nvSpPr>
        <p:spPr bwMode="gray">
          <a:xfrm>
            <a:off x="8139961" y="1698121"/>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2" name="Content Placeholder 13">
            <a:extLst>
              <a:ext uri="{FF2B5EF4-FFF2-40B4-BE49-F238E27FC236}">
                <a16:creationId xmlns:a16="http://schemas.microsoft.com/office/drawing/2014/main" id="{BCE83382-AF47-455F-B033-92278FDFD3AD}"/>
              </a:ext>
            </a:extLst>
          </p:cNvPr>
          <p:cNvSpPr txBox="1">
            <a:spLocks/>
          </p:cNvSpPr>
          <p:nvPr/>
        </p:nvSpPr>
        <p:spPr bwMode="gray">
          <a:xfrm>
            <a:off x="8016031" y="6911863"/>
            <a:ext cx="5040560" cy="348701"/>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Baza: Ukupna ciljna </a:t>
            </a:r>
            <a:r>
              <a:rPr lang="sr-Latn-RS" sz="1600" i="1" dirty="0">
                <a:solidFill>
                  <a:srgbClr val="222223"/>
                </a:solidFill>
                <a:latin typeface="Calibri" panose="020F0502020204030204" pitchFamily="34" charset="0"/>
              </a:rPr>
              <a:t>populacija - Javni sektor </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16" name="Content Placeholder 13">
            <a:extLst>
              <a:ext uri="{FF2B5EF4-FFF2-40B4-BE49-F238E27FC236}">
                <a16:creationId xmlns:a16="http://schemas.microsoft.com/office/drawing/2014/main" id="{83F6D9AB-213A-48DB-AC99-2AF5D6E85F34}"/>
              </a:ext>
            </a:extLst>
          </p:cNvPr>
          <p:cNvGraphicFramePr>
            <a:graphicFrameLocks/>
          </p:cNvGraphicFramePr>
          <p:nvPr>
            <p:extLst>
              <p:ext uri="{D42A27DB-BD31-4B8C-83A1-F6EECF244321}">
                <p14:modId xmlns:p14="http://schemas.microsoft.com/office/powerpoint/2010/main" val="3552623261"/>
              </p:ext>
            </p:extLst>
          </p:nvPr>
        </p:nvGraphicFramePr>
        <p:xfrm>
          <a:off x="7625807" y="2288955"/>
          <a:ext cx="5400600" cy="4242173"/>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7973374"/>
      </p:ext>
    </p:extLst>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10252709" cy="598488"/>
          </a:xfrm>
        </p:spPr>
        <p:txBody>
          <a:bodyPr/>
          <a:lstStyle/>
          <a:p>
            <a:r>
              <a:rPr lang="sr-Latn-RS" sz="3200" dirty="0"/>
              <a:t>Zainteresovanost/otvorenost za JPD - samoprocena</a:t>
            </a:r>
            <a:endParaRPr lang="pl-PL" sz="3200" dirty="0"/>
          </a:p>
        </p:txBody>
      </p:sp>
      <p:sp>
        <p:nvSpPr>
          <p:cNvPr id="7" name="Content Placeholder 13">
            <a:extLst>
              <a:ext uri="{FF2B5EF4-FFF2-40B4-BE49-F238E27FC236}">
                <a16:creationId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fontScale="925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Koliko su, po Vašem mišljenju, kolege iz Vaše institucije koje rade na pripremama i izmenama propisa zainteresovane za dijalog za predstavnicima privrede? / Koliko su, po Vašem mišljenju, predstavnici privrede uopšte zainteresovani za dijalog sa javnim institucijama? </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8" name="Content Placeholder 13">
            <a:extLst>
              <a:ext uri="{FF2B5EF4-FFF2-40B4-BE49-F238E27FC236}">
                <a16:creationId xmlns:a16="http://schemas.microsoft.com/office/drawing/2014/main" id="{FF0B6C7D-27D5-44E9-8809-792D9125DBB7}"/>
              </a:ext>
            </a:extLst>
          </p:cNvPr>
          <p:cNvGraphicFramePr>
            <a:graphicFrameLocks/>
          </p:cNvGraphicFramePr>
          <p:nvPr>
            <p:extLst>
              <p:ext uri="{D42A27DB-BD31-4B8C-83A1-F6EECF244321}">
                <p14:modId xmlns:p14="http://schemas.microsoft.com/office/powerpoint/2010/main" val="1332610069"/>
              </p:ext>
            </p:extLst>
          </p:nvPr>
        </p:nvGraphicFramePr>
        <p:xfrm>
          <a:off x="362805" y="2170674"/>
          <a:ext cx="6840760" cy="4392488"/>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Rounded Corners 10">
            <a:extLst>
              <a:ext uri="{FF2B5EF4-FFF2-40B4-BE49-F238E27FC236}">
                <a16:creationId xmlns:a16="http://schemas.microsoft.com/office/drawing/2014/main" id="{84D90FCB-6FDD-49D8-B6A7-863AAB4FA79B}"/>
              </a:ext>
            </a:extLst>
          </p:cNvPr>
          <p:cNvSpPr/>
          <p:nvPr/>
        </p:nvSpPr>
        <p:spPr bwMode="gray">
          <a:xfrm>
            <a:off x="10824343" y="470571"/>
            <a:ext cx="2232248"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2" name="Content Placeholder 13">
            <a:extLst>
              <a:ext uri="{FF2B5EF4-FFF2-40B4-BE49-F238E27FC236}">
                <a16:creationId xmlns:a16="http://schemas.microsoft.com/office/drawing/2014/main" id="{BCE83382-AF47-455F-B033-92278FDFD3AD}"/>
              </a:ext>
            </a:extLst>
          </p:cNvPr>
          <p:cNvSpPr txBox="1">
            <a:spLocks/>
          </p:cNvSpPr>
          <p:nvPr/>
        </p:nvSpPr>
        <p:spPr bwMode="gray">
          <a:xfrm>
            <a:off x="671215" y="6911863"/>
            <a:ext cx="5040560" cy="348701"/>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Baza: Ukupna ciljna </a:t>
            </a:r>
            <a:r>
              <a:rPr lang="sr-Latn-RS" sz="1600" i="1" dirty="0">
                <a:solidFill>
                  <a:srgbClr val="222223"/>
                </a:solidFill>
                <a:latin typeface="Calibri" panose="020F0502020204030204" pitchFamily="34" charset="0"/>
              </a:rPr>
              <a:t>populacija - Javni sektor </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9" name="Content Placeholder 13">
            <a:extLst>
              <a:ext uri="{FF2B5EF4-FFF2-40B4-BE49-F238E27FC236}">
                <a16:creationId xmlns:a16="http://schemas.microsoft.com/office/drawing/2014/main" id="{1536A855-23EE-4447-9C50-67B29B85D0B2}"/>
              </a:ext>
            </a:extLst>
          </p:cNvPr>
          <p:cNvGraphicFramePr>
            <a:graphicFrameLocks/>
          </p:cNvGraphicFramePr>
          <p:nvPr>
            <p:extLst>
              <p:ext uri="{D42A27DB-BD31-4B8C-83A1-F6EECF244321}">
                <p14:modId xmlns:p14="http://schemas.microsoft.com/office/powerpoint/2010/main" val="828816869"/>
              </p:ext>
            </p:extLst>
          </p:nvPr>
        </p:nvGraphicFramePr>
        <p:xfrm>
          <a:off x="5110421" y="2366455"/>
          <a:ext cx="6840760" cy="4392488"/>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Rounded Corners 12">
            <a:extLst>
              <a:ext uri="{FF2B5EF4-FFF2-40B4-BE49-F238E27FC236}">
                <a16:creationId xmlns:a16="http://schemas.microsoft.com/office/drawing/2014/main" id="{ADA9D4F7-EB4F-4FC8-8531-A20ED893BA1A}"/>
              </a:ext>
            </a:extLst>
          </p:cNvPr>
          <p:cNvSpPr/>
          <p:nvPr/>
        </p:nvSpPr>
        <p:spPr bwMode="gray">
          <a:xfrm>
            <a:off x="671215" y="1677525"/>
            <a:ext cx="4032448" cy="528749"/>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222223"/>
              </a:buClr>
              <a:defRPr/>
            </a:pPr>
            <a:r>
              <a:rPr lang="sr-Latn-RS" sz="1800" b="1" dirty="0">
                <a:solidFill>
                  <a:prstClr val="white"/>
                </a:solidFill>
                <a:latin typeface="Calibri" panose="020F0502020204030204" pitchFamily="34" charset="0"/>
              </a:rPr>
              <a:t>Zainteresovanost </a:t>
            </a:r>
            <a:r>
              <a:rPr lang="sr-Latn-RS" sz="1800" b="1" u="sng" dirty="0">
                <a:solidFill>
                  <a:prstClr val="white"/>
                </a:solidFill>
                <a:latin typeface="Calibri" panose="020F0502020204030204" pitchFamily="34" charset="0"/>
              </a:rPr>
              <a:t>kolega iz institucije</a:t>
            </a:r>
            <a:r>
              <a:rPr lang="sr-Latn-RS" sz="1800" b="1" dirty="0">
                <a:solidFill>
                  <a:prstClr val="white"/>
                </a:solidFill>
                <a:latin typeface="Calibri" panose="020F0502020204030204" pitchFamily="34" charset="0"/>
              </a:rPr>
              <a:t> za dijalog za predstavnicima privrede</a:t>
            </a:r>
          </a:p>
        </p:txBody>
      </p:sp>
      <p:sp>
        <p:nvSpPr>
          <p:cNvPr id="15" name="Rectangle: Rounded Corners 14">
            <a:extLst>
              <a:ext uri="{FF2B5EF4-FFF2-40B4-BE49-F238E27FC236}">
                <a16:creationId xmlns:a16="http://schemas.microsoft.com/office/drawing/2014/main" id="{0AF277E6-8453-4804-975B-8BCE77C27719}"/>
              </a:ext>
            </a:extLst>
          </p:cNvPr>
          <p:cNvSpPr/>
          <p:nvPr/>
        </p:nvSpPr>
        <p:spPr bwMode="gray">
          <a:xfrm>
            <a:off x="7546826" y="1684786"/>
            <a:ext cx="4651149" cy="528749"/>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lvl="0" algn="ctr">
              <a:buClr>
                <a:srgbClr val="222223"/>
              </a:buClr>
              <a:defRPr/>
            </a:pPr>
            <a:r>
              <a:rPr lang="sr-Latn-RS" sz="1800" b="1" dirty="0">
                <a:solidFill>
                  <a:prstClr val="white"/>
                </a:solidFill>
                <a:latin typeface="Calibri" panose="020F0502020204030204" pitchFamily="34" charset="0"/>
              </a:rPr>
              <a:t>Zainteresovanost </a:t>
            </a:r>
            <a:r>
              <a:rPr lang="sr-Latn-RS" sz="1800" b="1" u="sng" dirty="0">
                <a:solidFill>
                  <a:prstClr val="white"/>
                </a:solidFill>
                <a:latin typeface="Calibri" panose="020F0502020204030204" pitchFamily="34" charset="0"/>
              </a:rPr>
              <a:t>predstavnika privrede, uopšte</a:t>
            </a:r>
            <a:r>
              <a:rPr lang="sr-Latn-RS" sz="1800" b="1" dirty="0">
                <a:solidFill>
                  <a:prstClr val="white"/>
                </a:solidFill>
                <a:latin typeface="Calibri" panose="020F0502020204030204" pitchFamily="34" charset="0"/>
              </a:rPr>
              <a:t> za dijalog za predstavnicima privrede</a:t>
            </a:r>
          </a:p>
        </p:txBody>
      </p:sp>
    </p:spTree>
    <p:extLst>
      <p:ext uri="{BB962C8B-B14F-4D97-AF65-F5344CB8AC3E}">
        <p14:creationId xmlns:p14="http://schemas.microsoft.com/office/powerpoint/2010/main" val="3691063428"/>
      </p:ext>
    </p:extLst>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3">
            <a:extLst>
              <a:ext uri="{FF2B5EF4-FFF2-40B4-BE49-F238E27FC236}">
                <a16:creationId xmlns:a16="http://schemas.microsoft.com/office/drawing/2014/main" id="{539AA165-6AFF-41A6-9DE5-B27649BDCEE3}"/>
              </a:ext>
            </a:extLst>
          </p:cNvPr>
          <p:cNvSpPr txBox="1">
            <a:spLocks/>
          </p:cNvSpPr>
          <p:nvPr/>
        </p:nvSpPr>
        <p:spPr bwMode="gray">
          <a:xfrm>
            <a:off x="383183" y="6954723"/>
            <a:ext cx="4824536"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graphicFrame>
        <p:nvGraphicFramePr>
          <p:cNvPr id="6" name="Content Placeholder 11">
            <a:extLst>
              <a:ext uri="{FF2B5EF4-FFF2-40B4-BE49-F238E27FC236}">
                <a16:creationId xmlns:a16="http://schemas.microsoft.com/office/drawing/2014/main" id="{C3049193-58DD-42FE-A59E-B90298FE0018}"/>
              </a:ext>
            </a:extLst>
          </p:cNvPr>
          <p:cNvGraphicFramePr>
            <a:graphicFrameLocks/>
          </p:cNvGraphicFramePr>
          <p:nvPr>
            <p:extLst>
              <p:ext uri="{D42A27DB-BD31-4B8C-83A1-F6EECF244321}">
                <p14:modId xmlns:p14="http://schemas.microsoft.com/office/powerpoint/2010/main" val="2543066562"/>
              </p:ext>
            </p:extLst>
          </p:nvPr>
        </p:nvGraphicFramePr>
        <p:xfrm>
          <a:off x="2615431" y="1864071"/>
          <a:ext cx="8352928" cy="5090652"/>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Rounded Corners 7">
            <a:extLst>
              <a:ext uri="{FF2B5EF4-FFF2-40B4-BE49-F238E27FC236}">
                <a16:creationId xmlns:a16="http://schemas.microsoft.com/office/drawing/2014/main" id="{A634FA24-1A41-4211-990C-EF241E48DE7C}"/>
              </a:ext>
            </a:extLst>
          </p:cNvPr>
          <p:cNvSpPr/>
          <p:nvPr/>
        </p:nvSpPr>
        <p:spPr bwMode="gray">
          <a:xfrm>
            <a:off x="421365" y="2078163"/>
            <a:ext cx="3024336" cy="1977399"/>
          </a:xfrm>
          <a:prstGeom prst="roundRect">
            <a:avLst/>
          </a:prstGeom>
          <a:solidFill>
            <a:srgbClr val="3D87A1"/>
          </a:solidFill>
          <a:ln>
            <a:solidFill>
              <a:srgbClr val="0076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1800" b="1" dirty="0">
                <a:latin typeface="Calibri" panose="020F0502020204030204" pitchFamily="34" charset="0"/>
              </a:rPr>
              <a:t>Da li postoji p</a:t>
            </a:r>
            <a:r>
              <a:rPr lang="en-US" sz="1800" b="1" dirty="0" err="1">
                <a:latin typeface="Calibri" panose="020F0502020204030204" pitchFamily="34" charset="0"/>
              </a:rPr>
              <a:t>osebna</a:t>
            </a:r>
            <a:r>
              <a:rPr lang="en-US" sz="1800" b="1" dirty="0">
                <a:latin typeface="Calibri" panose="020F0502020204030204" pitchFamily="34" charset="0"/>
              </a:rPr>
              <a:t> </a:t>
            </a:r>
            <a:r>
              <a:rPr lang="en-US" sz="1800" b="1" dirty="0" err="1">
                <a:latin typeface="Calibri" panose="020F0502020204030204" pitchFamily="34" charset="0"/>
              </a:rPr>
              <a:t>organizaciona</a:t>
            </a:r>
            <a:r>
              <a:rPr lang="en-US" sz="1800" b="1" dirty="0">
                <a:latin typeface="Calibri" panose="020F0502020204030204" pitchFamily="34" charset="0"/>
              </a:rPr>
              <a:t> </a:t>
            </a:r>
            <a:r>
              <a:rPr lang="en-US" sz="1800" b="1" dirty="0" err="1">
                <a:latin typeface="Calibri" panose="020F0502020204030204" pitchFamily="34" charset="0"/>
              </a:rPr>
              <a:t>jedinica</a:t>
            </a:r>
            <a:r>
              <a:rPr lang="en-US" sz="1800" b="1" dirty="0">
                <a:latin typeface="Calibri" panose="020F0502020204030204" pitchFamily="34" charset="0"/>
              </a:rPr>
              <a:t> </a:t>
            </a:r>
            <a:r>
              <a:rPr lang="en-US" sz="1800" b="1" dirty="0" err="1">
                <a:latin typeface="Calibri" panose="020F0502020204030204" pitchFamily="34" charset="0"/>
              </a:rPr>
              <a:t>ili</a:t>
            </a:r>
            <a:r>
              <a:rPr lang="en-US" sz="1800" b="1" dirty="0">
                <a:latin typeface="Calibri" panose="020F0502020204030204" pitchFamily="34" charset="0"/>
              </a:rPr>
              <a:t> </a:t>
            </a:r>
            <a:r>
              <a:rPr lang="en-US" sz="1800" b="1" dirty="0" err="1">
                <a:latin typeface="Calibri" panose="020F0502020204030204" pitchFamily="34" charset="0"/>
              </a:rPr>
              <a:t>zaposleni</a:t>
            </a:r>
            <a:r>
              <a:rPr lang="en-US" sz="1800" b="1" dirty="0">
                <a:latin typeface="Calibri" panose="020F0502020204030204" pitchFamily="34" charset="0"/>
              </a:rPr>
              <a:t> </a:t>
            </a:r>
            <a:r>
              <a:rPr lang="en-US" sz="1800" b="1" dirty="0" err="1">
                <a:latin typeface="Calibri" panose="020F0502020204030204" pitchFamily="34" charset="0"/>
              </a:rPr>
              <a:t>koji</a:t>
            </a:r>
            <a:r>
              <a:rPr lang="en-US" sz="1800" b="1" dirty="0">
                <a:latin typeface="Calibri" panose="020F0502020204030204" pitchFamily="34" charset="0"/>
              </a:rPr>
              <a:t> </a:t>
            </a:r>
            <a:r>
              <a:rPr lang="en-US" sz="1800" b="1" dirty="0" err="1">
                <a:latin typeface="Calibri" panose="020F0502020204030204" pitchFamily="34" charset="0"/>
              </a:rPr>
              <a:t>su</a:t>
            </a:r>
            <a:r>
              <a:rPr lang="en-US" sz="1800" b="1" dirty="0">
                <a:latin typeface="Calibri" panose="020F0502020204030204" pitchFamily="34" charset="0"/>
              </a:rPr>
              <a:t> </a:t>
            </a:r>
            <a:r>
              <a:rPr lang="en-US" sz="1800" b="1" dirty="0" err="1">
                <a:latin typeface="Calibri" panose="020F0502020204030204" pitchFamily="34" charset="0"/>
              </a:rPr>
              <a:t>zaduženi</a:t>
            </a:r>
            <a:r>
              <a:rPr lang="en-US" sz="1800" b="1" dirty="0">
                <a:latin typeface="Calibri" panose="020F0502020204030204" pitchFamily="34" charset="0"/>
              </a:rPr>
              <a:t> za </a:t>
            </a:r>
            <a:r>
              <a:rPr lang="en-US" sz="1800" b="1" dirty="0" err="1">
                <a:latin typeface="Calibri" panose="020F0502020204030204" pitchFamily="34" charset="0"/>
              </a:rPr>
              <a:t>koordinaciju</a:t>
            </a:r>
            <a:r>
              <a:rPr lang="en-US" sz="1800" b="1" dirty="0">
                <a:latin typeface="Calibri" panose="020F0502020204030204" pitchFamily="34" charset="0"/>
              </a:rPr>
              <a:t> </a:t>
            </a:r>
            <a:r>
              <a:rPr lang="en-US" sz="1800" b="1" dirty="0" err="1">
                <a:latin typeface="Calibri" panose="020F0502020204030204" pitchFamily="34" charset="0"/>
              </a:rPr>
              <a:t>dijaloga</a:t>
            </a:r>
            <a:r>
              <a:rPr lang="en-US" sz="1800" b="1" dirty="0">
                <a:latin typeface="Calibri" panose="020F0502020204030204" pitchFamily="34" charset="0"/>
              </a:rPr>
              <a:t> sa </a:t>
            </a:r>
            <a:r>
              <a:rPr lang="en-US" sz="1800" b="1" dirty="0" err="1">
                <a:latin typeface="Calibri" panose="020F0502020204030204" pitchFamily="34" charset="0"/>
              </a:rPr>
              <a:t>privatnim</a:t>
            </a:r>
            <a:r>
              <a:rPr lang="en-US" sz="1800" b="1" dirty="0">
                <a:latin typeface="Calibri" panose="020F0502020204030204" pitchFamily="34" charset="0"/>
              </a:rPr>
              <a:t> </a:t>
            </a:r>
            <a:r>
              <a:rPr lang="en-US" sz="1800" b="1" dirty="0" err="1">
                <a:latin typeface="Calibri" panose="020F0502020204030204" pitchFamily="34" charset="0"/>
              </a:rPr>
              <a:t>sektorom</a:t>
            </a:r>
            <a:endParaRPr lang="en-US" sz="1800" b="1" dirty="0">
              <a:latin typeface="Calibri" panose="020F0502020204030204" pitchFamily="34" charset="0"/>
            </a:endParaRPr>
          </a:p>
        </p:txBody>
      </p:sp>
      <p:sp>
        <p:nvSpPr>
          <p:cNvPr id="10" name="Title 1">
            <a:extLst>
              <a:ext uri="{FF2B5EF4-FFF2-40B4-BE49-F238E27FC236}">
                <a16:creationId xmlns:a16="http://schemas.microsoft.com/office/drawing/2014/main" id="{5686D28B-612B-4C24-81A0-FC7B4474799A}"/>
              </a:ext>
            </a:extLst>
          </p:cNvPr>
          <p:cNvSpPr txBox="1">
            <a:spLocks/>
          </p:cNvSpPr>
          <p:nvPr/>
        </p:nvSpPr>
        <p:spPr bwMode="gray">
          <a:xfrm>
            <a:off x="383183" y="352235"/>
            <a:ext cx="10126649" cy="542512"/>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600" dirty="0"/>
              <a:t>Organizaciona struktura i kadrovski kapaciteti javnih institucija</a:t>
            </a:r>
          </a:p>
        </p:txBody>
      </p:sp>
      <p:sp>
        <p:nvSpPr>
          <p:cNvPr id="13" name="Content Placeholder 13">
            <a:extLst>
              <a:ext uri="{FF2B5EF4-FFF2-40B4-BE49-F238E27FC236}">
                <a16:creationId xmlns:a16="http://schemas.microsoft.com/office/drawing/2014/main" id="{AD18CCEB-6619-4861-A75D-1CFEF9235134}"/>
              </a:ext>
            </a:extLst>
          </p:cNvPr>
          <p:cNvSpPr txBox="1">
            <a:spLocks/>
          </p:cNvSpPr>
          <p:nvPr/>
        </p:nvSpPr>
        <p:spPr bwMode="gray">
          <a:xfrm>
            <a:off x="383183" y="1044326"/>
            <a:ext cx="12673408" cy="609327"/>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Da li u okviru Vaše institucije postoji posebna organizaciona jedinica ili zaposleni koji su zaduženi za koordinaciju dijaloga sa privredom?</a:t>
            </a:r>
          </a:p>
        </p:txBody>
      </p:sp>
      <p:sp>
        <p:nvSpPr>
          <p:cNvPr id="14" name="Rectangle: Rounded Corners 13">
            <a:extLst>
              <a:ext uri="{FF2B5EF4-FFF2-40B4-BE49-F238E27FC236}">
                <a16:creationId xmlns:a16="http://schemas.microsoft.com/office/drawing/2014/main" id="{DC0985A3-E127-4735-BF88-38F53733FA25}"/>
              </a:ext>
            </a:extLst>
          </p:cNvPr>
          <p:cNvSpPr/>
          <p:nvPr/>
        </p:nvSpPr>
        <p:spPr bwMode="gray">
          <a:xfrm>
            <a:off x="10810851" y="413073"/>
            <a:ext cx="2138730"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Javni sektor</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865501546"/>
      </p:ext>
    </p:extLst>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8C438523-56EA-43B7-AA3A-78961A1CD840}"/>
              </a:ext>
            </a:extLst>
          </p:cNvPr>
          <p:cNvGraphicFramePr>
            <a:graphicFrameLocks noGrp="1"/>
          </p:cNvGraphicFramePr>
          <p:nvPr>
            <p:ph sz="quarter" idx="12"/>
            <p:extLst>
              <p:ext uri="{D42A27DB-BD31-4B8C-83A1-F6EECF244321}">
                <p14:modId xmlns:p14="http://schemas.microsoft.com/office/powerpoint/2010/main" val="3398496343"/>
              </p:ext>
            </p:extLst>
          </p:nvPr>
        </p:nvGraphicFramePr>
        <p:xfrm>
          <a:off x="569913" y="1741488"/>
          <a:ext cx="12306300" cy="4919463"/>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2973D170-0EB6-486A-A441-04E7BC8A9634}"/>
              </a:ext>
            </a:extLst>
          </p:cNvPr>
          <p:cNvSpPr txBox="1">
            <a:spLocks/>
          </p:cNvSpPr>
          <p:nvPr/>
        </p:nvSpPr>
        <p:spPr bwMode="gray">
          <a:xfrm>
            <a:off x="383183" y="352235"/>
            <a:ext cx="10126649" cy="542512"/>
          </a:xfrm>
          <a:prstGeom prst="rect">
            <a:avLst/>
          </a:prstGeom>
          <a:solidFill>
            <a:srgbClr val="006666"/>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600" dirty="0"/>
              <a:t>Organizaciona struktura i kadrovski kapaciteti javnih institucija</a:t>
            </a:r>
          </a:p>
        </p:txBody>
      </p:sp>
      <p:sp>
        <p:nvSpPr>
          <p:cNvPr id="10" name="Content Placeholder 13">
            <a:extLst>
              <a:ext uri="{FF2B5EF4-FFF2-40B4-BE49-F238E27FC236}">
                <a16:creationId xmlns:a16="http://schemas.microsoft.com/office/drawing/2014/main" id="{59112D48-051E-4934-A9EF-0C2AEDFA3055}"/>
              </a:ext>
            </a:extLst>
          </p:cNvPr>
          <p:cNvSpPr txBox="1">
            <a:spLocks/>
          </p:cNvSpPr>
          <p:nvPr/>
        </p:nvSpPr>
        <p:spPr bwMode="gray">
          <a:xfrm>
            <a:off x="383183" y="1044326"/>
            <a:ext cx="12673408" cy="609327"/>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Da li u okviru Vaše institucije postoji posebna organizaciona jedinica ili zaposleni koji su zaduženi za koordinaciju dijaloga sa privredom?</a:t>
            </a:r>
          </a:p>
        </p:txBody>
      </p:sp>
      <p:sp>
        <p:nvSpPr>
          <p:cNvPr id="11" name="Rectangle: Rounded Corners 10">
            <a:extLst>
              <a:ext uri="{FF2B5EF4-FFF2-40B4-BE49-F238E27FC236}">
                <a16:creationId xmlns:a16="http://schemas.microsoft.com/office/drawing/2014/main" id="{FB1DF2A6-68D1-4115-BD96-1C5FFD13A909}"/>
              </a:ext>
            </a:extLst>
          </p:cNvPr>
          <p:cNvSpPr/>
          <p:nvPr/>
        </p:nvSpPr>
        <p:spPr bwMode="gray">
          <a:xfrm>
            <a:off x="10810851" y="413073"/>
            <a:ext cx="2138730"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Javni sektor</a:t>
            </a:r>
            <a:endParaRPr lang="en-US" sz="2800" b="1" dirty="0">
              <a:solidFill>
                <a:schemeClr val="bg1"/>
              </a:solidFill>
              <a:latin typeface="Calibri" panose="020F0502020204030204" pitchFamily="34" charset="0"/>
            </a:endParaRPr>
          </a:p>
        </p:txBody>
      </p:sp>
      <p:sp>
        <p:nvSpPr>
          <p:cNvPr id="7" name="Content Placeholder 13">
            <a:extLst>
              <a:ext uri="{FF2B5EF4-FFF2-40B4-BE49-F238E27FC236}">
                <a16:creationId xmlns:a16="http://schemas.microsoft.com/office/drawing/2014/main" id="{E42A3D64-F987-40B3-B154-BE830917EF91}"/>
              </a:ext>
            </a:extLst>
          </p:cNvPr>
          <p:cNvSpPr txBox="1">
            <a:spLocks/>
          </p:cNvSpPr>
          <p:nvPr/>
        </p:nvSpPr>
        <p:spPr bwMode="gray">
          <a:xfrm>
            <a:off x="383183" y="6954723"/>
            <a:ext cx="4824536"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 </a:t>
            </a:r>
            <a:endParaRPr lang="en-GB" sz="1600" i="1" dirty="0">
              <a:latin typeface="Calibri" panose="020F0502020204030204" pitchFamily="34" charset="0"/>
            </a:endParaRPr>
          </a:p>
        </p:txBody>
      </p:sp>
    </p:spTree>
    <p:extLst>
      <p:ext uri="{BB962C8B-B14F-4D97-AF65-F5344CB8AC3E}">
        <p14:creationId xmlns:p14="http://schemas.microsoft.com/office/powerpoint/2010/main" val="590101512"/>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 - Privrednici</a:t>
            </a:r>
            <a:endParaRPr lang="en-GB" sz="1600" i="1" dirty="0">
              <a:latin typeface="Calibri" panose="020F0502020204030204" pitchFamily="34" charset="0"/>
            </a:endParaRPr>
          </a:p>
        </p:txBody>
      </p:sp>
      <p:graphicFrame>
        <p:nvGraphicFramePr>
          <p:cNvPr id="7" name="Content Placeholder 13">
            <a:extLst>
              <a:ext uri="{FF2B5EF4-FFF2-40B4-BE49-F238E27FC236}">
                <a16:creationId xmlns:a16="http://schemas.microsoft.com/office/drawing/2014/main" id="{02C21019-1D7B-4492-BC6B-8086D02E6E67}"/>
              </a:ext>
            </a:extLst>
          </p:cNvPr>
          <p:cNvGraphicFramePr>
            <a:graphicFrameLocks noGrp="1"/>
          </p:cNvGraphicFramePr>
          <p:nvPr>
            <p:ph sz="quarter" idx="12"/>
            <p:extLst>
              <p:ext uri="{D42A27DB-BD31-4B8C-83A1-F6EECF244321}">
                <p14:modId xmlns:p14="http://schemas.microsoft.com/office/powerpoint/2010/main" val="664303744"/>
              </p:ext>
            </p:extLst>
          </p:nvPr>
        </p:nvGraphicFramePr>
        <p:xfrm>
          <a:off x="239167" y="1404367"/>
          <a:ext cx="12745416" cy="5550356"/>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0A959384-C855-487A-985E-8DBF3BBD8DDD}"/>
              </a:ext>
            </a:extLst>
          </p:cNvPr>
          <p:cNvSpPr>
            <a:spLocks noGrp="1"/>
          </p:cNvSpPr>
          <p:nvPr>
            <p:ph type="title"/>
          </p:nvPr>
        </p:nvSpPr>
        <p:spPr>
          <a:xfrm>
            <a:off x="383183" y="324247"/>
            <a:ext cx="6136838" cy="598488"/>
          </a:xfrm>
        </p:spPr>
        <p:txBody>
          <a:bodyPr/>
          <a:lstStyle/>
          <a:p>
            <a:r>
              <a:rPr lang="sr-Latn-CS" sz="2800" dirty="0"/>
              <a:t>Ocena stanje u sledećim oblastima</a:t>
            </a:r>
          </a:p>
        </p:txBody>
      </p:sp>
      <p:sp>
        <p:nvSpPr>
          <p:cNvPr id="8" name="Content Placeholder 13">
            <a:extLst>
              <a:ext uri="{FF2B5EF4-FFF2-40B4-BE49-F238E27FC236}">
                <a16:creationId xmlns:a16="http://schemas.microsoft.com/office/drawing/2014/main" id="{4FF81A72-9C9B-4C26-9119-618D3B27D084}"/>
              </a:ext>
            </a:extLst>
          </p:cNvPr>
          <p:cNvSpPr txBox="1">
            <a:spLocks/>
          </p:cNvSpPr>
          <p:nvPr/>
        </p:nvSpPr>
        <p:spPr bwMode="gray">
          <a:xfrm>
            <a:off x="383183" y="970536"/>
            <a:ext cx="12133673" cy="36182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pl-PL" sz="1600" dirty="0">
                <a:latin typeface="Calibri" panose="020F0502020204030204" pitchFamily="34" charset="0"/>
              </a:rPr>
              <a:t>Molim Vas da ocenite stanje u sledećim oblastima na skali od 1 do 4, gde 1 znači veoma loše, 4 znači veoma dobro.</a:t>
            </a:r>
            <a:endParaRPr lang="sr-Latn-RS" sz="1600" dirty="0">
              <a:latin typeface="Calibri" panose="020F0502020204030204" pitchFamily="34" charset="0"/>
            </a:endParaRPr>
          </a:p>
        </p:txBody>
      </p:sp>
      <p:sp>
        <p:nvSpPr>
          <p:cNvPr id="6" name="Rectangle: Rounded Corners 5">
            <a:extLst>
              <a:ext uri="{FF2B5EF4-FFF2-40B4-BE49-F238E27FC236}">
                <a16:creationId xmlns:a16="http://schemas.microsoft.com/office/drawing/2014/main" id="{1440733A-204C-41FA-98D0-C11F46784851}"/>
              </a:ext>
            </a:extLst>
          </p:cNvPr>
          <p:cNvSpPr/>
          <p:nvPr/>
        </p:nvSpPr>
        <p:spPr bwMode="gray">
          <a:xfrm>
            <a:off x="10248279" y="413073"/>
            <a:ext cx="2488443"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Privrednici</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9" name="Rectangle: Rounded Corners 8">
            <a:extLst>
              <a:ext uri="{FF2B5EF4-FFF2-40B4-BE49-F238E27FC236}">
                <a16:creationId xmlns:a16="http://schemas.microsoft.com/office/drawing/2014/main" id="{00F53676-F89B-44AA-9B09-091AE5DB7E6D}"/>
              </a:ext>
            </a:extLst>
          </p:cNvPr>
          <p:cNvSpPr/>
          <p:nvPr/>
        </p:nvSpPr>
        <p:spPr bwMode="gray">
          <a:xfrm>
            <a:off x="10269351" y="3996655"/>
            <a:ext cx="2488443" cy="1172480"/>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lnSpc>
                <a:spcPct val="110000"/>
              </a:lnSpc>
              <a:spcBef>
                <a:spcPts val="2400"/>
              </a:spcBef>
              <a:buClr>
                <a:srgbClr val="222223"/>
              </a:buClr>
              <a:defRPr/>
            </a:pPr>
            <a:r>
              <a:rPr lang="sr-Latn-RS" sz="2000" b="1" dirty="0">
                <a:solidFill>
                  <a:prstClr val="white"/>
                </a:solidFill>
                <a:latin typeface="Calibri" panose="020F0502020204030204" pitchFamily="34" charset="0"/>
              </a:rPr>
              <a:t>% odgovora – uglavnom dobro + veoma dobro</a:t>
            </a:r>
          </a:p>
        </p:txBody>
      </p:sp>
    </p:spTree>
    <p:extLst>
      <p:ext uri="{BB962C8B-B14F-4D97-AF65-F5344CB8AC3E}">
        <p14:creationId xmlns:p14="http://schemas.microsoft.com/office/powerpoint/2010/main" val="1452431648"/>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Content Placeholder 10">
            <a:extLst>
              <a:ext uri="{FF2B5EF4-FFF2-40B4-BE49-F238E27FC236}">
                <a16:creationId xmlns:a16="http://schemas.microsoft.com/office/drawing/2014/main" id="{317DF957-72A1-464E-93BD-00CEC44A5171}"/>
              </a:ext>
            </a:extLst>
          </p:cNvPr>
          <p:cNvGraphicFramePr>
            <a:graphicFrameLocks noGrp="1"/>
          </p:cNvGraphicFramePr>
          <p:nvPr>
            <p:ph sz="quarter" idx="12"/>
            <p:extLst>
              <p:ext uri="{D42A27DB-BD31-4B8C-83A1-F6EECF244321}">
                <p14:modId xmlns:p14="http://schemas.microsoft.com/office/powerpoint/2010/main" val="692276143"/>
              </p:ext>
            </p:extLst>
          </p:nvPr>
        </p:nvGraphicFramePr>
        <p:xfrm>
          <a:off x="569913" y="1741488"/>
          <a:ext cx="12306300" cy="4991471"/>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E96A7E95-DB4F-4FA0-B4F9-93667096B8A3}"/>
              </a:ext>
            </a:extLst>
          </p:cNvPr>
          <p:cNvSpPr>
            <a:spLocks noGrp="1"/>
          </p:cNvSpPr>
          <p:nvPr>
            <p:ph type="title"/>
          </p:nvPr>
        </p:nvSpPr>
        <p:spPr>
          <a:xfrm>
            <a:off x="383183" y="324247"/>
            <a:ext cx="6136838" cy="598488"/>
          </a:xfrm>
          <a:solidFill>
            <a:srgbClr val="006666"/>
          </a:solidFill>
        </p:spPr>
        <p:txBody>
          <a:bodyPr/>
          <a:lstStyle/>
          <a:p>
            <a:r>
              <a:rPr lang="sr-Latn-CS" sz="2800" dirty="0"/>
              <a:t>Ocena stanje u sledećim oblastima</a:t>
            </a:r>
          </a:p>
        </p:txBody>
      </p:sp>
      <p:sp>
        <p:nvSpPr>
          <p:cNvPr id="7" name="Content Placeholder 13">
            <a:extLst>
              <a:ext uri="{FF2B5EF4-FFF2-40B4-BE49-F238E27FC236}">
                <a16:creationId xmlns:a16="http://schemas.microsoft.com/office/drawing/2014/main" id="{3D286B47-7B1B-4AA7-B3C3-CE4FBC800F3C}"/>
              </a:ext>
            </a:extLst>
          </p:cNvPr>
          <p:cNvSpPr txBox="1">
            <a:spLocks/>
          </p:cNvSpPr>
          <p:nvPr/>
        </p:nvSpPr>
        <p:spPr bwMode="gray">
          <a:xfrm>
            <a:off x="383183" y="970536"/>
            <a:ext cx="12133673" cy="36182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pl-PL" sz="1600" dirty="0">
                <a:latin typeface="Calibri" panose="020F0502020204030204" pitchFamily="34" charset="0"/>
              </a:rPr>
              <a:t>Molim Vas da ocenite stanje u sledećim oblastima na skali od 1 do 4, gde 1 znači veoma loše, 4 znači veoma dobro.</a:t>
            </a:r>
            <a:endParaRPr lang="sr-Latn-RS" sz="1600" dirty="0">
              <a:latin typeface="Calibri" panose="020F0502020204030204" pitchFamily="34" charset="0"/>
            </a:endParaRPr>
          </a:p>
        </p:txBody>
      </p:sp>
      <p:sp>
        <p:nvSpPr>
          <p:cNvPr id="8" name="Rectangle: Rounded Corners 7">
            <a:extLst>
              <a:ext uri="{FF2B5EF4-FFF2-40B4-BE49-F238E27FC236}">
                <a16:creationId xmlns:a16="http://schemas.microsoft.com/office/drawing/2014/main" id="{4BF2ACF6-EA9D-4D9F-AA08-4CCF1F9B682F}"/>
              </a:ext>
            </a:extLst>
          </p:cNvPr>
          <p:cNvSpPr/>
          <p:nvPr/>
        </p:nvSpPr>
        <p:spPr bwMode="gray">
          <a:xfrm>
            <a:off x="10248279" y="413073"/>
            <a:ext cx="2488443"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Privrednici</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2" name="Rectangle: Rounded Corners 11">
            <a:extLst>
              <a:ext uri="{FF2B5EF4-FFF2-40B4-BE49-F238E27FC236}">
                <a16:creationId xmlns:a16="http://schemas.microsoft.com/office/drawing/2014/main" id="{E59E6A3D-851E-45A3-BE1A-70625EED9924}"/>
              </a:ext>
            </a:extLst>
          </p:cNvPr>
          <p:cNvSpPr/>
          <p:nvPr/>
        </p:nvSpPr>
        <p:spPr bwMode="gray">
          <a:xfrm>
            <a:off x="10536311" y="5603038"/>
            <a:ext cx="2488443" cy="1172480"/>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lnSpc>
                <a:spcPct val="110000"/>
              </a:lnSpc>
              <a:spcBef>
                <a:spcPts val="2400"/>
              </a:spcBef>
              <a:buClr>
                <a:srgbClr val="222223"/>
              </a:buClr>
              <a:defRPr/>
            </a:pPr>
            <a:r>
              <a:rPr lang="sr-Latn-RS" sz="2000" b="1" dirty="0">
                <a:solidFill>
                  <a:prstClr val="white"/>
                </a:solidFill>
                <a:latin typeface="Calibri" panose="020F0502020204030204" pitchFamily="34" charset="0"/>
              </a:rPr>
              <a:t>% odgovora – uglavnom dobro + veoma dobro</a:t>
            </a:r>
          </a:p>
        </p:txBody>
      </p:sp>
      <p:cxnSp>
        <p:nvCxnSpPr>
          <p:cNvPr id="10" name="Straight Arrow Connector 9">
            <a:extLst>
              <a:ext uri="{FF2B5EF4-FFF2-40B4-BE49-F238E27FC236}">
                <a16:creationId xmlns:a16="http://schemas.microsoft.com/office/drawing/2014/main" id="{A9D64E18-B8AE-4BC7-BB14-AEE2ECFC436F}"/>
              </a:ext>
            </a:extLst>
          </p:cNvPr>
          <p:cNvCxnSpPr>
            <a:cxnSpLocks/>
          </p:cNvCxnSpPr>
          <p:nvPr/>
        </p:nvCxnSpPr>
        <p:spPr>
          <a:xfrm>
            <a:off x="6289996" y="2203328"/>
            <a:ext cx="460050" cy="39664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sp>
        <p:nvSpPr>
          <p:cNvPr id="13" name="Content Placeholder 13">
            <a:extLst>
              <a:ext uri="{FF2B5EF4-FFF2-40B4-BE49-F238E27FC236}">
                <a16:creationId xmlns:a16="http://schemas.microsoft.com/office/drawing/2014/main" id="{1EAD783A-17AE-4D59-897E-DA40E9105818}"/>
              </a:ext>
            </a:extLst>
          </p:cNvPr>
          <p:cNvSpPr txBox="1">
            <a:spLocks/>
          </p:cNvSpPr>
          <p:nvPr/>
        </p:nvSpPr>
        <p:spPr bwMode="gray">
          <a:xfrm>
            <a:off x="383183" y="6954723"/>
            <a:ext cx="5256583"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a:t>
            </a:r>
            <a:endParaRPr lang="en-GB" sz="1600" i="1" dirty="0">
              <a:latin typeface="Calibri" panose="020F0502020204030204" pitchFamily="34" charset="0"/>
            </a:endParaRPr>
          </a:p>
        </p:txBody>
      </p:sp>
    </p:spTree>
    <p:extLst>
      <p:ext uri="{BB962C8B-B14F-4D97-AF65-F5344CB8AC3E}">
        <p14:creationId xmlns:p14="http://schemas.microsoft.com/office/powerpoint/2010/main" val="3973620380"/>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 - Poslovna udruženja</a:t>
            </a:r>
            <a:endParaRPr lang="en-GB" sz="1600" i="1" dirty="0">
              <a:latin typeface="Calibri" panose="020F0502020204030204" pitchFamily="34" charset="0"/>
            </a:endParaRPr>
          </a:p>
        </p:txBody>
      </p:sp>
      <p:graphicFrame>
        <p:nvGraphicFramePr>
          <p:cNvPr id="7" name="Content Placeholder 13">
            <a:extLst>
              <a:ext uri="{FF2B5EF4-FFF2-40B4-BE49-F238E27FC236}">
                <a16:creationId xmlns:a16="http://schemas.microsoft.com/office/drawing/2014/main" id="{02C21019-1D7B-4492-BC6B-8086D02E6E67}"/>
              </a:ext>
            </a:extLst>
          </p:cNvPr>
          <p:cNvGraphicFramePr>
            <a:graphicFrameLocks noGrp="1"/>
          </p:cNvGraphicFramePr>
          <p:nvPr>
            <p:ph sz="quarter" idx="12"/>
            <p:extLst>
              <p:ext uri="{D42A27DB-BD31-4B8C-83A1-F6EECF244321}">
                <p14:modId xmlns:p14="http://schemas.microsoft.com/office/powerpoint/2010/main" val="2910045770"/>
              </p:ext>
            </p:extLst>
          </p:nvPr>
        </p:nvGraphicFramePr>
        <p:xfrm>
          <a:off x="383183" y="1332359"/>
          <a:ext cx="12601400" cy="5622364"/>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0A959384-C855-487A-985E-8DBF3BBD8DDD}"/>
              </a:ext>
            </a:extLst>
          </p:cNvPr>
          <p:cNvSpPr>
            <a:spLocks noGrp="1"/>
          </p:cNvSpPr>
          <p:nvPr>
            <p:ph type="title"/>
          </p:nvPr>
        </p:nvSpPr>
        <p:spPr>
          <a:xfrm>
            <a:off x="383183" y="324247"/>
            <a:ext cx="6136838" cy="598488"/>
          </a:xfrm>
        </p:spPr>
        <p:txBody>
          <a:bodyPr/>
          <a:lstStyle/>
          <a:p>
            <a:r>
              <a:rPr lang="sr-Latn-CS" sz="2800" dirty="0"/>
              <a:t>Ocena stanje u sledećim oblastima</a:t>
            </a:r>
          </a:p>
        </p:txBody>
      </p:sp>
      <p:sp>
        <p:nvSpPr>
          <p:cNvPr id="5" name="Content Placeholder 13">
            <a:extLst>
              <a:ext uri="{FF2B5EF4-FFF2-40B4-BE49-F238E27FC236}">
                <a16:creationId xmlns:a16="http://schemas.microsoft.com/office/drawing/2014/main" id="{AF209F04-6488-4A8F-A47E-E1CC9375EFE0}"/>
              </a:ext>
            </a:extLst>
          </p:cNvPr>
          <p:cNvSpPr txBox="1">
            <a:spLocks/>
          </p:cNvSpPr>
          <p:nvPr/>
        </p:nvSpPr>
        <p:spPr bwMode="gray">
          <a:xfrm>
            <a:off x="383183" y="970536"/>
            <a:ext cx="12133673" cy="36182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pl-PL" sz="1600" dirty="0">
                <a:latin typeface="Calibri" panose="020F0502020204030204" pitchFamily="34" charset="0"/>
              </a:rPr>
              <a:t>Molim Vas da ocenite stanje u sledećim oblastima na skali od 1 do 4, gde 1 znači veoma loše, 4 znači veoma dobro.</a:t>
            </a:r>
            <a:endParaRPr lang="sr-Latn-RS" sz="1600" dirty="0">
              <a:latin typeface="Calibri" panose="020F0502020204030204" pitchFamily="34" charset="0"/>
            </a:endParaRPr>
          </a:p>
        </p:txBody>
      </p:sp>
      <p:sp>
        <p:nvSpPr>
          <p:cNvPr id="6" name="Rectangle: Rounded Corners 5">
            <a:extLst>
              <a:ext uri="{FF2B5EF4-FFF2-40B4-BE49-F238E27FC236}">
                <a16:creationId xmlns:a16="http://schemas.microsoft.com/office/drawing/2014/main" id="{6DB58014-8B7E-428D-A8B7-2C374476683F}"/>
              </a:ext>
            </a:extLst>
          </p:cNvPr>
          <p:cNvSpPr/>
          <p:nvPr/>
        </p:nvSpPr>
        <p:spPr bwMode="gray">
          <a:xfrm>
            <a:off x="9384183" y="413073"/>
            <a:ext cx="3352539"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Poslovna udruženja</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8" name="Rectangle: Rounded Corners 7">
            <a:extLst>
              <a:ext uri="{FF2B5EF4-FFF2-40B4-BE49-F238E27FC236}">
                <a16:creationId xmlns:a16="http://schemas.microsoft.com/office/drawing/2014/main" id="{76F52205-2D32-4045-BA32-44C9507EF762}"/>
              </a:ext>
            </a:extLst>
          </p:cNvPr>
          <p:cNvSpPr/>
          <p:nvPr/>
        </p:nvSpPr>
        <p:spPr bwMode="gray">
          <a:xfrm>
            <a:off x="10057595" y="1692399"/>
            <a:ext cx="2488443" cy="1172480"/>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lnSpc>
                <a:spcPct val="110000"/>
              </a:lnSpc>
              <a:spcBef>
                <a:spcPts val="2400"/>
              </a:spcBef>
              <a:buClr>
                <a:srgbClr val="222223"/>
              </a:buClr>
              <a:defRPr/>
            </a:pPr>
            <a:r>
              <a:rPr lang="sr-Latn-RS" sz="2000" b="1" dirty="0">
                <a:solidFill>
                  <a:prstClr val="white"/>
                </a:solidFill>
                <a:latin typeface="Calibri" panose="020F0502020204030204" pitchFamily="34" charset="0"/>
              </a:rPr>
              <a:t>% odgovora – uglavnom dobro + veoma dobro</a:t>
            </a:r>
          </a:p>
        </p:txBody>
      </p:sp>
    </p:spTree>
    <p:extLst>
      <p:ext uri="{BB962C8B-B14F-4D97-AF65-F5344CB8AC3E}">
        <p14:creationId xmlns:p14="http://schemas.microsoft.com/office/powerpoint/2010/main" val="1104084460"/>
      </p:ext>
    </p:extLst>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 name="Content Placeholder 11">
            <a:extLst>
              <a:ext uri="{FF2B5EF4-FFF2-40B4-BE49-F238E27FC236}">
                <a16:creationId xmlns:a16="http://schemas.microsoft.com/office/drawing/2014/main" id="{E98FA997-66EA-4E4A-B667-7ED33E518788}"/>
              </a:ext>
            </a:extLst>
          </p:cNvPr>
          <p:cNvGraphicFramePr>
            <a:graphicFrameLocks noGrp="1"/>
          </p:cNvGraphicFramePr>
          <p:nvPr>
            <p:ph sz="quarter" idx="12"/>
            <p:extLst>
              <p:ext uri="{D42A27DB-BD31-4B8C-83A1-F6EECF244321}">
                <p14:modId xmlns:p14="http://schemas.microsoft.com/office/powerpoint/2010/main" val="792964494"/>
              </p:ext>
            </p:extLst>
          </p:nvPr>
        </p:nvGraphicFramePr>
        <p:xfrm>
          <a:off x="569913" y="1741488"/>
          <a:ext cx="12306300" cy="4991471"/>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4B6D538D-8E5A-4ED4-BED4-4F62BA6BA288}"/>
              </a:ext>
            </a:extLst>
          </p:cNvPr>
          <p:cNvSpPr>
            <a:spLocks noGrp="1"/>
          </p:cNvSpPr>
          <p:nvPr>
            <p:ph type="title"/>
          </p:nvPr>
        </p:nvSpPr>
        <p:spPr>
          <a:xfrm>
            <a:off x="383183" y="324247"/>
            <a:ext cx="6136838" cy="598488"/>
          </a:xfrm>
          <a:solidFill>
            <a:srgbClr val="006666"/>
          </a:solidFill>
        </p:spPr>
        <p:txBody>
          <a:bodyPr/>
          <a:lstStyle/>
          <a:p>
            <a:r>
              <a:rPr lang="sr-Latn-CS" sz="2800" dirty="0"/>
              <a:t>Ocena stanje u sledećim oblastima</a:t>
            </a:r>
          </a:p>
        </p:txBody>
      </p:sp>
      <p:sp>
        <p:nvSpPr>
          <p:cNvPr id="7" name="Content Placeholder 13">
            <a:extLst>
              <a:ext uri="{FF2B5EF4-FFF2-40B4-BE49-F238E27FC236}">
                <a16:creationId xmlns:a16="http://schemas.microsoft.com/office/drawing/2014/main" id="{9E43D0F9-3610-4273-83A0-C6EF85CED07B}"/>
              </a:ext>
            </a:extLst>
          </p:cNvPr>
          <p:cNvSpPr txBox="1">
            <a:spLocks/>
          </p:cNvSpPr>
          <p:nvPr/>
        </p:nvSpPr>
        <p:spPr bwMode="gray">
          <a:xfrm>
            <a:off x="383183" y="970536"/>
            <a:ext cx="12133673" cy="36182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pl-PL" sz="1600" dirty="0">
                <a:latin typeface="Calibri" panose="020F0502020204030204" pitchFamily="34" charset="0"/>
              </a:rPr>
              <a:t>Molim Vas da ocenite stanje u sledećim oblastima na skali od 1 do 4, gde 1 znači veoma loše, 4 znači veoma dobro.</a:t>
            </a:r>
            <a:endParaRPr lang="sr-Latn-RS" sz="1600" dirty="0">
              <a:latin typeface="Calibri" panose="020F0502020204030204" pitchFamily="34" charset="0"/>
            </a:endParaRPr>
          </a:p>
        </p:txBody>
      </p:sp>
      <p:sp>
        <p:nvSpPr>
          <p:cNvPr id="8" name="Rectangle: Rounded Corners 7">
            <a:extLst>
              <a:ext uri="{FF2B5EF4-FFF2-40B4-BE49-F238E27FC236}">
                <a16:creationId xmlns:a16="http://schemas.microsoft.com/office/drawing/2014/main" id="{E9AA7897-6548-461A-BDE5-453D3D058C08}"/>
              </a:ext>
            </a:extLst>
          </p:cNvPr>
          <p:cNvSpPr/>
          <p:nvPr/>
        </p:nvSpPr>
        <p:spPr bwMode="gray">
          <a:xfrm>
            <a:off x="9384183" y="413073"/>
            <a:ext cx="3352539"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Poslovna udruženja</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9" name="Rectangle: Rounded Corners 8">
            <a:extLst>
              <a:ext uri="{FF2B5EF4-FFF2-40B4-BE49-F238E27FC236}">
                <a16:creationId xmlns:a16="http://schemas.microsoft.com/office/drawing/2014/main" id="{BCC43D08-F478-4CA0-BD10-99D5B66B9C57}"/>
              </a:ext>
            </a:extLst>
          </p:cNvPr>
          <p:cNvSpPr/>
          <p:nvPr/>
        </p:nvSpPr>
        <p:spPr bwMode="gray">
          <a:xfrm>
            <a:off x="10057595" y="1470164"/>
            <a:ext cx="2488443" cy="1172480"/>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lnSpc>
                <a:spcPct val="110000"/>
              </a:lnSpc>
              <a:spcBef>
                <a:spcPts val="2400"/>
              </a:spcBef>
              <a:buClr>
                <a:srgbClr val="222223"/>
              </a:buClr>
              <a:defRPr/>
            </a:pPr>
            <a:r>
              <a:rPr lang="sr-Latn-RS" sz="2000" b="1" dirty="0">
                <a:solidFill>
                  <a:prstClr val="white"/>
                </a:solidFill>
                <a:latin typeface="Calibri" panose="020F0502020204030204" pitchFamily="34" charset="0"/>
              </a:rPr>
              <a:t>% odgovora – uglavnom dobro + veoma dobro</a:t>
            </a:r>
          </a:p>
        </p:txBody>
      </p:sp>
      <p:cxnSp>
        <p:nvCxnSpPr>
          <p:cNvPr id="11" name="Straight Arrow Connector 10">
            <a:extLst>
              <a:ext uri="{FF2B5EF4-FFF2-40B4-BE49-F238E27FC236}">
                <a16:creationId xmlns:a16="http://schemas.microsoft.com/office/drawing/2014/main" id="{7540CB9C-1309-4390-B64A-90D82C9494ED}"/>
              </a:ext>
            </a:extLst>
          </p:cNvPr>
          <p:cNvCxnSpPr>
            <a:cxnSpLocks/>
          </p:cNvCxnSpPr>
          <p:nvPr/>
        </p:nvCxnSpPr>
        <p:spPr>
          <a:xfrm>
            <a:off x="6362763" y="3535595"/>
            <a:ext cx="460050" cy="396643"/>
          </a:xfrm>
          <a:prstGeom prst="straightConnector1">
            <a:avLst/>
          </a:prstGeom>
          <a:ln>
            <a:tailEnd type="triangle"/>
          </a:ln>
        </p:spPr>
        <p:style>
          <a:lnRef idx="3">
            <a:schemeClr val="accent3"/>
          </a:lnRef>
          <a:fillRef idx="0">
            <a:schemeClr val="accent3"/>
          </a:fillRef>
          <a:effectRef idx="2">
            <a:schemeClr val="accent3"/>
          </a:effectRef>
          <a:fontRef idx="minor">
            <a:schemeClr val="tx1"/>
          </a:fontRef>
        </p:style>
      </p:cxnSp>
      <p:cxnSp>
        <p:nvCxnSpPr>
          <p:cNvPr id="13" name="Straight Arrow Connector 12">
            <a:extLst>
              <a:ext uri="{FF2B5EF4-FFF2-40B4-BE49-F238E27FC236}">
                <a16:creationId xmlns:a16="http://schemas.microsoft.com/office/drawing/2014/main" id="{37E87A60-993D-4C3B-AA81-C2B90E6BF8CF}"/>
              </a:ext>
            </a:extLst>
          </p:cNvPr>
          <p:cNvCxnSpPr>
            <a:cxnSpLocks/>
          </p:cNvCxnSpPr>
          <p:nvPr/>
        </p:nvCxnSpPr>
        <p:spPr>
          <a:xfrm>
            <a:off x="6259837" y="5979512"/>
            <a:ext cx="460050" cy="396643"/>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4" name="Content Placeholder 13">
            <a:extLst>
              <a:ext uri="{FF2B5EF4-FFF2-40B4-BE49-F238E27FC236}">
                <a16:creationId xmlns:a16="http://schemas.microsoft.com/office/drawing/2014/main" id="{619E2D39-0A75-4D1F-89FF-9D8FFEBA21AA}"/>
              </a:ext>
            </a:extLst>
          </p:cNvPr>
          <p:cNvSpPr txBox="1">
            <a:spLocks/>
          </p:cNvSpPr>
          <p:nvPr/>
        </p:nvSpPr>
        <p:spPr bwMode="gray">
          <a:xfrm>
            <a:off x="383183" y="6954723"/>
            <a:ext cx="5256583"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a:latin typeface="Calibri" panose="020F0502020204030204" pitchFamily="34" charset="0"/>
              </a:rPr>
              <a:t>Baza: Ukupna ciljna populacija - Poslovna udruženja</a:t>
            </a:r>
            <a:endParaRPr lang="en-GB" sz="1600" i="1" dirty="0">
              <a:latin typeface="Calibri" panose="020F0502020204030204" pitchFamily="34" charset="0"/>
            </a:endParaRPr>
          </a:p>
        </p:txBody>
      </p:sp>
    </p:spTree>
    <p:extLst>
      <p:ext uri="{BB962C8B-B14F-4D97-AF65-F5344CB8AC3E}">
        <p14:creationId xmlns:p14="http://schemas.microsoft.com/office/powerpoint/2010/main" val="400737238"/>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graphicFrame>
        <p:nvGraphicFramePr>
          <p:cNvPr id="7" name="Content Placeholder 13">
            <a:extLst>
              <a:ext uri="{FF2B5EF4-FFF2-40B4-BE49-F238E27FC236}">
                <a16:creationId xmlns:a16="http://schemas.microsoft.com/office/drawing/2014/main" id="{02C21019-1D7B-4492-BC6B-8086D02E6E67}"/>
              </a:ext>
            </a:extLst>
          </p:cNvPr>
          <p:cNvGraphicFramePr>
            <a:graphicFrameLocks noGrp="1"/>
          </p:cNvGraphicFramePr>
          <p:nvPr>
            <p:ph sz="quarter" idx="12"/>
            <p:extLst>
              <p:ext uri="{D42A27DB-BD31-4B8C-83A1-F6EECF244321}">
                <p14:modId xmlns:p14="http://schemas.microsoft.com/office/powerpoint/2010/main" val="1129222096"/>
              </p:ext>
            </p:extLst>
          </p:nvPr>
        </p:nvGraphicFramePr>
        <p:xfrm>
          <a:off x="527199" y="1380159"/>
          <a:ext cx="12209523" cy="5424807"/>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0A959384-C855-487A-985E-8DBF3BBD8DDD}"/>
              </a:ext>
            </a:extLst>
          </p:cNvPr>
          <p:cNvSpPr>
            <a:spLocks noGrp="1"/>
          </p:cNvSpPr>
          <p:nvPr>
            <p:ph type="title"/>
          </p:nvPr>
        </p:nvSpPr>
        <p:spPr>
          <a:xfrm>
            <a:off x="383183" y="349318"/>
            <a:ext cx="5979744" cy="548346"/>
          </a:xfrm>
        </p:spPr>
        <p:txBody>
          <a:bodyPr/>
          <a:lstStyle/>
          <a:p>
            <a:r>
              <a:rPr lang="sr-Latn-CS" sz="2800" dirty="0"/>
              <a:t>Ocena stanje u sledećim oblastima</a:t>
            </a:r>
          </a:p>
        </p:txBody>
      </p:sp>
      <p:sp>
        <p:nvSpPr>
          <p:cNvPr id="5" name="Content Placeholder 13">
            <a:extLst>
              <a:ext uri="{FF2B5EF4-FFF2-40B4-BE49-F238E27FC236}">
                <a16:creationId xmlns:a16="http://schemas.microsoft.com/office/drawing/2014/main" id="{A1B8D498-D697-4440-867E-63B8E48FA3C2}"/>
              </a:ext>
            </a:extLst>
          </p:cNvPr>
          <p:cNvSpPr txBox="1">
            <a:spLocks/>
          </p:cNvSpPr>
          <p:nvPr/>
        </p:nvSpPr>
        <p:spPr bwMode="gray">
          <a:xfrm>
            <a:off x="383183" y="970536"/>
            <a:ext cx="12133673" cy="36182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pl-PL" sz="1600" dirty="0">
                <a:latin typeface="Calibri" panose="020F0502020204030204" pitchFamily="34" charset="0"/>
              </a:rPr>
              <a:t>Molim Vas da ocenite stanje u sledećim oblastima na skali od 1 do 4, gde 1 znači veoma loše, 4 znači veoma dobro.</a:t>
            </a:r>
            <a:endParaRPr lang="sr-Latn-RS" sz="1600" dirty="0">
              <a:latin typeface="Calibri" panose="020F0502020204030204" pitchFamily="34" charset="0"/>
            </a:endParaRPr>
          </a:p>
        </p:txBody>
      </p:sp>
      <p:sp>
        <p:nvSpPr>
          <p:cNvPr id="8" name="Rectangle: Rounded Corners 7">
            <a:extLst>
              <a:ext uri="{FF2B5EF4-FFF2-40B4-BE49-F238E27FC236}">
                <a16:creationId xmlns:a16="http://schemas.microsoft.com/office/drawing/2014/main" id="{428E9726-DF17-444B-9343-26F2344C27D8}"/>
              </a:ext>
            </a:extLst>
          </p:cNvPr>
          <p:cNvSpPr/>
          <p:nvPr/>
        </p:nvSpPr>
        <p:spPr bwMode="gray">
          <a:xfrm>
            <a:off x="10248279" y="413073"/>
            <a:ext cx="2488443" cy="40770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lang="sr-Latn-RS" sz="2800" b="1" dirty="0">
                <a:solidFill>
                  <a:prstClr val="white"/>
                </a:solidFill>
                <a:latin typeface="Calibri" panose="020F0502020204030204" pitchFamily="34" charset="0"/>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9" name="Rectangle: Rounded Corners 8">
            <a:extLst>
              <a:ext uri="{FF2B5EF4-FFF2-40B4-BE49-F238E27FC236}">
                <a16:creationId xmlns:a16="http://schemas.microsoft.com/office/drawing/2014/main" id="{49E87344-6D61-4DB4-A988-D9196B763698}"/>
              </a:ext>
            </a:extLst>
          </p:cNvPr>
          <p:cNvSpPr/>
          <p:nvPr/>
        </p:nvSpPr>
        <p:spPr bwMode="gray">
          <a:xfrm>
            <a:off x="11060453" y="1620391"/>
            <a:ext cx="1676269" cy="158417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lnSpc>
                <a:spcPct val="110000"/>
              </a:lnSpc>
              <a:spcBef>
                <a:spcPts val="2400"/>
              </a:spcBef>
              <a:buClr>
                <a:srgbClr val="222223"/>
              </a:buClr>
              <a:defRPr/>
            </a:pPr>
            <a:r>
              <a:rPr lang="sr-Latn-RS" sz="2000" b="1" dirty="0">
                <a:solidFill>
                  <a:prstClr val="white"/>
                </a:solidFill>
                <a:latin typeface="Calibri" panose="020F0502020204030204" pitchFamily="34" charset="0"/>
              </a:rPr>
              <a:t>% odgovora – uglavnom dobro + veoma dobro</a:t>
            </a:r>
          </a:p>
        </p:txBody>
      </p:sp>
    </p:spTree>
    <p:extLst>
      <p:ext uri="{BB962C8B-B14F-4D97-AF65-F5344CB8AC3E}">
        <p14:creationId xmlns:p14="http://schemas.microsoft.com/office/powerpoint/2010/main" val="255778136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5">
            <a:extLst>
              <a:ext uri="{FF2B5EF4-FFF2-40B4-BE49-F238E27FC236}">
                <a16:creationId xmlns:a16="http://schemas.microsoft.com/office/drawing/2014/main" id="{E11F3734-94CC-40C8-B1D0-3C21E4D6A33C}"/>
              </a:ext>
            </a:extLst>
          </p:cNvPr>
          <p:cNvSpPr>
            <a:spLocks noGrp="1"/>
          </p:cNvSpPr>
          <p:nvPr>
            <p:ph type="title"/>
          </p:nvPr>
        </p:nvSpPr>
        <p:spPr>
          <a:xfrm>
            <a:off x="440982" y="324247"/>
            <a:ext cx="5431196" cy="598488"/>
          </a:xfrm>
        </p:spPr>
        <p:txBody>
          <a:bodyPr/>
          <a:lstStyle/>
          <a:p>
            <a:r>
              <a:rPr lang="sr-Latn-CS" dirty="0"/>
              <a:t>Metodološke napomene</a:t>
            </a:r>
            <a:endParaRPr lang="en-GB" dirty="0"/>
          </a:p>
        </p:txBody>
      </p:sp>
      <p:graphicFrame>
        <p:nvGraphicFramePr>
          <p:cNvPr id="10" name="Table 9">
            <a:extLst>
              <a:ext uri="{FF2B5EF4-FFF2-40B4-BE49-F238E27FC236}">
                <a16:creationId xmlns:a16="http://schemas.microsoft.com/office/drawing/2014/main" id="{C8F1131A-CED2-42BC-B70E-30BB810FF6EF}"/>
              </a:ext>
            </a:extLst>
          </p:cNvPr>
          <p:cNvGraphicFramePr>
            <a:graphicFrameLocks noGrp="1"/>
          </p:cNvGraphicFramePr>
          <p:nvPr>
            <p:extLst>
              <p:ext uri="{D42A27DB-BD31-4B8C-83A1-F6EECF244321}">
                <p14:modId xmlns:p14="http://schemas.microsoft.com/office/powerpoint/2010/main" val="670762710"/>
              </p:ext>
            </p:extLst>
          </p:nvPr>
        </p:nvGraphicFramePr>
        <p:xfrm>
          <a:off x="439693" y="1044327"/>
          <a:ext cx="12433638" cy="5976082"/>
        </p:xfrm>
        <a:graphic>
          <a:graphicData uri="http://schemas.openxmlformats.org/drawingml/2006/table">
            <a:tbl>
              <a:tblPr firstRow="1" firstCol="1" bandRow="1">
                <a:tableStyleId>{5C22544A-7EE6-4342-B048-85BDC9FD1C3A}</a:tableStyleId>
              </a:tblPr>
              <a:tblGrid>
                <a:gridCol w="2424524">
                  <a:extLst>
                    <a:ext uri="{9D8B030D-6E8A-4147-A177-3AD203B41FA5}">
                      <a16:colId xmlns:a16="http://schemas.microsoft.com/office/drawing/2014/main" val="3874192623"/>
                    </a:ext>
                  </a:extLst>
                </a:gridCol>
                <a:gridCol w="3744416">
                  <a:extLst>
                    <a:ext uri="{9D8B030D-6E8A-4147-A177-3AD203B41FA5}">
                      <a16:colId xmlns:a16="http://schemas.microsoft.com/office/drawing/2014/main" val="3285916479"/>
                    </a:ext>
                  </a:extLst>
                </a:gridCol>
                <a:gridCol w="3132349">
                  <a:extLst>
                    <a:ext uri="{9D8B030D-6E8A-4147-A177-3AD203B41FA5}">
                      <a16:colId xmlns:a16="http://schemas.microsoft.com/office/drawing/2014/main" val="2089338805"/>
                    </a:ext>
                  </a:extLst>
                </a:gridCol>
                <a:gridCol w="3132349">
                  <a:extLst>
                    <a:ext uri="{9D8B030D-6E8A-4147-A177-3AD203B41FA5}">
                      <a16:colId xmlns:a16="http://schemas.microsoft.com/office/drawing/2014/main" val="2277997680"/>
                    </a:ext>
                  </a:extLst>
                </a:gridCol>
              </a:tblGrid>
              <a:tr h="739282">
                <a:tc>
                  <a:txBody>
                    <a:bodyPr/>
                    <a:lstStyle/>
                    <a:p>
                      <a:pPr marL="228600" algn="r">
                        <a:spcAft>
                          <a:spcPts val="0"/>
                        </a:spcAft>
                        <a:tabLst>
                          <a:tab pos="457200" algn="l"/>
                        </a:tabLst>
                      </a:pPr>
                      <a:endParaRPr lang="en-US" sz="2200" b="1" strike="noStrike"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spcAft>
                          <a:spcPts val="0"/>
                        </a:spcAft>
                      </a:pPr>
                      <a:r>
                        <a:rPr lang="sr-Latn-RS" sz="2000" b="1" strike="noStrike" dirty="0">
                          <a:solidFill>
                            <a:schemeClr val="bg1"/>
                          </a:solidFill>
                          <a:effectLst/>
                          <a:latin typeface="Calibri" panose="020F0502020204030204" pitchFamily="34" charset="0"/>
                          <a:ea typeface="Times New Roman" panose="02020603050405020304" pitchFamily="18" charset="0"/>
                        </a:rPr>
                        <a:t>PRIVREDNICI</a:t>
                      </a:r>
                      <a:endParaRPr lang="en-US" sz="2000" b="1" strike="noStrike"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spcAft>
                          <a:spcPts val="0"/>
                        </a:spcAft>
                      </a:pPr>
                      <a:r>
                        <a:rPr lang="sr-Latn-RS" sz="2000" b="1" strike="noStrike" dirty="0">
                          <a:solidFill>
                            <a:schemeClr val="bg1"/>
                          </a:solidFill>
                          <a:effectLst/>
                          <a:latin typeface="Calibri" panose="020F0502020204030204" pitchFamily="34" charset="0"/>
                          <a:ea typeface="Times New Roman" panose="02020603050405020304" pitchFamily="18" charset="0"/>
                        </a:rPr>
                        <a:t>POSLOVNA UDRUŽENJA</a:t>
                      </a:r>
                      <a:endParaRPr lang="en-US" sz="2000" b="1" strike="noStrike"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spcAft>
                          <a:spcPts val="0"/>
                        </a:spcAft>
                      </a:pPr>
                      <a:r>
                        <a:rPr lang="sr-Latn-RS" sz="2000" b="1" strike="noStrike" dirty="0">
                          <a:solidFill>
                            <a:schemeClr val="bg1"/>
                          </a:solidFill>
                          <a:effectLst/>
                          <a:latin typeface="Calibri" panose="020F0502020204030204" pitchFamily="34" charset="0"/>
                          <a:ea typeface="Times New Roman" panose="02020603050405020304" pitchFamily="18" charset="0"/>
                        </a:rPr>
                        <a:t>JAVNI SEKTOR</a:t>
                      </a: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a16="http://schemas.microsoft.com/office/drawing/2014/main" val="1351185153"/>
                  </a:ext>
                </a:extLst>
              </a:tr>
              <a:tr h="739282">
                <a:tc>
                  <a:txBody>
                    <a:bodyPr/>
                    <a:lstStyle/>
                    <a:p>
                      <a:pPr marL="228600" algn="r">
                        <a:spcAft>
                          <a:spcPts val="0"/>
                        </a:spcAft>
                        <a:tabLst>
                          <a:tab pos="457200" algn="l"/>
                        </a:tabLst>
                      </a:pPr>
                      <a:r>
                        <a:rPr lang="sr-Latn-CS" sz="2200" b="1" strike="noStrike" dirty="0">
                          <a:solidFill>
                            <a:schemeClr val="bg1"/>
                          </a:solidFill>
                          <a:effectLst/>
                          <a:latin typeface="Calibri" panose="020F0502020204030204" pitchFamily="34" charset="0"/>
                        </a:rPr>
                        <a:t>Realizacija:</a:t>
                      </a:r>
                      <a:endParaRPr lang="en-US" sz="2200" b="1" strike="noStrike"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spcAft>
                          <a:spcPts val="0"/>
                        </a:spcAft>
                      </a:pPr>
                      <a:r>
                        <a:rPr lang="sr-Latn-CS" sz="2000" b="1" strike="noStrike" dirty="0">
                          <a:solidFill>
                            <a:schemeClr val="bg1"/>
                          </a:solidFill>
                          <a:effectLst/>
                          <a:latin typeface="Calibri" panose="020F0502020204030204" pitchFamily="34" charset="0"/>
                        </a:rPr>
                        <a:t>Telefonsko istraživanje sprovedeno u periodu od  septembar - oktobar 2019. godine</a:t>
                      </a:r>
                      <a:endParaRPr lang="en-US" sz="2000" b="1" strike="noStrike"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marL="0" marR="0" lvl="0" indent="0" algn="ctr" defTabSz="1051802" rtl="0" eaLnBrk="1" fontAlgn="auto" latinLnBrk="0" hangingPunct="1">
                        <a:lnSpc>
                          <a:spcPct val="100000"/>
                        </a:lnSpc>
                        <a:spcBef>
                          <a:spcPts val="0"/>
                        </a:spcBef>
                        <a:spcAft>
                          <a:spcPts val="0"/>
                        </a:spcAft>
                        <a:buClrTx/>
                        <a:buSzTx/>
                        <a:buFontTx/>
                        <a:buNone/>
                        <a:tabLst/>
                        <a:defRPr/>
                      </a:pPr>
                      <a:r>
                        <a:rPr kumimoji="0" lang="sr-Latn-C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Online i telefonsko istraživanje sprovedeno u periodu od  septembar - oktobar 2019. godine</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marL="0" marR="0" lvl="0" indent="0" algn="ctr" defTabSz="1051802" rtl="0" eaLnBrk="1" fontAlgn="auto" latinLnBrk="0" hangingPunct="1">
                        <a:lnSpc>
                          <a:spcPct val="100000"/>
                        </a:lnSpc>
                        <a:spcBef>
                          <a:spcPts val="0"/>
                        </a:spcBef>
                        <a:spcAft>
                          <a:spcPts val="0"/>
                        </a:spcAft>
                        <a:buClrTx/>
                        <a:buSzTx/>
                        <a:buFontTx/>
                        <a:buNone/>
                        <a:tabLst/>
                        <a:defRPr/>
                      </a:pPr>
                      <a:r>
                        <a:rPr kumimoji="0" lang="sr-Latn-C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Online istraživanje sprovedeno u periodu od  septembar - oktobar 2019. godine</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Times New Roman" panose="02020603050405020304" pitchFamily="18" charset="0"/>
                        <a:cs typeface="+mn-cs"/>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a16="http://schemas.microsoft.com/office/drawing/2014/main" val="1134639749"/>
                  </a:ext>
                </a:extLst>
              </a:tr>
              <a:tr h="369641">
                <a:tc>
                  <a:txBody>
                    <a:bodyPr/>
                    <a:lstStyle/>
                    <a:p>
                      <a:pPr marL="228600" algn="r">
                        <a:spcAft>
                          <a:spcPts val="0"/>
                        </a:spcAft>
                        <a:tabLst>
                          <a:tab pos="457200" algn="l"/>
                        </a:tabLst>
                      </a:pPr>
                      <a:r>
                        <a:rPr lang="sr-Latn-CS" sz="2200" b="1" strike="noStrike" dirty="0">
                          <a:solidFill>
                            <a:schemeClr val="bg1"/>
                          </a:solidFill>
                          <a:effectLst/>
                          <a:latin typeface="Calibri" panose="020F0502020204030204" pitchFamily="34" charset="0"/>
                        </a:rPr>
                        <a:t>Uzorački okvir: </a:t>
                      </a:r>
                      <a:endParaRPr lang="en-US" sz="2200" b="1" strike="noStrike"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spcAft>
                          <a:spcPts val="0"/>
                        </a:spcAft>
                      </a:pPr>
                      <a:r>
                        <a:rPr lang="sr-Latn-CS" sz="2000" b="1" strike="noStrike" dirty="0">
                          <a:solidFill>
                            <a:schemeClr val="bg1"/>
                          </a:solidFill>
                          <a:effectLst/>
                          <a:latin typeface="Calibri" panose="020F0502020204030204" pitchFamily="34" charset="0"/>
                        </a:rPr>
                        <a:t>Privredni subjekti koji su predali završni račun 2017. godine, sa 3 i više zaposlenih</a:t>
                      </a:r>
                      <a:endParaRPr lang="en-US" sz="2000" b="1" strike="noStrike"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spcAft>
                          <a:spcPts val="0"/>
                        </a:spcAft>
                      </a:pPr>
                      <a:r>
                        <a:rPr lang="sr-Latn-RS" sz="2000" b="1" strike="noStrike" dirty="0">
                          <a:solidFill>
                            <a:schemeClr val="bg1"/>
                          </a:solidFill>
                          <a:effectLst/>
                          <a:latin typeface="Calibri" panose="020F0502020204030204" pitchFamily="34" charset="0"/>
                          <a:ea typeface="Times New Roman" panose="02020603050405020304" pitchFamily="18" charset="0"/>
                        </a:rPr>
                        <a:t>Poslovna udruženja u Srbiji</a:t>
                      </a:r>
                      <a:endParaRPr lang="en-US" sz="2000" b="1" strike="noStrike"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spcAft>
                          <a:spcPts val="0"/>
                        </a:spcAft>
                      </a:pPr>
                      <a:r>
                        <a:rPr lang="sr-Latn-RS" sz="2000" b="1" strike="noStrike" dirty="0">
                          <a:solidFill>
                            <a:schemeClr val="bg1"/>
                          </a:solidFill>
                          <a:effectLst/>
                          <a:latin typeface="Calibri" panose="020F0502020204030204" pitchFamily="34" charset="0"/>
                          <a:ea typeface="Times New Roman" panose="02020603050405020304" pitchFamily="18" charset="0"/>
                        </a:rPr>
                        <a:t>Državne, pokrajinske i lokalne institucije javne uprave</a:t>
                      </a:r>
                      <a:endParaRPr lang="en-US" sz="2000" b="1" strike="noStrike"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a16="http://schemas.microsoft.com/office/drawing/2014/main" val="819056302"/>
                  </a:ext>
                </a:extLst>
              </a:tr>
              <a:tr h="369641">
                <a:tc>
                  <a:txBody>
                    <a:bodyPr/>
                    <a:lstStyle/>
                    <a:p>
                      <a:pPr marL="228600" algn="r">
                        <a:spcAft>
                          <a:spcPts val="0"/>
                        </a:spcAft>
                        <a:tabLst>
                          <a:tab pos="457200" algn="l"/>
                        </a:tabLst>
                      </a:pPr>
                      <a:r>
                        <a:rPr lang="sr-Latn-CS" sz="2200" b="1" strike="noStrike" dirty="0">
                          <a:solidFill>
                            <a:schemeClr val="bg1"/>
                          </a:solidFill>
                          <a:effectLst/>
                          <a:latin typeface="Calibri" panose="020F0502020204030204" pitchFamily="34" charset="0"/>
                        </a:rPr>
                        <a:t>Uzorak: </a:t>
                      </a:r>
                      <a:endParaRPr lang="en-US" sz="2200" b="1" strike="noStrike"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marL="0" marR="0" lvl="0" indent="0" algn="ctr" defTabSz="1051802" rtl="0" eaLnBrk="1" fontAlgn="auto" latinLnBrk="0" hangingPunct="1">
                        <a:lnSpc>
                          <a:spcPct val="100000"/>
                        </a:lnSpc>
                        <a:spcBef>
                          <a:spcPts val="0"/>
                        </a:spcBef>
                        <a:spcAft>
                          <a:spcPts val="0"/>
                        </a:spcAft>
                        <a:buClrTx/>
                        <a:buSzTx/>
                        <a:buFontTx/>
                        <a:buNone/>
                        <a:tabLst/>
                        <a:defRPr/>
                      </a:pPr>
                      <a:r>
                        <a:rPr lang="sr-Latn-CS" sz="2000" b="1" strike="noStrike" dirty="0">
                          <a:solidFill>
                            <a:schemeClr val="bg1"/>
                          </a:solidFill>
                          <a:effectLst/>
                          <a:latin typeface="Calibri" panose="020F0502020204030204" pitchFamily="34" charset="0"/>
                        </a:rPr>
                        <a:t>255 privrednika (kvotni, stratifikovani, reprezentativan za domen preduzeća registrovanih u Srbiji)</a:t>
                      </a:r>
                      <a:endParaRPr lang="en-US" sz="2000" b="1" strike="noStrike"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spcAft>
                          <a:spcPts val="0"/>
                        </a:spcAft>
                      </a:pPr>
                      <a:r>
                        <a:rPr lang="sr-Latn-RS" sz="2000" b="1" strike="noStrike" dirty="0">
                          <a:solidFill>
                            <a:schemeClr val="bg1"/>
                          </a:solidFill>
                          <a:effectLst/>
                          <a:latin typeface="Calibri" panose="020F0502020204030204" pitchFamily="34" charset="0"/>
                          <a:ea typeface="Times New Roman" panose="02020603050405020304" pitchFamily="18" charset="0"/>
                        </a:rPr>
                        <a:t>30 predstavnika poslovnih udruženja</a:t>
                      </a:r>
                      <a:endParaRPr lang="en-US" sz="2000" b="1" strike="noStrike"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spcAft>
                          <a:spcPts val="0"/>
                        </a:spcAft>
                      </a:pPr>
                      <a:r>
                        <a:rPr lang="sr-Latn-RS" sz="2000" b="1" strike="noStrike" dirty="0">
                          <a:solidFill>
                            <a:schemeClr val="bg1"/>
                          </a:solidFill>
                          <a:effectLst/>
                          <a:latin typeface="Calibri" panose="020F0502020204030204" pitchFamily="34" charset="0"/>
                          <a:ea typeface="Times New Roman" panose="02020603050405020304" pitchFamily="18" charset="0"/>
                        </a:rPr>
                        <a:t>50 predstavnika institucija javne uprave</a:t>
                      </a:r>
                      <a:endParaRPr lang="en-US" sz="2000" b="1" strike="noStrike"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a16="http://schemas.microsoft.com/office/drawing/2014/main" val="1662836723"/>
                  </a:ext>
                </a:extLst>
              </a:tr>
              <a:tr h="369641">
                <a:tc>
                  <a:txBody>
                    <a:bodyPr/>
                    <a:lstStyle/>
                    <a:p>
                      <a:pPr marL="228600" algn="r">
                        <a:spcAft>
                          <a:spcPts val="0"/>
                        </a:spcAft>
                        <a:tabLst>
                          <a:tab pos="457200" algn="l"/>
                        </a:tabLst>
                      </a:pPr>
                      <a:r>
                        <a:rPr lang="sr-Latn-CS" sz="2200" b="1" strike="noStrike" dirty="0">
                          <a:solidFill>
                            <a:schemeClr val="bg1"/>
                          </a:solidFill>
                          <a:effectLst/>
                          <a:latin typeface="Calibri" panose="020F0502020204030204" pitchFamily="34" charset="0"/>
                        </a:rPr>
                        <a:t>Tip istraživanja:</a:t>
                      </a:r>
                      <a:endParaRPr lang="en-US" sz="2200" b="1" strike="noStrike"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spcAft>
                          <a:spcPts val="0"/>
                        </a:spcAft>
                      </a:pPr>
                      <a:r>
                        <a:rPr lang="sr-Latn-CS" sz="2000" b="1" strike="noStrike" dirty="0">
                          <a:solidFill>
                            <a:schemeClr val="bg1"/>
                          </a:solidFill>
                          <a:effectLst/>
                          <a:latin typeface="Calibri" panose="020F0502020204030204" pitchFamily="34" charset="0"/>
                        </a:rPr>
                        <a:t>Telefonsko istraživanje, upitnik prosečne dužine 25 minuta</a:t>
                      </a:r>
                      <a:endParaRPr lang="en-US" sz="2000" b="1" strike="noStrike"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marL="0" marR="0" lvl="0" indent="0" algn="ctr" defTabSz="1051802" rtl="0" eaLnBrk="1" fontAlgn="auto" latinLnBrk="0" hangingPunct="1">
                        <a:lnSpc>
                          <a:spcPct val="100000"/>
                        </a:lnSpc>
                        <a:spcBef>
                          <a:spcPts val="0"/>
                        </a:spcBef>
                        <a:spcAft>
                          <a:spcPts val="0"/>
                        </a:spcAft>
                        <a:buClrTx/>
                        <a:buSzTx/>
                        <a:buFontTx/>
                        <a:buNone/>
                        <a:tabLst/>
                        <a:defRPr/>
                      </a:pPr>
                      <a:r>
                        <a:rPr lang="sr-Latn-CS" sz="2000" b="1" strike="noStrike" dirty="0">
                          <a:solidFill>
                            <a:schemeClr val="bg1"/>
                          </a:solidFill>
                          <a:effectLst/>
                          <a:latin typeface="Calibri" panose="020F0502020204030204" pitchFamily="34" charset="0"/>
                        </a:rPr>
                        <a:t>Telefonsko istraživanje, upitnik prosečne dužine 25 minuta</a:t>
                      </a:r>
                      <a:endParaRPr lang="en-US" sz="2000" b="1" strike="noStrike"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marL="0" marR="0" lvl="0" indent="0" algn="ctr" defTabSz="1051802" rtl="0" eaLnBrk="1" fontAlgn="auto" latinLnBrk="0" hangingPunct="1">
                        <a:lnSpc>
                          <a:spcPct val="100000"/>
                        </a:lnSpc>
                        <a:spcBef>
                          <a:spcPts val="0"/>
                        </a:spcBef>
                        <a:spcAft>
                          <a:spcPts val="0"/>
                        </a:spcAft>
                        <a:buClrTx/>
                        <a:buSzTx/>
                        <a:buFontTx/>
                        <a:buNone/>
                        <a:tabLst/>
                        <a:defRPr/>
                      </a:pPr>
                      <a:r>
                        <a:rPr lang="sr-Latn-CS" sz="2000" b="1" strike="noStrike" dirty="0">
                          <a:solidFill>
                            <a:schemeClr val="bg1"/>
                          </a:solidFill>
                          <a:effectLst/>
                          <a:latin typeface="Calibri" panose="020F0502020204030204" pitchFamily="34" charset="0"/>
                        </a:rPr>
                        <a:t>Online istraživanje, upitnik prosečne dužine 25 minuta</a:t>
                      </a:r>
                      <a:endParaRPr lang="en-US" sz="2000" b="1" strike="noStrike"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a16="http://schemas.microsoft.com/office/drawing/2014/main" val="3234696853"/>
                  </a:ext>
                </a:extLst>
              </a:tr>
              <a:tr h="369641">
                <a:tc>
                  <a:txBody>
                    <a:bodyPr/>
                    <a:lstStyle/>
                    <a:p>
                      <a:pPr marL="228600" algn="r">
                        <a:spcAft>
                          <a:spcPts val="0"/>
                        </a:spcAft>
                        <a:tabLst>
                          <a:tab pos="457200" algn="l"/>
                        </a:tabLst>
                      </a:pPr>
                      <a:r>
                        <a:rPr lang="sr-Latn-CS" sz="2200" b="1" strike="noStrike" dirty="0">
                          <a:solidFill>
                            <a:schemeClr val="bg1"/>
                          </a:solidFill>
                          <a:effectLst/>
                          <a:latin typeface="Calibri" panose="020F0502020204030204" pitchFamily="34" charset="0"/>
                        </a:rPr>
                        <a:t>Poststratifikacija:</a:t>
                      </a:r>
                      <a:endParaRPr lang="en-US" sz="2200" b="1" strike="noStrike" dirty="0">
                        <a:solidFill>
                          <a:schemeClr val="bg1"/>
                        </a:solidFill>
                        <a:effectLst/>
                        <a:latin typeface="Calibri" panose="020F0502020204030204" pitchFamily="34" charset="0"/>
                        <a:ea typeface="Times New Roman" panose="02020603050405020304" pitchFamily="18"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spcBef>
                          <a:spcPts val="1200"/>
                        </a:spcBef>
                        <a:spcAft>
                          <a:spcPts val="300"/>
                        </a:spcAft>
                      </a:pPr>
                      <a:r>
                        <a:rPr lang="it-IT" sz="2000" b="1" strike="noStrike" dirty="0">
                          <a:solidFill>
                            <a:schemeClr val="bg1"/>
                          </a:solidFill>
                          <a:effectLst/>
                          <a:latin typeface="Calibri" panose="020F0502020204030204" pitchFamily="34" charset="0"/>
                        </a:rPr>
                        <a:t>Prema regionu, delatnosti i veličini poslovnih entiteta </a:t>
                      </a:r>
                      <a:endParaRPr lang="en-US" sz="2000" b="1" i="1" strike="noStrike" dirty="0">
                        <a:solidFill>
                          <a:schemeClr val="bg1"/>
                        </a:solidFill>
                        <a:effectLst/>
                        <a:latin typeface="Calibri" panose="020F0502020204030204" pitchFamily="34"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spcBef>
                          <a:spcPts val="1200"/>
                        </a:spcBef>
                        <a:spcAft>
                          <a:spcPts val="300"/>
                        </a:spcAft>
                      </a:pPr>
                      <a:r>
                        <a:rPr lang="sr-Latn-RS" sz="2000" b="1" i="1" strike="noStrike" dirty="0">
                          <a:solidFill>
                            <a:schemeClr val="bg1"/>
                          </a:solidFill>
                          <a:effectLst/>
                          <a:latin typeface="Calibri" panose="020F0502020204030204" pitchFamily="34" charset="0"/>
                        </a:rPr>
                        <a:t>-</a:t>
                      </a:r>
                      <a:endParaRPr lang="en-US" sz="2000" b="1" i="1" strike="noStrike" dirty="0">
                        <a:solidFill>
                          <a:schemeClr val="bg1"/>
                        </a:solidFill>
                        <a:effectLst/>
                        <a:latin typeface="Calibri" panose="020F0502020204030204" pitchFamily="34"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tc>
                  <a:txBody>
                    <a:bodyPr/>
                    <a:lstStyle/>
                    <a:p>
                      <a:pPr algn="ctr">
                        <a:spcBef>
                          <a:spcPts val="1200"/>
                        </a:spcBef>
                        <a:spcAft>
                          <a:spcPts val="300"/>
                        </a:spcAft>
                      </a:pPr>
                      <a:r>
                        <a:rPr lang="sr-Latn-RS" sz="2000" b="1" i="1" strike="noStrike" dirty="0">
                          <a:solidFill>
                            <a:schemeClr val="bg1"/>
                          </a:solidFill>
                          <a:effectLst/>
                          <a:latin typeface="Calibri" panose="020F0502020204030204" pitchFamily="34" charset="0"/>
                        </a:rPr>
                        <a:t>-</a:t>
                      </a:r>
                      <a:endParaRPr lang="en-US" sz="2000" b="1" i="1" strike="noStrike" dirty="0">
                        <a:solidFill>
                          <a:schemeClr val="bg1"/>
                        </a:solidFill>
                        <a:effectLst/>
                        <a:latin typeface="Calibri" panose="020F0502020204030204" pitchFamily="34" charset="0"/>
                      </a:endParaRPr>
                    </a:p>
                  </a:txBody>
                  <a:tcPr marL="72000" marR="72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7681"/>
                    </a:solidFill>
                  </a:tcPr>
                </a:tc>
                <a:extLst>
                  <a:ext uri="{0D108BD9-81ED-4DB2-BD59-A6C34878D82A}">
                    <a16:rowId xmlns:a16="http://schemas.microsoft.com/office/drawing/2014/main" val="31435867"/>
                  </a:ext>
                </a:extLst>
              </a:tr>
            </a:tbl>
          </a:graphicData>
        </a:graphic>
      </p:graphicFrame>
    </p:spTree>
    <p:extLst>
      <p:ext uri="{BB962C8B-B14F-4D97-AF65-F5344CB8AC3E}">
        <p14:creationId xmlns:p14="http://schemas.microsoft.com/office/powerpoint/2010/main" val="536831060"/>
      </p:ext>
    </p:extLst>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type="body" sz="quarter" idx="14"/>
          </p:nvPr>
        </p:nvSpPr>
        <p:spPr>
          <a:xfrm>
            <a:off x="383183" y="6954723"/>
            <a:ext cx="6552728" cy="306883"/>
          </a:xfrm>
        </p:spPr>
        <p:txBody>
          <a:bodyPr>
            <a:normAutofit/>
          </a:bodyPr>
          <a:lstStyle/>
          <a:p>
            <a:r>
              <a:rPr lang="sr-Latn-RS" sz="1600" i="1" dirty="0">
                <a:latin typeface="Calibri" panose="020F0502020204030204" pitchFamily="34" charset="0"/>
              </a:rPr>
              <a:t>Baza: Ukupna ciljna populacija – Privrednici, Udruženja i Javni sektor</a:t>
            </a:r>
            <a:endParaRPr lang="en-GB" sz="1600" i="1" dirty="0">
              <a:latin typeface="Calibri" panose="020F0502020204030204" pitchFamily="34" charset="0"/>
            </a:endParaRPr>
          </a:p>
        </p:txBody>
      </p:sp>
      <p:sp>
        <p:nvSpPr>
          <p:cNvPr id="10" name="Title 1">
            <a:extLst>
              <a:ext uri="{FF2B5EF4-FFF2-40B4-BE49-F238E27FC236}">
                <a16:creationId xmlns:a16="http://schemas.microsoft.com/office/drawing/2014/main" id="{0A959384-C855-487A-985E-8DBF3BBD8DDD}"/>
              </a:ext>
            </a:extLst>
          </p:cNvPr>
          <p:cNvSpPr>
            <a:spLocks noGrp="1"/>
          </p:cNvSpPr>
          <p:nvPr>
            <p:ph type="title"/>
          </p:nvPr>
        </p:nvSpPr>
        <p:spPr>
          <a:xfrm>
            <a:off x="383183" y="349318"/>
            <a:ext cx="5979744" cy="548346"/>
          </a:xfrm>
        </p:spPr>
        <p:txBody>
          <a:bodyPr/>
          <a:lstStyle/>
          <a:p>
            <a:r>
              <a:rPr lang="sr-Latn-CS" sz="2800" dirty="0"/>
              <a:t>Ocena stanje u sledećim oblastima</a:t>
            </a:r>
          </a:p>
        </p:txBody>
      </p:sp>
      <p:sp>
        <p:nvSpPr>
          <p:cNvPr id="5" name="Content Placeholder 13">
            <a:extLst>
              <a:ext uri="{FF2B5EF4-FFF2-40B4-BE49-F238E27FC236}">
                <a16:creationId xmlns:a16="http://schemas.microsoft.com/office/drawing/2014/main" id="{A1B8D498-D697-4440-867E-63B8E48FA3C2}"/>
              </a:ext>
            </a:extLst>
          </p:cNvPr>
          <p:cNvSpPr txBox="1">
            <a:spLocks/>
          </p:cNvSpPr>
          <p:nvPr/>
        </p:nvSpPr>
        <p:spPr bwMode="gray">
          <a:xfrm>
            <a:off x="383183" y="970536"/>
            <a:ext cx="12133673" cy="36182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pl-PL" sz="1600" dirty="0">
                <a:latin typeface="Calibri" panose="020F0502020204030204" pitchFamily="34" charset="0"/>
              </a:rPr>
              <a:t>Molim Vas da ocenite stanje u sledećim oblastima na skali od 1 do 4, gde 1 znači veoma loše, 4 znači veoma dobro.</a:t>
            </a:r>
          </a:p>
        </p:txBody>
      </p:sp>
      <p:sp>
        <p:nvSpPr>
          <p:cNvPr id="9" name="Rectangle: Rounded Corners 8">
            <a:extLst>
              <a:ext uri="{FF2B5EF4-FFF2-40B4-BE49-F238E27FC236}">
                <a16:creationId xmlns:a16="http://schemas.microsoft.com/office/drawing/2014/main" id="{49E87344-6D61-4DB4-A988-D9196B763698}"/>
              </a:ext>
            </a:extLst>
          </p:cNvPr>
          <p:cNvSpPr/>
          <p:nvPr/>
        </p:nvSpPr>
        <p:spPr bwMode="gray">
          <a:xfrm>
            <a:off x="7800007" y="431385"/>
            <a:ext cx="5256584" cy="384212"/>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lnSpc>
                <a:spcPct val="110000"/>
              </a:lnSpc>
              <a:spcBef>
                <a:spcPts val="2400"/>
              </a:spcBef>
              <a:buClr>
                <a:srgbClr val="222223"/>
              </a:buClr>
              <a:defRPr/>
            </a:pPr>
            <a:r>
              <a:rPr lang="sr-Latn-RS" sz="2000" b="1" dirty="0">
                <a:solidFill>
                  <a:prstClr val="white"/>
                </a:solidFill>
                <a:latin typeface="Calibri" panose="020F0502020204030204" pitchFamily="34" charset="0"/>
              </a:rPr>
              <a:t>% odgovora – uglavnom dobro + veoma dobro</a:t>
            </a:r>
          </a:p>
        </p:txBody>
      </p:sp>
      <p:graphicFrame>
        <p:nvGraphicFramePr>
          <p:cNvPr id="11" name="Chart 10">
            <a:extLst>
              <a:ext uri="{FF2B5EF4-FFF2-40B4-BE49-F238E27FC236}">
                <a16:creationId xmlns:a16="http://schemas.microsoft.com/office/drawing/2014/main" id="{14954EE7-D972-493D-AA73-EACFC6FA24CD}"/>
              </a:ext>
            </a:extLst>
          </p:cNvPr>
          <p:cNvGraphicFramePr/>
          <p:nvPr>
            <p:extLst>
              <p:ext uri="{D42A27DB-BD31-4B8C-83A1-F6EECF244321}">
                <p14:modId xmlns:p14="http://schemas.microsoft.com/office/powerpoint/2010/main" val="262260910"/>
              </p:ext>
            </p:extLst>
          </p:nvPr>
        </p:nvGraphicFramePr>
        <p:xfrm>
          <a:off x="671215" y="1405231"/>
          <a:ext cx="11845641" cy="547174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326593326"/>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7266315" cy="598488"/>
          </a:xfrm>
        </p:spPr>
        <p:txBody>
          <a:bodyPr/>
          <a:lstStyle/>
          <a:p>
            <a:r>
              <a:rPr lang="sr-Latn-CS" sz="2800" dirty="0"/>
              <a:t>Slaganje sa sledećim stavovima u vezi JPD</a:t>
            </a:r>
          </a:p>
        </p:txBody>
      </p:sp>
      <p:sp>
        <p:nvSpPr>
          <p:cNvPr id="14" name="Content Placeholder 13"/>
          <p:cNvSpPr>
            <a:spLocks noGrp="1"/>
          </p:cNvSpPr>
          <p:nvPr>
            <p:ph type="body" sz="quarter" idx="14"/>
          </p:nvPr>
        </p:nvSpPr>
        <p:spPr>
          <a:xfrm>
            <a:off x="383183" y="6954723"/>
            <a:ext cx="6336704" cy="306883"/>
          </a:xfrm>
        </p:spPr>
        <p:txBody>
          <a:bodyPr>
            <a:normAutofit fontScale="92500"/>
          </a:bodyPr>
          <a:lstStyle/>
          <a:p>
            <a:r>
              <a:rPr lang="sr-Latn-RS" sz="1600" i="1" dirty="0">
                <a:latin typeface="Calibri" panose="020F0502020204030204" pitchFamily="34" charset="0"/>
              </a:rPr>
              <a:t>Baza: Ukupna ciljna populacija - Privrednici; Poslovna udruženja i Javni sektor </a:t>
            </a:r>
            <a:endParaRPr lang="en-GB" sz="1600" i="1" dirty="0">
              <a:latin typeface="Calibri" panose="020F0502020204030204" pitchFamily="34" charset="0"/>
            </a:endParaRPr>
          </a:p>
        </p:txBody>
      </p:sp>
      <p:sp>
        <p:nvSpPr>
          <p:cNvPr id="7" name="Content Placeholder 13">
            <a:extLst>
              <a:ext uri="{FF2B5EF4-FFF2-40B4-BE49-F238E27FC236}">
                <a16:creationId xmlns:a16="http://schemas.microsoft.com/office/drawing/2014/main" id="{B7283850-B116-4CC9-9985-2D78E1176A52}"/>
              </a:ext>
            </a:extLst>
          </p:cNvPr>
          <p:cNvSpPr txBox="1">
            <a:spLocks/>
          </p:cNvSpPr>
          <p:nvPr/>
        </p:nvSpPr>
        <p:spPr bwMode="gray">
          <a:xfrm>
            <a:off x="383183" y="985043"/>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GB" sz="1600" dirty="0">
                <a:latin typeface="Calibri" panose="020F0502020204030204" pitchFamily="34" charset="0"/>
              </a:rPr>
              <a:t>U </a:t>
            </a:r>
            <a:r>
              <a:rPr lang="en-GB" sz="1600" dirty="0" err="1">
                <a:latin typeface="Calibri" panose="020F0502020204030204" pitchFamily="34" charset="0"/>
              </a:rPr>
              <a:t>kojoj</a:t>
            </a:r>
            <a:r>
              <a:rPr lang="en-GB" sz="1600" dirty="0">
                <a:latin typeface="Calibri" panose="020F0502020204030204" pitchFamily="34" charset="0"/>
              </a:rPr>
              <a:t> </a:t>
            </a:r>
            <a:r>
              <a:rPr lang="en-GB" sz="1600" dirty="0" err="1">
                <a:latin typeface="Calibri" panose="020F0502020204030204" pitchFamily="34" charset="0"/>
              </a:rPr>
              <a:t>meri</a:t>
            </a:r>
            <a:r>
              <a:rPr lang="en-GB" sz="1600" dirty="0">
                <a:latin typeface="Calibri" panose="020F0502020204030204" pitchFamily="34" charset="0"/>
              </a:rPr>
              <a:t> se </a:t>
            </a:r>
            <a:r>
              <a:rPr lang="en-GB" sz="1600" dirty="0" err="1">
                <a:latin typeface="Calibri" panose="020F0502020204030204" pitchFamily="34" charset="0"/>
              </a:rPr>
              <a:t>slažete</a:t>
            </a:r>
            <a:r>
              <a:rPr lang="en-GB" sz="1600" dirty="0">
                <a:latin typeface="Calibri" panose="020F0502020204030204" pitchFamily="34" charset="0"/>
              </a:rPr>
              <a:t> </a:t>
            </a:r>
            <a:r>
              <a:rPr lang="en-GB" sz="1600" dirty="0" err="1">
                <a:latin typeface="Calibri" panose="020F0502020204030204" pitchFamily="34" charset="0"/>
              </a:rPr>
              <a:t>sa</a:t>
            </a:r>
            <a:r>
              <a:rPr lang="en-GB" sz="1600" dirty="0">
                <a:latin typeface="Calibri" panose="020F0502020204030204" pitchFamily="34" charset="0"/>
              </a:rPr>
              <a:t> </a:t>
            </a:r>
            <a:r>
              <a:rPr lang="en-GB" sz="1600" dirty="0" err="1">
                <a:latin typeface="Calibri" panose="020F0502020204030204" pitchFamily="34" charset="0"/>
              </a:rPr>
              <a:t>sledećim</a:t>
            </a:r>
            <a:r>
              <a:rPr lang="en-GB" sz="1600" dirty="0">
                <a:latin typeface="Calibri" panose="020F0502020204030204" pitchFamily="34" charset="0"/>
              </a:rPr>
              <a:t> </a:t>
            </a:r>
            <a:r>
              <a:rPr lang="en-GB" sz="1600" dirty="0" err="1">
                <a:latin typeface="Calibri" panose="020F0502020204030204" pitchFamily="34" charset="0"/>
              </a:rPr>
              <a:t>stavovima</a:t>
            </a:r>
            <a:r>
              <a:rPr lang="en-GB" sz="1600" dirty="0">
                <a:latin typeface="Calibri" panose="020F0502020204030204" pitchFamily="34" charset="0"/>
              </a:rPr>
              <a:t>?</a:t>
            </a:r>
          </a:p>
        </p:txBody>
      </p:sp>
      <p:graphicFrame>
        <p:nvGraphicFramePr>
          <p:cNvPr id="8" name="Chart 7">
            <a:extLst>
              <a:ext uri="{FF2B5EF4-FFF2-40B4-BE49-F238E27FC236}">
                <a16:creationId xmlns:a16="http://schemas.microsoft.com/office/drawing/2014/main" id="{D0E6E125-A345-4470-B9D4-C76152DE0836}"/>
              </a:ext>
            </a:extLst>
          </p:cNvPr>
          <p:cNvGraphicFramePr/>
          <p:nvPr>
            <p:extLst>
              <p:ext uri="{D42A27DB-BD31-4B8C-83A1-F6EECF244321}">
                <p14:modId xmlns:p14="http://schemas.microsoft.com/office/powerpoint/2010/main" val="1049019898"/>
              </p:ext>
            </p:extLst>
          </p:nvPr>
        </p:nvGraphicFramePr>
        <p:xfrm>
          <a:off x="383183" y="1538185"/>
          <a:ext cx="12457383" cy="5338790"/>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Rounded Corners 16">
            <a:extLst>
              <a:ext uri="{FF2B5EF4-FFF2-40B4-BE49-F238E27FC236}">
                <a16:creationId xmlns:a16="http://schemas.microsoft.com/office/drawing/2014/main" id="{E2E05C3E-83EF-4AAC-A3DC-3749019EA892}"/>
              </a:ext>
            </a:extLst>
          </p:cNvPr>
          <p:cNvSpPr/>
          <p:nvPr/>
        </p:nvSpPr>
        <p:spPr bwMode="gray">
          <a:xfrm>
            <a:off x="383184" y="1620391"/>
            <a:ext cx="2488443" cy="407706"/>
          </a:xfrm>
          <a:prstGeom prst="roundRect">
            <a:avLst/>
          </a:prstGeom>
          <a:solidFill>
            <a:srgbClr val="3D87A1"/>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lvl="0" algn="ctr">
              <a:lnSpc>
                <a:spcPct val="110000"/>
              </a:lnSpc>
              <a:spcBef>
                <a:spcPts val="2400"/>
              </a:spcBef>
              <a:buClr>
                <a:srgbClr val="222223"/>
              </a:buClr>
              <a:defRPr/>
            </a:pPr>
            <a:r>
              <a:rPr lang="sr-Latn-RS" sz="2000" b="1" dirty="0">
                <a:solidFill>
                  <a:prstClr val="white"/>
                </a:solidFill>
                <a:latin typeface="Calibri" panose="020F0502020204030204" pitchFamily="34" charset="0"/>
              </a:rPr>
              <a:t>% onih koji se slažu</a:t>
            </a:r>
          </a:p>
        </p:txBody>
      </p:sp>
    </p:spTree>
    <p:extLst>
      <p:ext uri="{BB962C8B-B14F-4D97-AF65-F5344CB8AC3E}">
        <p14:creationId xmlns:p14="http://schemas.microsoft.com/office/powerpoint/2010/main" val="2519344567"/>
      </p:ext>
    </p:extLst>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F3AF9476-38A1-48FA-B39D-FFE9D3262E80}"/>
              </a:ext>
            </a:extLst>
          </p:cNvPr>
          <p:cNvGraphicFramePr>
            <a:graphicFrameLocks noGrp="1"/>
          </p:cNvGraphicFramePr>
          <p:nvPr>
            <p:ph sz="quarter" idx="12"/>
            <p:extLst>
              <p:ext uri="{D42A27DB-BD31-4B8C-83A1-F6EECF244321}">
                <p14:modId xmlns:p14="http://schemas.microsoft.com/office/powerpoint/2010/main" val="458293115"/>
              </p:ext>
            </p:extLst>
          </p:nvPr>
        </p:nvGraphicFramePr>
        <p:xfrm>
          <a:off x="3911575" y="1741488"/>
          <a:ext cx="8964638" cy="5207495"/>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7CE31F6B-1AD0-4C60-9A76-A095FE15E5B4}"/>
              </a:ext>
            </a:extLst>
          </p:cNvPr>
          <p:cNvSpPr>
            <a:spLocks noGrp="1"/>
          </p:cNvSpPr>
          <p:nvPr>
            <p:ph type="title"/>
          </p:nvPr>
        </p:nvSpPr>
        <p:spPr>
          <a:xfrm>
            <a:off x="383183" y="324247"/>
            <a:ext cx="7266315" cy="598488"/>
          </a:xfrm>
          <a:solidFill>
            <a:srgbClr val="006666"/>
          </a:solidFill>
        </p:spPr>
        <p:txBody>
          <a:bodyPr/>
          <a:lstStyle/>
          <a:p>
            <a:r>
              <a:rPr lang="sr-Latn-CS" sz="2800" dirty="0"/>
              <a:t>Slaganje sa sledećim stavovima u vezi JPD</a:t>
            </a:r>
          </a:p>
        </p:txBody>
      </p:sp>
      <p:sp>
        <p:nvSpPr>
          <p:cNvPr id="10" name="Content Placeholder 13">
            <a:extLst>
              <a:ext uri="{FF2B5EF4-FFF2-40B4-BE49-F238E27FC236}">
                <a16:creationId xmlns:a16="http://schemas.microsoft.com/office/drawing/2014/main" id="{D9A95AE5-2063-4BB1-AC63-D11BD149E1F6}"/>
              </a:ext>
            </a:extLst>
          </p:cNvPr>
          <p:cNvSpPr txBox="1">
            <a:spLocks/>
          </p:cNvSpPr>
          <p:nvPr/>
        </p:nvSpPr>
        <p:spPr bwMode="gray">
          <a:xfrm>
            <a:off x="383183" y="985043"/>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en-GB" sz="1600" dirty="0">
                <a:latin typeface="Calibri" panose="020F0502020204030204" pitchFamily="34" charset="0"/>
              </a:rPr>
              <a:t>U </a:t>
            </a:r>
            <a:r>
              <a:rPr lang="en-GB" sz="1600" dirty="0" err="1">
                <a:latin typeface="Calibri" panose="020F0502020204030204" pitchFamily="34" charset="0"/>
              </a:rPr>
              <a:t>kojoj</a:t>
            </a:r>
            <a:r>
              <a:rPr lang="en-GB" sz="1600" dirty="0">
                <a:latin typeface="Calibri" panose="020F0502020204030204" pitchFamily="34" charset="0"/>
              </a:rPr>
              <a:t> </a:t>
            </a:r>
            <a:r>
              <a:rPr lang="en-GB" sz="1600" dirty="0" err="1">
                <a:latin typeface="Calibri" panose="020F0502020204030204" pitchFamily="34" charset="0"/>
              </a:rPr>
              <a:t>meri</a:t>
            </a:r>
            <a:r>
              <a:rPr lang="en-GB" sz="1600" dirty="0">
                <a:latin typeface="Calibri" panose="020F0502020204030204" pitchFamily="34" charset="0"/>
              </a:rPr>
              <a:t> se </a:t>
            </a:r>
            <a:r>
              <a:rPr lang="en-GB" sz="1600" dirty="0" err="1">
                <a:latin typeface="Calibri" panose="020F0502020204030204" pitchFamily="34" charset="0"/>
              </a:rPr>
              <a:t>slažete</a:t>
            </a:r>
            <a:r>
              <a:rPr lang="en-GB" sz="1600" dirty="0">
                <a:latin typeface="Calibri" panose="020F0502020204030204" pitchFamily="34" charset="0"/>
              </a:rPr>
              <a:t> </a:t>
            </a:r>
            <a:r>
              <a:rPr lang="en-GB" sz="1600" dirty="0" err="1">
                <a:latin typeface="Calibri" panose="020F0502020204030204" pitchFamily="34" charset="0"/>
              </a:rPr>
              <a:t>sa</a:t>
            </a:r>
            <a:r>
              <a:rPr lang="en-GB" sz="1600" dirty="0">
                <a:latin typeface="Calibri" panose="020F0502020204030204" pitchFamily="34" charset="0"/>
              </a:rPr>
              <a:t> </a:t>
            </a:r>
            <a:r>
              <a:rPr lang="en-GB" sz="1600" dirty="0" err="1">
                <a:latin typeface="Calibri" panose="020F0502020204030204" pitchFamily="34" charset="0"/>
              </a:rPr>
              <a:t>sledećim</a:t>
            </a:r>
            <a:r>
              <a:rPr lang="en-GB" sz="1600" dirty="0">
                <a:latin typeface="Calibri" panose="020F0502020204030204" pitchFamily="34" charset="0"/>
              </a:rPr>
              <a:t> </a:t>
            </a:r>
            <a:r>
              <a:rPr lang="en-GB" sz="1600" dirty="0" err="1">
                <a:latin typeface="Calibri" panose="020F0502020204030204" pitchFamily="34" charset="0"/>
              </a:rPr>
              <a:t>stavovima</a:t>
            </a:r>
            <a:r>
              <a:rPr lang="en-GB" sz="1600" dirty="0">
                <a:latin typeface="Calibri" panose="020F0502020204030204" pitchFamily="34" charset="0"/>
              </a:rPr>
              <a:t>?</a:t>
            </a:r>
          </a:p>
        </p:txBody>
      </p:sp>
      <p:sp>
        <p:nvSpPr>
          <p:cNvPr id="11" name="Rectangle: Rounded Corners 10">
            <a:extLst>
              <a:ext uri="{FF2B5EF4-FFF2-40B4-BE49-F238E27FC236}">
                <a16:creationId xmlns:a16="http://schemas.microsoft.com/office/drawing/2014/main" id="{38B28120-F3D6-47AF-8AE4-9AC8D45D458A}"/>
              </a:ext>
            </a:extLst>
          </p:cNvPr>
          <p:cNvSpPr/>
          <p:nvPr/>
        </p:nvSpPr>
        <p:spPr bwMode="gray">
          <a:xfrm>
            <a:off x="2975471" y="1925560"/>
            <a:ext cx="1152128" cy="692707"/>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1800" b="1" dirty="0">
                <a:solidFill>
                  <a:schemeClr val="bg1"/>
                </a:solidFill>
                <a:latin typeface="Calibri" panose="020F0502020204030204" pitchFamily="34" charset="0"/>
              </a:rPr>
              <a:t>Poslovna</a:t>
            </a:r>
            <a:r>
              <a:rPr lang="en-US" sz="1800" b="1" dirty="0">
                <a:solidFill>
                  <a:schemeClr val="bg1"/>
                </a:solidFill>
                <a:latin typeface="Calibri" panose="020F0502020204030204" pitchFamily="34" charset="0"/>
              </a:rPr>
              <a:t> </a:t>
            </a:r>
            <a:r>
              <a:rPr lang="sr-Latn-RS" sz="1800" b="1" dirty="0">
                <a:solidFill>
                  <a:schemeClr val="bg1"/>
                </a:solidFill>
                <a:latin typeface="Calibri" panose="020F0502020204030204" pitchFamily="34" charset="0"/>
              </a:rPr>
              <a:t>udruženja</a:t>
            </a:r>
            <a:endParaRPr lang="en-US" sz="1800" b="1" dirty="0">
              <a:solidFill>
                <a:schemeClr val="bg1"/>
              </a:solidFill>
              <a:latin typeface="Calibri" panose="020F0502020204030204" pitchFamily="34" charset="0"/>
            </a:endParaRPr>
          </a:p>
        </p:txBody>
      </p:sp>
      <p:sp>
        <p:nvSpPr>
          <p:cNvPr id="12" name="Rectangle: Rounded Corners 11">
            <a:extLst>
              <a:ext uri="{FF2B5EF4-FFF2-40B4-BE49-F238E27FC236}">
                <a16:creationId xmlns:a16="http://schemas.microsoft.com/office/drawing/2014/main" id="{CBCBEFAA-EDAA-43FA-B60F-1CABB2E5F519}"/>
              </a:ext>
            </a:extLst>
          </p:cNvPr>
          <p:cNvSpPr/>
          <p:nvPr/>
        </p:nvSpPr>
        <p:spPr bwMode="gray">
          <a:xfrm>
            <a:off x="2975471" y="3133267"/>
            <a:ext cx="1152128" cy="452692"/>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1600" b="1" dirty="0">
                <a:solidFill>
                  <a:schemeClr val="bg1"/>
                </a:solidFill>
                <a:latin typeface="Calibri" panose="020F0502020204030204" pitchFamily="34" charset="0"/>
              </a:rPr>
              <a:t>Privrednici</a:t>
            </a:r>
            <a:endParaRPr lang="en-US" sz="1600" b="1" dirty="0">
              <a:solidFill>
                <a:schemeClr val="bg1"/>
              </a:solidFill>
              <a:latin typeface="Calibri" panose="020F0502020204030204" pitchFamily="34" charset="0"/>
            </a:endParaRPr>
          </a:p>
        </p:txBody>
      </p:sp>
      <p:sp>
        <p:nvSpPr>
          <p:cNvPr id="14" name="Rectangle: Rounded Corners 13">
            <a:extLst>
              <a:ext uri="{FF2B5EF4-FFF2-40B4-BE49-F238E27FC236}">
                <a16:creationId xmlns:a16="http://schemas.microsoft.com/office/drawing/2014/main" id="{FEB1DD25-F968-4935-AAB6-52C6F6E63137}"/>
              </a:ext>
            </a:extLst>
          </p:cNvPr>
          <p:cNvSpPr/>
          <p:nvPr/>
        </p:nvSpPr>
        <p:spPr bwMode="gray">
          <a:xfrm>
            <a:off x="2975471" y="5770096"/>
            <a:ext cx="1152128" cy="452692"/>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1600" b="1" dirty="0">
                <a:solidFill>
                  <a:schemeClr val="bg1"/>
                </a:solidFill>
                <a:latin typeface="Calibri" panose="020F0502020204030204" pitchFamily="34" charset="0"/>
              </a:rPr>
              <a:t>Privrednici</a:t>
            </a:r>
            <a:endParaRPr lang="en-US" sz="1600" b="1" dirty="0">
              <a:solidFill>
                <a:schemeClr val="bg1"/>
              </a:solidFill>
              <a:latin typeface="Calibri" panose="020F0502020204030204" pitchFamily="34" charset="0"/>
            </a:endParaRPr>
          </a:p>
        </p:txBody>
      </p:sp>
      <p:sp>
        <p:nvSpPr>
          <p:cNvPr id="15" name="Rectangle: Rounded Corners 14">
            <a:extLst>
              <a:ext uri="{FF2B5EF4-FFF2-40B4-BE49-F238E27FC236}">
                <a16:creationId xmlns:a16="http://schemas.microsoft.com/office/drawing/2014/main" id="{AF0CF135-AB6C-4AF2-BDB7-16D9FD7246E1}"/>
              </a:ext>
            </a:extLst>
          </p:cNvPr>
          <p:cNvSpPr/>
          <p:nvPr/>
        </p:nvSpPr>
        <p:spPr bwMode="gray">
          <a:xfrm>
            <a:off x="2975471" y="4574763"/>
            <a:ext cx="1152128" cy="692707"/>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1800" b="1" dirty="0">
                <a:solidFill>
                  <a:schemeClr val="bg1"/>
                </a:solidFill>
                <a:latin typeface="Calibri" panose="020F0502020204030204" pitchFamily="34" charset="0"/>
              </a:rPr>
              <a:t>Poslovna</a:t>
            </a:r>
            <a:r>
              <a:rPr lang="en-US" sz="1800" b="1" dirty="0">
                <a:solidFill>
                  <a:schemeClr val="bg1"/>
                </a:solidFill>
                <a:latin typeface="Calibri" panose="020F0502020204030204" pitchFamily="34" charset="0"/>
              </a:rPr>
              <a:t> </a:t>
            </a:r>
            <a:r>
              <a:rPr lang="sr-Latn-RS" sz="1800" b="1" dirty="0">
                <a:solidFill>
                  <a:schemeClr val="bg1"/>
                </a:solidFill>
                <a:latin typeface="Calibri" panose="020F0502020204030204" pitchFamily="34" charset="0"/>
              </a:rPr>
              <a:t>udruženja</a:t>
            </a:r>
            <a:endParaRPr lang="en-US" sz="1800" b="1" dirty="0">
              <a:solidFill>
                <a:schemeClr val="bg1"/>
              </a:solidFill>
              <a:latin typeface="Calibri" panose="020F0502020204030204" pitchFamily="34" charset="0"/>
            </a:endParaRPr>
          </a:p>
        </p:txBody>
      </p:sp>
      <p:sp>
        <p:nvSpPr>
          <p:cNvPr id="17" name="Rectangle: Rounded Corners 16">
            <a:extLst>
              <a:ext uri="{FF2B5EF4-FFF2-40B4-BE49-F238E27FC236}">
                <a16:creationId xmlns:a16="http://schemas.microsoft.com/office/drawing/2014/main" id="{A88129BE-C908-4328-8941-F4DE324380C1}"/>
              </a:ext>
            </a:extLst>
          </p:cNvPr>
          <p:cNvSpPr/>
          <p:nvPr/>
        </p:nvSpPr>
        <p:spPr bwMode="gray">
          <a:xfrm>
            <a:off x="383183" y="4644727"/>
            <a:ext cx="2376264" cy="1418673"/>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fontAlgn="b"/>
            <a:r>
              <a:rPr lang="sr-Latn-RS" sz="1400" b="1" dirty="0"/>
              <a:t>Stavovi preduzeća se uzimaju u obzir u dovoljnoj meri prilikom donošenja i/ili izmene propisa koji se tiču privrede</a:t>
            </a:r>
            <a:endParaRPr lang="sr-Latn-RS" sz="1400" b="1" dirty="0">
              <a:solidFill>
                <a:srgbClr val="000000"/>
              </a:solidFill>
              <a:latin typeface="Calibri" panose="020F0502020204030204" pitchFamily="34" charset="0"/>
            </a:endParaRPr>
          </a:p>
        </p:txBody>
      </p:sp>
      <p:sp>
        <p:nvSpPr>
          <p:cNvPr id="18" name="Rectangle: Rounded Corners 17">
            <a:extLst>
              <a:ext uri="{FF2B5EF4-FFF2-40B4-BE49-F238E27FC236}">
                <a16:creationId xmlns:a16="http://schemas.microsoft.com/office/drawing/2014/main" id="{E3B9231C-A9AA-4BA3-86EA-B3A6CEE221DA}"/>
              </a:ext>
            </a:extLst>
          </p:cNvPr>
          <p:cNvSpPr/>
          <p:nvPr/>
        </p:nvSpPr>
        <p:spPr bwMode="gray">
          <a:xfrm>
            <a:off x="383183" y="1838278"/>
            <a:ext cx="2376264" cy="1656184"/>
          </a:xfrm>
          <a:prstGeom prst="round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fontAlgn="b"/>
            <a:r>
              <a:rPr lang="sr-Latn-RS" sz="1300" b="1" dirty="0"/>
              <a:t>Predstavnici javnog sektora uvažavaju predloge predstavnika privrede u procesu javno-privatnog dijaloga kako bi se došlo do optimalne sadržine i primene propisa.</a:t>
            </a:r>
          </a:p>
        </p:txBody>
      </p:sp>
      <p:cxnSp>
        <p:nvCxnSpPr>
          <p:cNvPr id="19" name="Straight Arrow Connector 18">
            <a:extLst>
              <a:ext uri="{FF2B5EF4-FFF2-40B4-BE49-F238E27FC236}">
                <a16:creationId xmlns:a16="http://schemas.microsoft.com/office/drawing/2014/main" id="{9560B2E9-D173-4E8A-B9CA-ED8C748538B1}"/>
              </a:ext>
            </a:extLst>
          </p:cNvPr>
          <p:cNvCxnSpPr>
            <a:cxnSpLocks/>
          </p:cNvCxnSpPr>
          <p:nvPr/>
        </p:nvCxnSpPr>
        <p:spPr>
          <a:xfrm>
            <a:off x="7376043" y="5908426"/>
            <a:ext cx="294525" cy="348921"/>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57294439-DE61-4064-AA40-A9ABFF366FF2}"/>
              </a:ext>
            </a:extLst>
          </p:cNvPr>
          <p:cNvCxnSpPr>
            <a:cxnSpLocks/>
          </p:cNvCxnSpPr>
          <p:nvPr/>
        </p:nvCxnSpPr>
        <p:spPr>
          <a:xfrm flipH="1">
            <a:off x="12206445" y="3184230"/>
            <a:ext cx="404147" cy="504056"/>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4" name="Content Placeholder 13">
            <a:extLst>
              <a:ext uri="{FF2B5EF4-FFF2-40B4-BE49-F238E27FC236}">
                <a16:creationId xmlns:a16="http://schemas.microsoft.com/office/drawing/2014/main" id="{64F3C989-F933-48DE-96BE-17F1042F0FD3}"/>
              </a:ext>
            </a:extLst>
          </p:cNvPr>
          <p:cNvSpPr txBox="1">
            <a:spLocks/>
          </p:cNvSpPr>
          <p:nvPr/>
        </p:nvSpPr>
        <p:spPr bwMode="gray">
          <a:xfrm>
            <a:off x="383183" y="6954723"/>
            <a:ext cx="6336704"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 Poslovna udruženja </a:t>
            </a:r>
            <a:endParaRPr lang="en-GB" sz="1600" i="1" dirty="0">
              <a:latin typeface="Calibri" panose="020F0502020204030204" pitchFamily="34" charset="0"/>
            </a:endParaRPr>
          </a:p>
        </p:txBody>
      </p:sp>
    </p:spTree>
    <p:extLst>
      <p:ext uri="{BB962C8B-B14F-4D97-AF65-F5344CB8AC3E}">
        <p14:creationId xmlns:p14="http://schemas.microsoft.com/office/powerpoint/2010/main" val="3277230032"/>
      </p:ext>
    </p:extLst>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4" y="343515"/>
            <a:ext cx="7115633" cy="559952"/>
          </a:xfrm>
        </p:spPr>
        <p:txBody>
          <a:bodyPr/>
          <a:lstStyle/>
          <a:p>
            <a:r>
              <a:rPr lang="pl-PL" sz="3200" dirty="0"/>
              <a:t>Poverenje u drugu stranu u dijalogu</a:t>
            </a:r>
          </a:p>
        </p:txBody>
      </p:sp>
      <p:sp>
        <p:nvSpPr>
          <p:cNvPr id="14" name="Content Placeholder 13"/>
          <p:cNvSpPr>
            <a:spLocks noGrp="1"/>
          </p:cNvSpPr>
          <p:nvPr>
            <p:ph type="body" sz="quarter" idx="14"/>
          </p:nvPr>
        </p:nvSpPr>
        <p:spPr>
          <a:xfrm>
            <a:off x="383183" y="6954723"/>
            <a:ext cx="5976664" cy="306883"/>
          </a:xfrm>
        </p:spPr>
        <p:txBody>
          <a:bodyPr>
            <a:normAutofit/>
          </a:bodyPr>
          <a:lstStyle/>
          <a:p>
            <a:r>
              <a:rPr lang="sr-Latn-RS" sz="1600" i="1" dirty="0">
                <a:latin typeface="Calibri" panose="020F0502020204030204" pitchFamily="34" charset="0"/>
              </a:rPr>
              <a:t>Baza: Ukupna ciljna populacija - Privrednici, udruženja i Javni sektor </a:t>
            </a:r>
            <a:endParaRPr lang="en-GB" sz="1600" i="1" dirty="0">
              <a:latin typeface="Calibri" panose="020F0502020204030204" pitchFamily="34" charset="0"/>
            </a:endParaRPr>
          </a:p>
        </p:txBody>
      </p:sp>
      <p:sp>
        <p:nvSpPr>
          <p:cNvPr id="7" name="Content Placeholder 13">
            <a:extLst>
              <a:ext uri="{FF2B5EF4-FFF2-40B4-BE49-F238E27FC236}">
                <a16:creationId xmlns:a16="http://schemas.microsoft.com/office/drawing/2014/main" id="{B7283850-B116-4CC9-9985-2D78E1176A52}"/>
              </a:ext>
            </a:extLst>
          </p:cNvPr>
          <p:cNvSpPr txBox="1">
            <a:spLocks/>
          </p:cNvSpPr>
          <p:nvPr/>
        </p:nvSpPr>
        <p:spPr bwMode="gray">
          <a:xfrm>
            <a:off x="383183" y="1044326"/>
            <a:ext cx="12673408" cy="558254"/>
          </a:xfrm>
          <a:prstGeom prst="rect">
            <a:avLst/>
          </a:prstGeom>
          <a:solidFill>
            <a:schemeClr val="bg1">
              <a:lumMod val="85000"/>
            </a:schemeClr>
          </a:solidFill>
        </p:spPr>
        <p:txBody>
          <a:bodyPr vert="horz" lIns="90000" tIns="0" rIns="90000" bIns="0" rtlCol="0" anchor="ctr">
            <a:normAutofit/>
          </a:bodyPr>
          <a:lstStyle>
            <a:defPPr>
              <a:defRPr lang="en-US"/>
            </a:defPPr>
            <a:lvl1pPr lvl="0" indent="0">
              <a:lnSpc>
                <a:spcPct val="110000"/>
              </a:lnSpc>
              <a:spcBef>
                <a:spcPts val="600"/>
              </a:spcBef>
              <a:spcAft>
                <a:spcPts val="600"/>
              </a:spcAft>
              <a:buClr>
                <a:srgbClr val="222223"/>
              </a:buClr>
              <a:buFontTx/>
              <a:buNone/>
              <a:defRPr sz="1600">
                <a:solidFill>
                  <a:srgbClr val="222223"/>
                </a:solidFill>
                <a:latin typeface="Calibri" panose="020F0502020204030204" pitchFamily="34" charset="0"/>
              </a:defRPr>
            </a:lvl1pPr>
            <a:lvl2pPr indent="0">
              <a:lnSpc>
                <a:spcPct val="110000"/>
              </a:lnSpc>
              <a:spcBef>
                <a:spcPts val="600"/>
              </a:spcBef>
              <a:spcAft>
                <a:spcPts val="600"/>
              </a:spcAft>
              <a:buClr>
                <a:schemeClr val="bg2"/>
              </a:buClr>
              <a:buFontTx/>
              <a:buNone/>
              <a:defRPr sz="2800"/>
            </a:lvl2pPr>
            <a:lvl3pPr marL="1051804" indent="0">
              <a:lnSpc>
                <a:spcPct val="110000"/>
              </a:lnSpc>
              <a:spcBef>
                <a:spcPts val="600"/>
              </a:spcBef>
              <a:spcAft>
                <a:spcPts val="600"/>
              </a:spcAft>
              <a:buClr>
                <a:schemeClr val="bg2"/>
              </a:buClr>
              <a:buFontTx/>
              <a:buNone/>
              <a:defRPr sz="24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892458" indent="-262950">
              <a:spcBef>
                <a:spcPct val="20000"/>
              </a:spcBef>
              <a:buFont typeface="Arial" panose="020B0604020202020204" pitchFamily="34" charset="0"/>
              <a:buChar char="•"/>
              <a:defRPr sz="2400"/>
            </a:lvl6pPr>
            <a:lvl7pPr marL="3418359" indent="-262950">
              <a:spcBef>
                <a:spcPct val="20000"/>
              </a:spcBef>
              <a:buFont typeface="Arial" panose="020B0604020202020204" pitchFamily="34" charset="0"/>
              <a:buChar char="•"/>
              <a:defRPr sz="2400"/>
            </a:lvl7pPr>
            <a:lvl8pPr marL="3944260" indent="-262950">
              <a:spcBef>
                <a:spcPct val="20000"/>
              </a:spcBef>
              <a:buFont typeface="Arial" panose="020B0604020202020204" pitchFamily="34" charset="0"/>
              <a:buChar char="•"/>
              <a:defRPr sz="2400"/>
            </a:lvl8pPr>
            <a:lvl9pPr marL="4470162" indent="-262950">
              <a:spcBef>
                <a:spcPct val="20000"/>
              </a:spcBef>
              <a:buFont typeface="Arial" panose="020B0604020202020204" pitchFamily="34" charset="0"/>
              <a:buChar char="•"/>
              <a:defRPr sz="2400"/>
            </a:lvl9pPr>
          </a:lstStyle>
          <a:p>
            <a:r>
              <a:rPr lang="sr-Latn-RS" dirty="0"/>
              <a:t>U kojoj meri verujete da javni sektor učestvuje u javno-privatnom dijalogu sa namerom da unapredi uslove poslovanja u skladu sa potrebama privrede?/  </a:t>
            </a:r>
            <a:r>
              <a:rPr lang="pt-BR" dirty="0"/>
              <a:t>U kojoj meri imate poverenja da predstavnici privrede učestvuju u javno-privatnom dijalogu vodeći računa o javnom interesu?</a:t>
            </a:r>
          </a:p>
        </p:txBody>
      </p:sp>
      <p:graphicFrame>
        <p:nvGraphicFramePr>
          <p:cNvPr id="8" name="Content Placeholder 13">
            <a:extLst>
              <a:ext uri="{FF2B5EF4-FFF2-40B4-BE49-F238E27FC236}">
                <a16:creationId xmlns:a16="http://schemas.microsoft.com/office/drawing/2014/main" id="{5A5DA08F-A728-4AA4-A4E8-3157F22445CD}"/>
              </a:ext>
            </a:extLst>
          </p:cNvPr>
          <p:cNvGraphicFramePr>
            <a:graphicFrameLocks/>
          </p:cNvGraphicFramePr>
          <p:nvPr>
            <p:extLst>
              <p:ext uri="{D42A27DB-BD31-4B8C-83A1-F6EECF244321}">
                <p14:modId xmlns:p14="http://schemas.microsoft.com/office/powerpoint/2010/main" val="463467869"/>
              </p:ext>
            </p:extLst>
          </p:nvPr>
        </p:nvGraphicFramePr>
        <p:xfrm>
          <a:off x="383183" y="2531906"/>
          <a:ext cx="11593288" cy="4173823"/>
        </p:xfrm>
        <a:graphic>
          <a:graphicData uri="http://schemas.openxmlformats.org/drawingml/2006/chart">
            <c:chart xmlns:c="http://schemas.openxmlformats.org/drawingml/2006/chart" xmlns:r="http://schemas.openxmlformats.org/officeDocument/2006/relationships" r:id="rId3"/>
          </a:graphicData>
        </a:graphic>
      </p:graphicFrame>
      <p:sp>
        <p:nvSpPr>
          <p:cNvPr id="10" name="Rectangle: Rounded Corners 9">
            <a:extLst>
              <a:ext uri="{FF2B5EF4-FFF2-40B4-BE49-F238E27FC236}">
                <a16:creationId xmlns:a16="http://schemas.microsoft.com/office/drawing/2014/main" id="{D65DBE9B-A364-496E-9F60-80A9C281C715}"/>
              </a:ext>
            </a:extLst>
          </p:cNvPr>
          <p:cNvSpPr/>
          <p:nvPr/>
        </p:nvSpPr>
        <p:spPr bwMode="gray">
          <a:xfrm>
            <a:off x="4128348" y="1826617"/>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Privatni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Rectangle: Rounded Corners 10">
            <a:extLst>
              <a:ext uri="{FF2B5EF4-FFF2-40B4-BE49-F238E27FC236}">
                <a16:creationId xmlns:a16="http://schemas.microsoft.com/office/drawing/2014/main" id="{A3F94835-E833-4582-BAD1-A8273549928F}"/>
              </a:ext>
            </a:extLst>
          </p:cNvPr>
          <p:cNvSpPr/>
          <p:nvPr/>
        </p:nvSpPr>
        <p:spPr bwMode="gray">
          <a:xfrm>
            <a:off x="9384183" y="1826617"/>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878716081"/>
      </p:ext>
    </p:extLst>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4" name="Content Placeholder 13">
            <a:extLst>
              <a:ext uri="{FF2B5EF4-FFF2-40B4-BE49-F238E27FC236}">
                <a16:creationId xmlns:a16="http://schemas.microsoft.com/office/drawing/2014/main" id="{979FDDC7-593C-4CF8-B65F-FBB3C94BB6C0}"/>
              </a:ext>
            </a:extLst>
          </p:cNvPr>
          <p:cNvGraphicFramePr>
            <a:graphicFrameLocks noGrp="1"/>
          </p:cNvGraphicFramePr>
          <p:nvPr>
            <p:ph sz="quarter" idx="12"/>
            <p:extLst>
              <p:ext uri="{D42A27DB-BD31-4B8C-83A1-F6EECF244321}">
                <p14:modId xmlns:p14="http://schemas.microsoft.com/office/powerpoint/2010/main" val="276416902"/>
              </p:ext>
            </p:extLst>
          </p:nvPr>
        </p:nvGraphicFramePr>
        <p:xfrm>
          <a:off x="359634" y="2110756"/>
          <a:ext cx="6579330" cy="4406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8" name="Content Placeholder 17">
            <a:extLst>
              <a:ext uri="{FF2B5EF4-FFF2-40B4-BE49-F238E27FC236}">
                <a16:creationId xmlns:a16="http://schemas.microsoft.com/office/drawing/2014/main" id="{4810ABFA-9621-48DF-A935-37AD94E7B55E}"/>
              </a:ext>
            </a:extLst>
          </p:cNvPr>
          <p:cNvGraphicFramePr>
            <a:graphicFrameLocks noGrp="1"/>
          </p:cNvGraphicFramePr>
          <p:nvPr>
            <p:ph sz="quarter" idx="13"/>
            <p:extLst>
              <p:ext uri="{D42A27DB-BD31-4B8C-83A1-F6EECF244321}">
                <p14:modId xmlns:p14="http://schemas.microsoft.com/office/powerpoint/2010/main" val="3105753031"/>
              </p:ext>
            </p:extLst>
          </p:nvPr>
        </p:nvGraphicFramePr>
        <p:xfrm>
          <a:off x="6938963" y="2235200"/>
          <a:ext cx="5934075" cy="440690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CF8F2CB2-32E2-4B1B-8C05-67BC68B37E15}"/>
              </a:ext>
            </a:extLst>
          </p:cNvPr>
          <p:cNvSpPr txBox="1">
            <a:spLocks/>
          </p:cNvSpPr>
          <p:nvPr/>
        </p:nvSpPr>
        <p:spPr bwMode="gray">
          <a:xfrm>
            <a:off x="383184" y="343515"/>
            <a:ext cx="7115633" cy="559952"/>
          </a:xfrm>
          <a:prstGeom prst="rect">
            <a:avLst/>
          </a:prstGeom>
          <a:solidFill>
            <a:srgbClr val="006666"/>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pl-PL" sz="3200" dirty="0"/>
              <a:t>Poverenje u drugu stranu u dijalogu</a:t>
            </a:r>
          </a:p>
        </p:txBody>
      </p:sp>
      <p:sp>
        <p:nvSpPr>
          <p:cNvPr id="7" name="Content Placeholder 13">
            <a:extLst>
              <a:ext uri="{FF2B5EF4-FFF2-40B4-BE49-F238E27FC236}">
                <a16:creationId xmlns:a16="http://schemas.microsoft.com/office/drawing/2014/main" id="{7FEEC648-0A78-416D-AD1A-C6FE8AC49D28}"/>
              </a:ext>
            </a:extLst>
          </p:cNvPr>
          <p:cNvSpPr txBox="1">
            <a:spLocks/>
          </p:cNvSpPr>
          <p:nvPr/>
        </p:nvSpPr>
        <p:spPr bwMode="gray">
          <a:xfrm>
            <a:off x="383183" y="1044326"/>
            <a:ext cx="12673408" cy="558254"/>
          </a:xfrm>
          <a:prstGeom prst="rect">
            <a:avLst/>
          </a:prstGeom>
          <a:solidFill>
            <a:schemeClr val="bg1">
              <a:lumMod val="85000"/>
            </a:schemeClr>
          </a:solidFill>
        </p:spPr>
        <p:txBody>
          <a:bodyPr vert="horz" lIns="90000" tIns="0" rIns="90000" bIns="0" rtlCol="0" anchor="ctr">
            <a:normAutofit/>
          </a:bodyPr>
          <a:lstStyle>
            <a:defPPr>
              <a:defRPr lang="en-US"/>
            </a:defPPr>
            <a:lvl1pPr lvl="0" indent="0">
              <a:lnSpc>
                <a:spcPct val="110000"/>
              </a:lnSpc>
              <a:spcBef>
                <a:spcPts val="600"/>
              </a:spcBef>
              <a:spcAft>
                <a:spcPts val="600"/>
              </a:spcAft>
              <a:buClr>
                <a:srgbClr val="222223"/>
              </a:buClr>
              <a:buFontTx/>
              <a:buNone/>
              <a:defRPr sz="1600">
                <a:solidFill>
                  <a:srgbClr val="222223"/>
                </a:solidFill>
                <a:latin typeface="Calibri" panose="020F0502020204030204" pitchFamily="34" charset="0"/>
              </a:defRPr>
            </a:lvl1pPr>
            <a:lvl2pPr indent="0">
              <a:lnSpc>
                <a:spcPct val="110000"/>
              </a:lnSpc>
              <a:spcBef>
                <a:spcPts val="600"/>
              </a:spcBef>
              <a:spcAft>
                <a:spcPts val="600"/>
              </a:spcAft>
              <a:buClr>
                <a:schemeClr val="bg2"/>
              </a:buClr>
              <a:buFontTx/>
              <a:buNone/>
              <a:defRPr sz="2800"/>
            </a:lvl2pPr>
            <a:lvl3pPr marL="1051804" indent="0">
              <a:lnSpc>
                <a:spcPct val="110000"/>
              </a:lnSpc>
              <a:spcBef>
                <a:spcPts val="600"/>
              </a:spcBef>
              <a:spcAft>
                <a:spcPts val="600"/>
              </a:spcAft>
              <a:buClr>
                <a:schemeClr val="bg2"/>
              </a:buClr>
              <a:buFontTx/>
              <a:buNone/>
              <a:defRPr sz="2400"/>
            </a:lvl3pPr>
            <a:lvl4pPr marL="1577706" indent="0">
              <a:lnSpc>
                <a:spcPct val="110000"/>
              </a:lnSpc>
              <a:spcBef>
                <a:spcPts val="600"/>
              </a:spcBef>
              <a:spcAft>
                <a:spcPts val="600"/>
              </a:spcAft>
              <a:buClr>
                <a:schemeClr val="bg2"/>
              </a:buClr>
              <a:buFontTx/>
              <a:buNone/>
            </a:lvl4pPr>
            <a:lvl5pPr indent="0">
              <a:lnSpc>
                <a:spcPct val="110000"/>
              </a:lnSpc>
              <a:spcBef>
                <a:spcPts val="600"/>
              </a:spcBef>
              <a:spcAft>
                <a:spcPts val="600"/>
              </a:spcAft>
              <a:buClr>
                <a:schemeClr val="bg2"/>
              </a:buClr>
              <a:buFontTx/>
              <a:buNone/>
            </a:lvl5pPr>
            <a:lvl6pPr marL="2892458" indent="-262950">
              <a:spcBef>
                <a:spcPct val="20000"/>
              </a:spcBef>
              <a:buFont typeface="Arial" panose="020B0604020202020204" pitchFamily="34" charset="0"/>
              <a:buChar char="•"/>
              <a:defRPr sz="2400"/>
            </a:lvl6pPr>
            <a:lvl7pPr marL="3418359" indent="-262950">
              <a:spcBef>
                <a:spcPct val="20000"/>
              </a:spcBef>
              <a:buFont typeface="Arial" panose="020B0604020202020204" pitchFamily="34" charset="0"/>
              <a:buChar char="•"/>
              <a:defRPr sz="2400"/>
            </a:lvl7pPr>
            <a:lvl8pPr marL="3944260" indent="-262950">
              <a:spcBef>
                <a:spcPct val="20000"/>
              </a:spcBef>
              <a:buFont typeface="Arial" panose="020B0604020202020204" pitchFamily="34" charset="0"/>
              <a:buChar char="•"/>
              <a:defRPr sz="2400"/>
            </a:lvl8pPr>
            <a:lvl9pPr marL="4470162" indent="-262950">
              <a:spcBef>
                <a:spcPct val="20000"/>
              </a:spcBef>
              <a:buFont typeface="Arial" panose="020B0604020202020204" pitchFamily="34" charset="0"/>
              <a:buChar char="•"/>
              <a:defRPr sz="2400"/>
            </a:lvl9pPr>
          </a:lstStyle>
          <a:p>
            <a:r>
              <a:rPr lang="sr-Latn-RS" dirty="0"/>
              <a:t>U kojoj meri verujete da javni sektor učestvuje u javno-privatnom dijalogu sa namerom da unapredi uslove poslovanja u skladu sa potrebama privrede?</a:t>
            </a:r>
            <a:endParaRPr lang="en-GB" dirty="0"/>
          </a:p>
        </p:txBody>
      </p:sp>
      <p:sp>
        <p:nvSpPr>
          <p:cNvPr id="15" name="Rectangle: Rounded Corners 14">
            <a:extLst>
              <a:ext uri="{FF2B5EF4-FFF2-40B4-BE49-F238E27FC236}">
                <a16:creationId xmlns:a16="http://schemas.microsoft.com/office/drawing/2014/main" id="{65208F37-BA41-4065-9CFD-7E5CE718F085}"/>
              </a:ext>
            </a:extLst>
          </p:cNvPr>
          <p:cNvSpPr/>
          <p:nvPr/>
        </p:nvSpPr>
        <p:spPr bwMode="gray">
          <a:xfrm>
            <a:off x="1607319" y="1743439"/>
            <a:ext cx="3240360" cy="452692"/>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Privrednici</a:t>
            </a:r>
            <a:endParaRPr lang="en-US" sz="2800" b="1" dirty="0">
              <a:solidFill>
                <a:schemeClr val="bg1"/>
              </a:solidFill>
              <a:latin typeface="Calibri" panose="020F0502020204030204" pitchFamily="34" charset="0"/>
            </a:endParaRPr>
          </a:p>
        </p:txBody>
      </p:sp>
      <p:sp>
        <p:nvSpPr>
          <p:cNvPr id="19" name="Rectangle: Rounded Corners 18">
            <a:extLst>
              <a:ext uri="{FF2B5EF4-FFF2-40B4-BE49-F238E27FC236}">
                <a16:creationId xmlns:a16="http://schemas.microsoft.com/office/drawing/2014/main" id="{F81B1210-54A3-48EB-8C48-E170DEE74830}"/>
              </a:ext>
            </a:extLst>
          </p:cNvPr>
          <p:cNvSpPr/>
          <p:nvPr/>
        </p:nvSpPr>
        <p:spPr bwMode="gray">
          <a:xfrm>
            <a:off x="8190389" y="1778303"/>
            <a:ext cx="3282026" cy="471302"/>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Poslovna</a:t>
            </a:r>
            <a:r>
              <a:rPr lang="en-US" sz="2800" b="1" dirty="0">
                <a:solidFill>
                  <a:schemeClr val="bg1"/>
                </a:solidFill>
                <a:latin typeface="Calibri" panose="020F0502020204030204" pitchFamily="34" charset="0"/>
              </a:rPr>
              <a:t> </a:t>
            </a:r>
            <a:r>
              <a:rPr lang="sr-Latn-RS" sz="2800" b="1" dirty="0">
                <a:solidFill>
                  <a:schemeClr val="bg1"/>
                </a:solidFill>
                <a:latin typeface="Calibri" panose="020F0502020204030204" pitchFamily="34" charset="0"/>
              </a:rPr>
              <a:t>udruženja</a:t>
            </a:r>
            <a:endParaRPr lang="en-US" sz="2800" b="1" dirty="0">
              <a:solidFill>
                <a:schemeClr val="bg1"/>
              </a:solidFill>
              <a:latin typeface="Calibri" panose="020F0502020204030204" pitchFamily="34" charset="0"/>
            </a:endParaRPr>
          </a:p>
        </p:txBody>
      </p:sp>
      <p:sp>
        <p:nvSpPr>
          <p:cNvPr id="12" name="Content Placeholder 13">
            <a:extLst>
              <a:ext uri="{FF2B5EF4-FFF2-40B4-BE49-F238E27FC236}">
                <a16:creationId xmlns:a16="http://schemas.microsoft.com/office/drawing/2014/main" id="{DB07FC69-C507-4E7C-AC09-10DA235DA036}"/>
              </a:ext>
            </a:extLst>
          </p:cNvPr>
          <p:cNvSpPr txBox="1">
            <a:spLocks/>
          </p:cNvSpPr>
          <p:nvPr/>
        </p:nvSpPr>
        <p:spPr bwMode="gray">
          <a:xfrm>
            <a:off x="383183" y="6954723"/>
            <a:ext cx="5976664" cy="306883"/>
          </a:xfrm>
          <a:prstGeom prst="rect">
            <a:avLst/>
          </a:prstGeom>
          <a:solidFill>
            <a:schemeClr val="bg1">
              <a:lumMod val="85000"/>
            </a:schemeClr>
          </a:solidFill>
        </p:spPr>
        <p:txBody>
          <a:bodyPr vert="horz" wrap="none" lIns="72000" tIns="0" rIns="72000" bIns="0" rtlCol="0" anchor="ctr">
            <a:normAutofit/>
          </a:bodyPr>
          <a:lstStyle>
            <a:lvl1pPr marL="314080" indent="-314080" algn="l" defTabSz="1051802" rtl="0" eaLnBrk="1" latinLnBrk="0" hangingPunct="1">
              <a:lnSpc>
                <a:spcPct val="110000"/>
              </a:lnSpc>
              <a:spcBef>
                <a:spcPts val="600"/>
              </a:spcBef>
              <a:spcAft>
                <a:spcPts val="600"/>
              </a:spcAft>
              <a:buClr>
                <a:schemeClr val="bg2"/>
              </a:buClr>
              <a:buFontTx/>
              <a:buNone/>
              <a:defRPr lang="en-US" sz="2400" b="1" kern="1200" dirty="0" smtClean="0">
                <a:solidFill>
                  <a:schemeClr val="bg1"/>
                </a:solidFill>
                <a:latin typeface="+mn-lt"/>
                <a:ea typeface="+mn-ea"/>
                <a:cs typeface="+mn-cs"/>
              </a:defRPr>
            </a:lvl1pPr>
            <a:lvl2pPr marL="854590" indent="-328688" algn="l" defTabSz="1051802" rtl="0" eaLnBrk="1" latinLnBrk="0" hangingPunct="1">
              <a:lnSpc>
                <a:spcPct val="110000"/>
              </a:lnSpc>
              <a:spcBef>
                <a:spcPts val="600"/>
              </a:spcBef>
              <a:spcAft>
                <a:spcPts val="600"/>
              </a:spcAft>
              <a:buClr>
                <a:schemeClr val="bg2"/>
              </a:buClr>
              <a:buFont typeface="Geomanist Light" pitchFamily="50" charset="0"/>
              <a:buChar char="–"/>
              <a:defRPr sz="2800" kern="1200">
                <a:solidFill>
                  <a:schemeClr val="tx1"/>
                </a:solidFill>
                <a:latin typeface="+mn-lt"/>
                <a:ea typeface="+mn-ea"/>
                <a:cs typeface="+mn-cs"/>
              </a:defRPr>
            </a:lvl2pPr>
            <a:lvl3pPr marL="1314754"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400" kern="1200">
                <a:solidFill>
                  <a:schemeClr val="tx1"/>
                </a:solidFill>
                <a:latin typeface="+mn-lt"/>
                <a:ea typeface="+mn-ea"/>
                <a:cs typeface="+mn-cs"/>
              </a:defRPr>
            </a:lvl3pPr>
            <a:lvl4pPr marL="18406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4pPr>
            <a:lvl5pPr marL="2366556" indent="-262950" algn="l" defTabSz="1051802" rtl="0" eaLnBrk="1" latinLnBrk="0" hangingPunct="1">
              <a:lnSpc>
                <a:spcPct val="110000"/>
              </a:lnSpc>
              <a:spcBef>
                <a:spcPts val="600"/>
              </a:spcBef>
              <a:spcAft>
                <a:spcPts val="600"/>
              </a:spcAft>
              <a:buClr>
                <a:schemeClr val="bg2"/>
              </a:buClr>
              <a:buFont typeface="Geomanist Light" pitchFamily="50" charset="0"/>
              <a:buChar char="–"/>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b="0" i="1" dirty="0">
                <a:solidFill>
                  <a:schemeClr val="tx1"/>
                </a:solidFill>
                <a:latin typeface="Calibri" panose="020F0502020204030204" pitchFamily="34" charset="0"/>
              </a:rPr>
              <a:t>Baza: Ukupna ciljna populacija - Privrednici i udruženja </a:t>
            </a:r>
            <a:endParaRPr lang="en-GB" sz="1600" b="0" i="1" dirty="0">
              <a:solidFill>
                <a:schemeClr val="tx1"/>
              </a:solidFill>
              <a:latin typeface="Calibri" panose="020F0502020204030204" pitchFamily="34" charset="0"/>
            </a:endParaRPr>
          </a:p>
        </p:txBody>
      </p:sp>
    </p:spTree>
    <p:extLst>
      <p:ext uri="{BB962C8B-B14F-4D97-AF65-F5344CB8AC3E}">
        <p14:creationId xmlns:p14="http://schemas.microsoft.com/office/powerpoint/2010/main" val="3115101993"/>
      </p:ext>
    </p:extLst>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3D0FAF47-95C4-458A-9AFF-D82D73BA905C}"/>
              </a:ext>
            </a:extLst>
          </p:cNvPr>
          <p:cNvGraphicFramePr>
            <a:graphicFrameLocks noGrp="1"/>
          </p:cNvGraphicFramePr>
          <p:nvPr>
            <p:ph sz="quarter" idx="11"/>
            <p:extLst>
              <p:ext uri="{D42A27DB-BD31-4B8C-83A1-F6EECF244321}">
                <p14:modId xmlns:p14="http://schemas.microsoft.com/office/powerpoint/2010/main" val="52291885"/>
              </p:ext>
            </p:extLst>
          </p:nvPr>
        </p:nvGraphicFramePr>
        <p:xfrm>
          <a:off x="566738" y="2235200"/>
          <a:ext cx="12306300" cy="4227513"/>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5A9C4589-D087-4F1D-A35C-60FEE768CCB5}"/>
              </a:ext>
            </a:extLst>
          </p:cNvPr>
          <p:cNvSpPr txBox="1">
            <a:spLocks/>
          </p:cNvSpPr>
          <p:nvPr/>
        </p:nvSpPr>
        <p:spPr bwMode="gray">
          <a:xfrm>
            <a:off x="383183" y="355120"/>
            <a:ext cx="10640123" cy="536741"/>
          </a:xfrm>
          <a:prstGeom prst="rect">
            <a:avLst/>
          </a:prstGeom>
          <a:solidFill>
            <a:srgbClr val="006666"/>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Poverenje javnog sektora u predstavnike privrede kada je JPD u pitanju</a:t>
            </a:r>
          </a:p>
        </p:txBody>
      </p:sp>
      <p:sp>
        <p:nvSpPr>
          <p:cNvPr id="10" name="Content Placeholder 13">
            <a:extLst>
              <a:ext uri="{FF2B5EF4-FFF2-40B4-BE49-F238E27FC236}">
                <a16:creationId xmlns:a16="http://schemas.microsoft.com/office/drawing/2014/main" id="{735DEBEC-AA77-4C55-B1F6-E9D080A72474}"/>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pt-BR" sz="1600" dirty="0">
                <a:latin typeface="Calibri" panose="020F0502020204030204" pitchFamily="34" charset="0"/>
              </a:rPr>
              <a:t>U kojoj meri imate poverenja da predstavnici privrede učestvuju u javno-privatnom dijalogu vodeći računa o javnom interesu?</a:t>
            </a:r>
            <a:endParaRPr lang="en-GB" sz="1600" dirty="0">
              <a:latin typeface="Calibri" panose="020F0502020204030204" pitchFamily="34" charset="0"/>
            </a:endParaRPr>
          </a:p>
        </p:txBody>
      </p:sp>
      <p:sp>
        <p:nvSpPr>
          <p:cNvPr id="11" name="Rectangle: Rounded Corners 10">
            <a:extLst>
              <a:ext uri="{FF2B5EF4-FFF2-40B4-BE49-F238E27FC236}">
                <a16:creationId xmlns:a16="http://schemas.microsoft.com/office/drawing/2014/main" id="{AF473D57-13A5-4AC2-9E5B-9DCE9D9AC141}"/>
              </a:ext>
            </a:extLst>
          </p:cNvPr>
          <p:cNvSpPr/>
          <p:nvPr/>
        </p:nvSpPr>
        <p:spPr bwMode="gray">
          <a:xfrm>
            <a:off x="10625582" y="1649485"/>
            <a:ext cx="2341262" cy="564852"/>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Javni sektor</a:t>
            </a:r>
            <a:endParaRPr lang="en-US" sz="2800" b="1" dirty="0">
              <a:solidFill>
                <a:schemeClr val="bg1"/>
              </a:solidFill>
              <a:latin typeface="Calibri" panose="020F0502020204030204" pitchFamily="34" charset="0"/>
            </a:endParaRPr>
          </a:p>
        </p:txBody>
      </p:sp>
      <p:sp>
        <p:nvSpPr>
          <p:cNvPr id="7" name="Content Placeholder 13">
            <a:extLst>
              <a:ext uri="{FF2B5EF4-FFF2-40B4-BE49-F238E27FC236}">
                <a16:creationId xmlns:a16="http://schemas.microsoft.com/office/drawing/2014/main" id="{2407DDB6-E50E-44E3-8D03-BE80292BDAA2}"/>
              </a:ext>
            </a:extLst>
          </p:cNvPr>
          <p:cNvSpPr txBox="1">
            <a:spLocks/>
          </p:cNvSpPr>
          <p:nvPr/>
        </p:nvSpPr>
        <p:spPr bwMode="gray">
          <a:xfrm>
            <a:off x="383183" y="6954723"/>
            <a:ext cx="3744416" cy="246171"/>
          </a:xfrm>
          <a:prstGeom prst="rect">
            <a:avLst/>
          </a:prstGeom>
          <a:solidFill>
            <a:schemeClr val="bg1">
              <a:lumMod val="85000"/>
            </a:schemeClr>
          </a:solidFill>
        </p:spPr>
        <p:txBody>
          <a:bodyPr vert="horz" lIns="90000" tIns="0" rIns="90000" bIns="0" rtlCol="0" anchor="ctr">
            <a:normAutofit fontScale="925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spTree>
    <p:extLst>
      <p:ext uri="{BB962C8B-B14F-4D97-AF65-F5344CB8AC3E}">
        <p14:creationId xmlns:p14="http://schemas.microsoft.com/office/powerpoint/2010/main" val="2705702917"/>
      </p:ext>
    </p:extLst>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13">
            <a:extLst>
              <a:ext uri="{FF2B5EF4-FFF2-40B4-BE49-F238E27FC236}">
                <a16:creationId xmlns:a16="http://schemas.microsoft.com/office/drawing/2014/main" id="{9381C6F7-91BE-4B3B-8EA3-E7603FE3603A}"/>
              </a:ext>
            </a:extLst>
          </p:cNvPr>
          <p:cNvSpPr txBox="1">
            <a:spLocks/>
          </p:cNvSpPr>
          <p:nvPr/>
        </p:nvSpPr>
        <p:spPr bwMode="gray">
          <a:xfrm>
            <a:off x="383183" y="6954723"/>
            <a:ext cx="5040560"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graphicFrame>
        <p:nvGraphicFramePr>
          <p:cNvPr id="5" name="Chart 4">
            <a:extLst>
              <a:ext uri="{FF2B5EF4-FFF2-40B4-BE49-F238E27FC236}">
                <a16:creationId xmlns:a16="http://schemas.microsoft.com/office/drawing/2014/main" id="{3E1ACC83-66AB-44A5-B415-7CC422E555E8}"/>
              </a:ext>
            </a:extLst>
          </p:cNvPr>
          <p:cNvGraphicFramePr/>
          <p:nvPr>
            <p:extLst>
              <p:ext uri="{D42A27DB-BD31-4B8C-83A1-F6EECF244321}">
                <p14:modId xmlns:p14="http://schemas.microsoft.com/office/powerpoint/2010/main" val="3482471380"/>
              </p:ext>
            </p:extLst>
          </p:nvPr>
        </p:nvGraphicFramePr>
        <p:xfrm>
          <a:off x="815231" y="2052440"/>
          <a:ext cx="11591677" cy="453650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1EECFFD1-7684-4B94-9FB5-A2FDFEC1C2BF}"/>
              </a:ext>
            </a:extLst>
          </p:cNvPr>
          <p:cNvSpPr txBox="1">
            <a:spLocks/>
          </p:cNvSpPr>
          <p:nvPr/>
        </p:nvSpPr>
        <p:spPr bwMode="gray">
          <a:xfrm>
            <a:off x="383183" y="355120"/>
            <a:ext cx="4976842" cy="536741"/>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pl-PL" sz="2400" dirty="0"/>
              <a:t>Odnos javnog sektora prema PKS</a:t>
            </a:r>
            <a:endParaRPr lang="sr-Latn-CS" sz="2400" dirty="0"/>
          </a:p>
        </p:txBody>
      </p:sp>
      <p:sp>
        <p:nvSpPr>
          <p:cNvPr id="7" name="Content Placeholder 13">
            <a:extLst>
              <a:ext uri="{FF2B5EF4-FFF2-40B4-BE49-F238E27FC236}">
                <a16:creationId xmlns:a16="http://schemas.microsoft.com/office/drawing/2014/main" id="{AF6FC52C-F86A-4C0F-AD80-CC7C2B6F9ED5}"/>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fontScale="925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pt-BR" sz="1600" dirty="0">
                <a:latin typeface="Calibri" panose="020F0502020204030204" pitchFamily="34" charset="0"/>
              </a:rPr>
              <a:t>U kojoj meri se mišljenje privrede, dostavljeno od strane Privredne komore Srbije, uzima u obzir prilikom donošenja novih, odnosno izmene postojećih propisa?</a:t>
            </a:r>
            <a:endParaRPr lang="en-GB" sz="1600" dirty="0">
              <a:latin typeface="Calibri" panose="020F0502020204030204" pitchFamily="34" charset="0"/>
            </a:endParaRPr>
          </a:p>
        </p:txBody>
      </p:sp>
      <p:sp>
        <p:nvSpPr>
          <p:cNvPr id="10" name="Rectangle: Rounded Corners 9">
            <a:extLst>
              <a:ext uri="{FF2B5EF4-FFF2-40B4-BE49-F238E27FC236}">
                <a16:creationId xmlns:a16="http://schemas.microsoft.com/office/drawing/2014/main" id="{36A8FBE0-38E2-436C-8A94-2AAA763A9FB1}"/>
              </a:ext>
            </a:extLst>
          </p:cNvPr>
          <p:cNvSpPr/>
          <p:nvPr/>
        </p:nvSpPr>
        <p:spPr bwMode="gray">
          <a:xfrm>
            <a:off x="10608319" y="327009"/>
            <a:ext cx="2341262" cy="564852"/>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Javni sektor</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16134063"/>
      </p:ext>
    </p:extLst>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10530349" cy="548346"/>
          </a:xfrm>
        </p:spPr>
        <p:txBody>
          <a:bodyPr/>
          <a:lstStyle/>
          <a:p>
            <a:r>
              <a:rPr lang="sr-Latn-RS" sz="2800" dirty="0"/>
              <a:t>R</a:t>
            </a:r>
            <a:r>
              <a:rPr lang="pt-BR" sz="2800" dirty="0"/>
              <a:t>azvijenost</a:t>
            </a:r>
            <a:r>
              <a:rPr lang="sr-Latn-RS" sz="2800" dirty="0"/>
              <a:t> JPD </a:t>
            </a:r>
            <a:r>
              <a:rPr lang="pt-BR" sz="2800" dirty="0"/>
              <a:t>sa javnim institucijama na različitim nivoima </a:t>
            </a:r>
            <a:endParaRPr lang="pl-PL" sz="2800" dirty="0"/>
          </a:p>
        </p:txBody>
      </p:sp>
      <p:sp>
        <p:nvSpPr>
          <p:cNvPr id="14" name="Content Placeholder 13"/>
          <p:cNvSpPr>
            <a:spLocks noGrp="1"/>
          </p:cNvSpPr>
          <p:nvPr>
            <p:ph type="body" sz="quarter" idx="14"/>
          </p:nvPr>
        </p:nvSpPr>
        <p:spPr>
          <a:xfrm>
            <a:off x="383183" y="6954723"/>
            <a:ext cx="7272808" cy="306883"/>
          </a:xfrm>
        </p:spPr>
        <p:txBody>
          <a:bodyPr>
            <a:normAutofit/>
          </a:bodyPr>
          <a:lstStyle/>
          <a:p>
            <a:r>
              <a:rPr lang="sr-Latn-RS" sz="1600" i="1" dirty="0">
                <a:latin typeface="Calibri" panose="020F0502020204030204" pitchFamily="34" charset="0"/>
              </a:rPr>
              <a:t>Baza: Ukupna ciljna populacija - Privrednici, Udruženja </a:t>
            </a:r>
            <a:endParaRPr lang="en-GB" sz="1600" i="1" dirty="0">
              <a:latin typeface="Calibri" panose="020F0502020204030204" pitchFamily="34" charset="0"/>
            </a:endParaRPr>
          </a:p>
        </p:txBody>
      </p:sp>
      <p:sp>
        <p:nvSpPr>
          <p:cNvPr id="7" name="Content Placeholder 13">
            <a:extLst>
              <a:ext uri="{FF2B5EF4-FFF2-40B4-BE49-F238E27FC236}">
                <a16:creationId xmlns:a16="http://schemas.microsoft.com/office/drawing/2014/main" id="{B7283850-B116-4CC9-9985-2D78E1176A52}"/>
              </a:ext>
            </a:extLst>
          </p:cNvPr>
          <p:cNvSpPr txBox="1">
            <a:spLocks/>
          </p:cNvSpPr>
          <p:nvPr/>
        </p:nvSpPr>
        <p:spPr bwMode="gray">
          <a:xfrm>
            <a:off x="383183" y="1044327"/>
            <a:ext cx="12673408" cy="576064"/>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A da li mislite da postoje razlike u razvijenosti javno-privatnog dijaloga sa javnim institucijama na različitim nivoima – rebubličkom, pokrajinskom i lokalnom? </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10" name="Rectangle: Rounded Corners 9">
            <a:extLst>
              <a:ext uri="{FF2B5EF4-FFF2-40B4-BE49-F238E27FC236}">
                <a16:creationId xmlns:a16="http://schemas.microsoft.com/office/drawing/2014/main" id="{F26C8382-F992-4D4D-B011-F7A9830DF523}"/>
              </a:ext>
            </a:extLst>
          </p:cNvPr>
          <p:cNvSpPr/>
          <p:nvPr/>
        </p:nvSpPr>
        <p:spPr bwMode="gray">
          <a:xfrm rot="16200000">
            <a:off x="-576843" y="3722359"/>
            <a:ext cx="2320517" cy="420838"/>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Privatni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12" name="Chart 11">
            <a:extLst>
              <a:ext uri="{FF2B5EF4-FFF2-40B4-BE49-F238E27FC236}">
                <a16:creationId xmlns:a16="http://schemas.microsoft.com/office/drawing/2014/main" id="{07EEB373-019B-4E0A-8EEE-51080E82E626}"/>
              </a:ext>
            </a:extLst>
          </p:cNvPr>
          <p:cNvGraphicFramePr/>
          <p:nvPr>
            <p:extLst>
              <p:ext uri="{D42A27DB-BD31-4B8C-83A1-F6EECF244321}">
                <p14:modId xmlns:p14="http://schemas.microsoft.com/office/powerpoint/2010/main" val="1853373645"/>
              </p:ext>
            </p:extLst>
          </p:nvPr>
        </p:nvGraphicFramePr>
        <p:xfrm>
          <a:off x="793835" y="1764407"/>
          <a:ext cx="12174434" cy="504056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53511304"/>
      </p:ext>
    </p:extLst>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15055" t="-244" r="17275" b="244"/>
          <a:stretch/>
        </p:blipFill>
        <p:spPr>
          <a:xfrm>
            <a:off x="6791895" y="176463"/>
            <a:ext cx="6473256" cy="7204568"/>
          </a:xfrm>
        </p:spPr>
      </p:pic>
      <p:sp>
        <p:nvSpPr>
          <p:cNvPr id="9" name="Title 1">
            <a:extLst>
              <a:ext uri="{FF2B5EF4-FFF2-40B4-BE49-F238E27FC236}">
                <a16:creationId xmlns:a16="http://schemas.microsoft.com/office/drawing/2014/main" id="{D3E213C9-ECB1-4C08-9EED-10B0F8458EF9}"/>
              </a:ext>
            </a:extLst>
          </p:cNvPr>
          <p:cNvSpPr>
            <a:spLocks noGrp="1"/>
          </p:cNvSpPr>
          <p:nvPr>
            <p:ph type="ctrTitle"/>
          </p:nvPr>
        </p:nvSpPr>
        <p:spPr>
          <a:xfrm>
            <a:off x="352756" y="3090810"/>
            <a:ext cx="6109780" cy="1085737"/>
          </a:xfrm>
        </p:spPr>
        <p:txBody>
          <a:bodyPr/>
          <a:lstStyle/>
          <a:p>
            <a:r>
              <a:rPr lang="sr-Latn-RS" sz="3200" dirty="0"/>
              <a:t>UČEŠĆE U JAVNO-PRIVATNOM</a:t>
            </a:r>
            <a:br>
              <a:rPr lang="sr-Latn-RS" sz="3200" dirty="0"/>
            </a:br>
            <a:r>
              <a:rPr lang="sr-Latn-RS" sz="3200" dirty="0"/>
              <a:t>DIJALOGU</a:t>
            </a:r>
            <a:endParaRPr lang="en-GB" sz="3200" dirty="0"/>
          </a:p>
        </p:txBody>
      </p:sp>
    </p:spTree>
    <p:extLst>
      <p:ext uri="{BB962C8B-B14F-4D97-AF65-F5344CB8AC3E}">
        <p14:creationId xmlns:p14="http://schemas.microsoft.com/office/powerpoint/2010/main" val="1415996783"/>
      </p:ext>
    </p:extLst>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52235"/>
            <a:ext cx="5589509" cy="542512"/>
          </a:xfrm>
        </p:spPr>
        <p:txBody>
          <a:bodyPr/>
          <a:lstStyle/>
          <a:p>
            <a:r>
              <a:rPr lang="sr-Latn-RS" sz="2600" dirty="0"/>
              <a:t>Članstvo u poslovnim udruženjima</a:t>
            </a:r>
            <a:endParaRPr lang="sr-Latn-CS" sz="2600" dirty="0"/>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a16="http://schemas.microsoft.com/office/drawing/2014/main" id="{B7283850-B116-4CC9-9985-2D78E1176A52}"/>
              </a:ext>
            </a:extLst>
          </p:cNvPr>
          <p:cNvSpPr txBox="1">
            <a:spLocks/>
          </p:cNvSpPr>
          <p:nvPr/>
        </p:nvSpPr>
        <p:spPr bwMode="gray">
          <a:xfrm>
            <a:off x="383183" y="1044327"/>
            <a:ext cx="12673408" cy="420836"/>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Da li ste trenutno član nekog poslovnog udruženja?/  Član ste kog poslovnog udruženja?</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9" name="Content Placeholder 13">
            <a:extLst>
              <a:ext uri="{FF2B5EF4-FFF2-40B4-BE49-F238E27FC236}">
                <a16:creationId xmlns:a16="http://schemas.microsoft.com/office/drawing/2014/main" id="{062535F8-593D-429D-A1D5-56BB5D086331}"/>
              </a:ext>
            </a:extLst>
          </p:cNvPr>
          <p:cNvSpPr txBox="1">
            <a:spLocks/>
          </p:cNvSpPr>
          <p:nvPr/>
        </p:nvSpPr>
        <p:spPr bwMode="gray">
          <a:xfrm>
            <a:off x="383183" y="6954723"/>
            <a:ext cx="5256583"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51802" rtl="0" eaLnBrk="1" fontAlgn="auto" latinLnBrk="0" hangingPunct="1">
              <a:lnSpc>
                <a:spcPct val="110000"/>
              </a:lnSpc>
              <a:spcBef>
                <a:spcPts val="600"/>
              </a:spcBef>
              <a:spcAft>
                <a:spcPts val="600"/>
              </a:spcAft>
              <a:buClr>
                <a:srgbClr val="222223"/>
              </a:buClr>
              <a:buSzTx/>
              <a:buFontTx/>
              <a:buNone/>
              <a:tabLst/>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Baza: Ukupna ciljna populacija - Privrednici</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8" name="Content Placeholder 11">
            <a:extLst>
              <a:ext uri="{FF2B5EF4-FFF2-40B4-BE49-F238E27FC236}">
                <a16:creationId xmlns:a16="http://schemas.microsoft.com/office/drawing/2014/main" id="{F7395CE4-3944-4EF2-8585-71D14CC50427}"/>
              </a:ext>
            </a:extLst>
          </p:cNvPr>
          <p:cNvGraphicFramePr>
            <a:graphicFrameLocks/>
          </p:cNvGraphicFramePr>
          <p:nvPr>
            <p:extLst>
              <p:ext uri="{D42A27DB-BD31-4B8C-83A1-F6EECF244321}">
                <p14:modId xmlns:p14="http://schemas.microsoft.com/office/powerpoint/2010/main" val="1840542967"/>
              </p:ext>
            </p:extLst>
          </p:nvPr>
        </p:nvGraphicFramePr>
        <p:xfrm>
          <a:off x="383183" y="2078672"/>
          <a:ext cx="5976664" cy="4538284"/>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13">
            <a:extLst>
              <a:ext uri="{FF2B5EF4-FFF2-40B4-BE49-F238E27FC236}">
                <a16:creationId xmlns:a16="http://schemas.microsoft.com/office/drawing/2014/main" id="{0F03529B-E62A-4489-B090-ABE28D5828F9}"/>
              </a:ext>
            </a:extLst>
          </p:cNvPr>
          <p:cNvSpPr txBox="1">
            <a:spLocks/>
          </p:cNvSpPr>
          <p:nvPr/>
        </p:nvSpPr>
        <p:spPr bwMode="gray">
          <a:xfrm>
            <a:off x="7079927" y="6954723"/>
            <a:ext cx="5256583"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51802" rtl="0" eaLnBrk="1" fontAlgn="auto" latinLnBrk="0" hangingPunct="1">
              <a:lnSpc>
                <a:spcPct val="110000"/>
              </a:lnSpc>
              <a:spcBef>
                <a:spcPts val="600"/>
              </a:spcBef>
              <a:spcAft>
                <a:spcPts val="600"/>
              </a:spcAft>
              <a:buClr>
                <a:srgbClr val="222223"/>
              </a:buClr>
              <a:buSzTx/>
              <a:buFontTx/>
              <a:buNone/>
              <a:tabLst/>
              <a:defRPr/>
            </a:pPr>
            <a:r>
              <a:rPr kumimoji="0" lang="sr-Latn-RS" sz="1600" b="0" i="1" u="none" strike="noStrike" kern="1200" cap="none" spc="0" normalizeH="0" baseline="0" noProof="0">
                <a:ln>
                  <a:noFill/>
                </a:ln>
                <a:solidFill>
                  <a:srgbClr val="222223"/>
                </a:solidFill>
                <a:effectLst/>
                <a:uLnTx/>
                <a:uFillTx/>
                <a:latin typeface="Calibri" panose="020F0502020204030204" pitchFamily="34" charset="0"/>
                <a:ea typeface="+mn-ea"/>
                <a:cs typeface="+mn-cs"/>
              </a:rPr>
              <a:t>Baza: Ukupna ciljna populacija</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12" name="Content Placeholder 13">
            <a:extLst>
              <a:ext uri="{FF2B5EF4-FFF2-40B4-BE49-F238E27FC236}">
                <a16:creationId xmlns:a16="http://schemas.microsoft.com/office/drawing/2014/main" id="{667C480E-4F82-418F-9C1E-78B16786C790}"/>
              </a:ext>
            </a:extLst>
          </p:cNvPr>
          <p:cNvSpPr txBox="1">
            <a:spLocks/>
          </p:cNvSpPr>
          <p:nvPr/>
        </p:nvSpPr>
        <p:spPr bwMode="gray">
          <a:xfrm>
            <a:off x="6719887" y="6954723"/>
            <a:ext cx="6336704"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51802" rtl="0" eaLnBrk="1" fontAlgn="auto" latinLnBrk="0" hangingPunct="1">
              <a:lnSpc>
                <a:spcPct val="110000"/>
              </a:lnSpc>
              <a:spcBef>
                <a:spcPts val="600"/>
              </a:spcBef>
              <a:spcAft>
                <a:spcPts val="600"/>
              </a:spcAft>
              <a:buClr>
                <a:srgbClr val="222223"/>
              </a:buClr>
              <a:buSzTx/>
              <a:buFontTx/>
              <a:buNone/>
              <a:tabLst/>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Baza: Privrednici koji su član jednog ili više udruženja</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15" name="Rectangle: Rounded Corners 14">
            <a:extLst>
              <a:ext uri="{FF2B5EF4-FFF2-40B4-BE49-F238E27FC236}">
                <a16:creationId xmlns:a16="http://schemas.microsoft.com/office/drawing/2014/main" id="{1123083D-1C7D-4E36-9A92-31828C962116}"/>
              </a:ext>
            </a:extLst>
          </p:cNvPr>
          <p:cNvSpPr/>
          <p:nvPr/>
        </p:nvSpPr>
        <p:spPr bwMode="gray">
          <a:xfrm>
            <a:off x="10236167" y="413073"/>
            <a:ext cx="2664296"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Privrednici</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13" name="Chart 12">
            <a:extLst>
              <a:ext uri="{FF2B5EF4-FFF2-40B4-BE49-F238E27FC236}">
                <a16:creationId xmlns:a16="http://schemas.microsoft.com/office/drawing/2014/main" id="{FE937D48-16E0-47C5-8297-509CA7856241}"/>
              </a:ext>
            </a:extLst>
          </p:cNvPr>
          <p:cNvGraphicFramePr/>
          <p:nvPr>
            <p:extLst>
              <p:ext uri="{D42A27DB-BD31-4B8C-83A1-F6EECF244321}">
                <p14:modId xmlns:p14="http://schemas.microsoft.com/office/powerpoint/2010/main" val="460754003"/>
              </p:ext>
            </p:extLst>
          </p:nvPr>
        </p:nvGraphicFramePr>
        <p:xfrm>
          <a:off x="6971915" y="2362260"/>
          <a:ext cx="5832648" cy="4160200"/>
        </p:xfrm>
        <a:graphic>
          <a:graphicData uri="http://schemas.openxmlformats.org/drawingml/2006/chart">
            <c:chart xmlns:c="http://schemas.openxmlformats.org/drawingml/2006/chart" xmlns:r="http://schemas.openxmlformats.org/officeDocument/2006/relationships" r:id="rId4"/>
          </a:graphicData>
        </a:graphic>
      </p:graphicFrame>
      <p:sp>
        <p:nvSpPr>
          <p:cNvPr id="3" name="Right Brace 2">
            <a:extLst>
              <a:ext uri="{FF2B5EF4-FFF2-40B4-BE49-F238E27FC236}">
                <a16:creationId xmlns:a16="http://schemas.microsoft.com/office/drawing/2014/main" id="{3C4E8B47-F6E3-4F62-BD54-886F60B21314}"/>
              </a:ext>
            </a:extLst>
          </p:cNvPr>
          <p:cNvSpPr/>
          <p:nvPr/>
        </p:nvSpPr>
        <p:spPr>
          <a:xfrm>
            <a:off x="5783783" y="3060551"/>
            <a:ext cx="684077" cy="2592288"/>
          </a:xfrm>
          <a:prstGeom prst="rightBrace">
            <a:avLst/>
          </a:prstGeom>
          <a:ln/>
        </p:spPr>
        <p:style>
          <a:lnRef idx="2">
            <a:schemeClr val="accent4"/>
          </a:lnRef>
          <a:fillRef idx="0">
            <a:schemeClr val="accent4"/>
          </a:fillRef>
          <a:effectRef idx="1">
            <a:schemeClr val="accent4"/>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750874169"/>
      </p:ext>
    </p:extLst>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7"/>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15055" t="-244" r="17275" b="244"/>
          <a:stretch/>
        </p:blipFill>
        <p:spPr>
          <a:xfrm>
            <a:off x="6791895" y="176463"/>
            <a:ext cx="6473256" cy="7204568"/>
          </a:xfrm>
        </p:spPr>
      </p:pic>
      <p:sp>
        <p:nvSpPr>
          <p:cNvPr id="6" name="Title 1">
            <a:extLst>
              <a:ext uri="{FF2B5EF4-FFF2-40B4-BE49-F238E27FC236}">
                <a16:creationId xmlns:a16="http://schemas.microsoft.com/office/drawing/2014/main" id="{8CF440FA-B891-4DB8-B3C3-3ABA2D8B5436}"/>
              </a:ext>
            </a:extLst>
          </p:cNvPr>
          <p:cNvSpPr>
            <a:spLocks noGrp="1"/>
          </p:cNvSpPr>
          <p:nvPr>
            <p:ph type="ctrTitle"/>
          </p:nvPr>
        </p:nvSpPr>
        <p:spPr>
          <a:xfrm>
            <a:off x="556810" y="3179493"/>
            <a:ext cx="3505413" cy="598488"/>
          </a:xfrm>
        </p:spPr>
        <p:txBody>
          <a:bodyPr/>
          <a:lstStyle/>
          <a:p>
            <a:r>
              <a:rPr lang="en-GB" dirty="0"/>
              <a:t>S</a:t>
            </a:r>
            <a:r>
              <a:rPr lang="sr-Latn-RS" dirty="0"/>
              <a:t>TAVOVI O JPD</a:t>
            </a:r>
            <a:endParaRPr lang="en-GB" dirty="0"/>
          </a:p>
        </p:txBody>
      </p:sp>
      <p:sp>
        <p:nvSpPr>
          <p:cNvPr id="7" name="Text Placeholder 3">
            <a:extLst>
              <a:ext uri="{FF2B5EF4-FFF2-40B4-BE49-F238E27FC236}">
                <a16:creationId xmlns:a16="http://schemas.microsoft.com/office/drawing/2014/main" id="{F29DE96C-F394-4204-A642-03BCDD2EB80B}"/>
              </a:ext>
            </a:extLst>
          </p:cNvPr>
          <p:cNvSpPr>
            <a:spLocks noGrp="1"/>
          </p:cNvSpPr>
          <p:nvPr>
            <p:ph type="body" sz="quarter" idx="12"/>
          </p:nvPr>
        </p:nvSpPr>
        <p:spPr>
          <a:xfrm>
            <a:off x="556809" y="4068663"/>
            <a:ext cx="4174275" cy="525785"/>
          </a:xfrm>
        </p:spPr>
        <p:txBody>
          <a:bodyPr/>
          <a:lstStyle/>
          <a:p>
            <a:r>
              <a:rPr lang="sr-Latn-RS" dirty="0"/>
              <a:t>Ocena postojećeg stanja</a:t>
            </a:r>
            <a:endParaRPr lang="en-GB" dirty="0"/>
          </a:p>
        </p:txBody>
      </p:sp>
    </p:spTree>
    <p:extLst>
      <p:ext uri="{BB962C8B-B14F-4D97-AF65-F5344CB8AC3E}">
        <p14:creationId xmlns:p14="http://schemas.microsoft.com/office/powerpoint/2010/main" val="3441137422"/>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3650581" cy="598488"/>
          </a:xfrm>
        </p:spPr>
        <p:txBody>
          <a:bodyPr/>
          <a:lstStyle/>
          <a:p>
            <a:r>
              <a:rPr lang="pl-PL" sz="3200" dirty="0"/>
              <a:t>Uključenost u JPD</a:t>
            </a:r>
          </a:p>
        </p:txBody>
      </p:sp>
      <p:sp>
        <p:nvSpPr>
          <p:cNvPr id="14" name="Content Placeholder 13"/>
          <p:cNvSpPr>
            <a:spLocks noGrp="1"/>
          </p:cNvSpPr>
          <p:nvPr>
            <p:ph type="body" sz="quarter" idx="14"/>
          </p:nvPr>
        </p:nvSpPr>
        <p:spPr>
          <a:xfrm>
            <a:off x="383183" y="6954723"/>
            <a:ext cx="5816139" cy="306883"/>
          </a:xfrm>
        </p:spPr>
        <p:txBody>
          <a:bodyPr>
            <a:normAutofit/>
          </a:bodyPr>
          <a:lstStyle/>
          <a:p>
            <a:r>
              <a:rPr lang="sr-Latn-RS" sz="1600" i="1" dirty="0">
                <a:latin typeface="Calibri" panose="020F0502020204030204" pitchFamily="34" charset="0"/>
              </a:rPr>
              <a:t>Baza: Ukupna ciljna populacija - Privrednici, Udruženja i Javni sektor</a:t>
            </a:r>
            <a:endParaRPr lang="en-GB" sz="1600" i="1" dirty="0">
              <a:latin typeface="Calibri" panose="020F0502020204030204" pitchFamily="34" charset="0"/>
            </a:endParaRPr>
          </a:p>
        </p:txBody>
      </p:sp>
      <p:sp>
        <p:nvSpPr>
          <p:cNvPr id="7" name="Content Placeholder 13">
            <a:extLst>
              <a:ext uri="{FF2B5EF4-FFF2-40B4-BE49-F238E27FC236}">
                <a16:creationId xmlns:a16="http://schemas.microsoft.com/office/drawing/2014/main" id="{B7283850-B116-4CC9-9985-2D78E1176A52}"/>
              </a:ext>
            </a:extLst>
          </p:cNvPr>
          <p:cNvSpPr txBox="1">
            <a:spLocks/>
          </p:cNvSpPr>
          <p:nvPr/>
        </p:nvSpPr>
        <p:spPr bwMode="gray">
          <a:xfrm>
            <a:off x="383183" y="1044327"/>
            <a:ext cx="12673408" cy="617670"/>
          </a:xfrm>
          <a:prstGeom prst="rect">
            <a:avLst/>
          </a:prstGeom>
          <a:solidFill>
            <a:schemeClr val="bg1">
              <a:lumMod val="85000"/>
            </a:schemeClr>
          </a:solidFill>
        </p:spPr>
        <p:txBody>
          <a:bodyPr vert="horz" lIns="90000" tIns="0" rIns="90000" bIns="0" rtlCol="0" anchor="ctr">
            <a:normAutofit fontScale="925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Da li je Vaše preduzeće/udruženje samostalno ili kao član nekog udruženja, bilo uključeno u bilo koji vid javno-privatnog dijaloga u poslednjih 12 meseci?/  Da li je Vaša institucija u poslednjih 12 meseci pripremala/ donosila/ izmenila bilo kakav propis (zakon, strategiju, akcioni plan, podzakonski akt)?</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pSp>
        <p:nvGrpSpPr>
          <p:cNvPr id="12" name="Group 11">
            <a:extLst>
              <a:ext uri="{FF2B5EF4-FFF2-40B4-BE49-F238E27FC236}">
                <a16:creationId xmlns:a16="http://schemas.microsoft.com/office/drawing/2014/main" id="{8A8AF8CE-878E-4583-9CDE-BEFFB0BDBCCA}"/>
              </a:ext>
            </a:extLst>
          </p:cNvPr>
          <p:cNvGrpSpPr>
            <a:grpSpLocks noChangeAspect="1"/>
          </p:cNvGrpSpPr>
          <p:nvPr/>
        </p:nvGrpSpPr>
        <p:grpSpPr>
          <a:xfrm>
            <a:off x="9123425" y="3415535"/>
            <a:ext cx="2625292" cy="2624963"/>
            <a:chOff x="450850" y="2268463"/>
            <a:chExt cx="1800225" cy="1800000"/>
          </a:xfrm>
        </p:grpSpPr>
        <p:sp>
          <p:nvSpPr>
            <p:cNvPr id="13" name="Freeform 6">
              <a:extLst>
                <a:ext uri="{FF2B5EF4-FFF2-40B4-BE49-F238E27FC236}">
                  <a16:creationId xmlns:a16="http://schemas.microsoft.com/office/drawing/2014/main" id="{BCFB0660-A007-4AC7-A38A-37D981E587DC}"/>
                </a:ext>
              </a:extLst>
            </p:cNvPr>
            <p:cNvSpPr>
              <a:spLocks noChangeAspect="1" noEditPoints="1"/>
            </p:cNvSpPr>
            <p:nvPr/>
          </p:nvSpPr>
          <p:spPr bwMode="auto">
            <a:xfrm>
              <a:off x="450850" y="2268463"/>
              <a:ext cx="1800225" cy="1798637"/>
            </a:xfrm>
            <a:custGeom>
              <a:avLst/>
              <a:gdLst>
                <a:gd name="T0" fmla="*/ 8419 w 17010"/>
                <a:gd name="T1" fmla="*/ 0 h 16995"/>
                <a:gd name="T2" fmla="*/ 17010 w 17010"/>
                <a:gd name="T3" fmla="*/ 0 h 16995"/>
                <a:gd name="T4" fmla="*/ 17010 w 17010"/>
                <a:gd name="T5" fmla="*/ 8598 h 16995"/>
                <a:gd name="T6" fmla="*/ 15326 w 17010"/>
                <a:gd name="T7" fmla="*/ 16995 h 16995"/>
                <a:gd name="T8" fmla="*/ 6907 w 17010"/>
                <a:gd name="T9" fmla="*/ 16995 h 16995"/>
                <a:gd name="T10" fmla="*/ 0 w 17010"/>
                <a:gd name="T11" fmla="*/ 15154 h 16995"/>
                <a:gd name="T12" fmla="*/ 0 w 17010"/>
                <a:gd name="T13" fmla="*/ 6744 h 16995"/>
                <a:gd name="T14" fmla="*/ 1698 w 17010"/>
                <a:gd name="T15" fmla="*/ 16823 h 16995"/>
                <a:gd name="T16" fmla="*/ 5051 w 17010"/>
                <a:gd name="T17" fmla="*/ 15312 h 16995"/>
                <a:gd name="T18" fmla="*/ 8419 w 17010"/>
                <a:gd name="T19" fmla="*/ 15312 h 16995"/>
                <a:gd name="T20" fmla="*/ 11786 w 17010"/>
                <a:gd name="T21" fmla="*/ 15312 h 16995"/>
                <a:gd name="T22" fmla="*/ 15154 w 17010"/>
                <a:gd name="T23" fmla="*/ 15312 h 16995"/>
                <a:gd name="T24" fmla="*/ 15326 w 17010"/>
                <a:gd name="T25" fmla="*/ 13645 h 16995"/>
                <a:gd name="T26" fmla="*/ 15326 w 17010"/>
                <a:gd name="T27" fmla="*/ 10281 h 16995"/>
                <a:gd name="T28" fmla="*/ 15326 w 17010"/>
                <a:gd name="T29" fmla="*/ 6916 h 16995"/>
                <a:gd name="T30" fmla="*/ 15326 w 17010"/>
                <a:gd name="T31" fmla="*/ 3551 h 16995"/>
                <a:gd name="T32" fmla="*/ 15326 w 17010"/>
                <a:gd name="T33" fmla="*/ 172 h 16995"/>
                <a:gd name="T34" fmla="*/ 11959 w 17010"/>
                <a:gd name="T35" fmla="*/ 1696 h 16995"/>
                <a:gd name="T36" fmla="*/ 8591 w 17010"/>
                <a:gd name="T37" fmla="*/ 1696 h 16995"/>
                <a:gd name="T38" fmla="*/ 5224 w 17010"/>
                <a:gd name="T39" fmla="*/ 1696 h 16995"/>
                <a:gd name="T40" fmla="*/ 1856 w 17010"/>
                <a:gd name="T41" fmla="*/ 1696 h 16995"/>
                <a:gd name="T42" fmla="*/ 1698 w 17010"/>
                <a:gd name="T43" fmla="*/ 3379 h 16995"/>
                <a:gd name="T44" fmla="*/ 1698 w 17010"/>
                <a:gd name="T45" fmla="*/ 6744 h 16995"/>
                <a:gd name="T46" fmla="*/ 1698 w 17010"/>
                <a:gd name="T47" fmla="*/ 10108 h 16995"/>
                <a:gd name="T48" fmla="*/ 1698 w 17010"/>
                <a:gd name="T49" fmla="*/ 13473 h 16995"/>
                <a:gd name="T50" fmla="*/ 13643 w 17010"/>
                <a:gd name="T51" fmla="*/ 13645 h 16995"/>
                <a:gd name="T52" fmla="*/ 10275 w 17010"/>
                <a:gd name="T53" fmla="*/ 13645 h 16995"/>
                <a:gd name="T54" fmla="*/ 6907 w 17010"/>
                <a:gd name="T55" fmla="*/ 13645 h 16995"/>
                <a:gd name="T56" fmla="*/ 3540 w 17010"/>
                <a:gd name="T57" fmla="*/ 13645 h 16995"/>
                <a:gd name="T58" fmla="*/ 13643 w 17010"/>
                <a:gd name="T59" fmla="*/ 11962 h 16995"/>
                <a:gd name="T60" fmla="*/ 10275 w 17010"/>
                <a:gd name="T61" fmla="*/ 11962 h 16995"/>
                <a:gd name="T62" fmla="*/ 6907 w 17010"/>
                <a:gd name="T63" fmla="*/ 11962 h 16995"/>
                <a:gd name="T64" fmla="*/ 3540 w 17010"/>
                <a:gd name="T65" fmla="*/ 11962 h 16995"/>
                <a:gd name="T66" fmla="*/ 13643 w 17010"/>
                <a:gd name="T67" fmla="*/ 10281 h 16995"/>
                <a:gd name="T68" fmla="*/ 10275 w 17010"/>
                <a:gd name="T69" fmla="*/ 10281 h 16995"/>
                <a:gd name="T70" fmla="*/ 6907 w 17010"/>
                <a:gd name="T71" fmla="*/ 10281 h 16995"/>
                <a:gd name="T72" fmla="*/ 3540 w 17010"/>
                <a:gd name="T73" fmla="*/ 10281 h 16995"/>
                <a:gd name="T74" fmla="*/ 13643 w 17010"/>
                <a:gd name="T75" fmla="*/ 8598 h 16995"/>
                <a:gd name="T76" fmla="*/ 10275 w 17010"/>
                <a:gd name="T77" fmla="*/ 8598 h 16995"/>
                <a:gd name="T78" fmla="*/ 6907 w 17010"/>
                <a:gd name="T79" fmla="*/ 8598 h 16995"/>
                <a:gd name="T80" fmla="*/ 3540 w 17010"/>
                <a:gd name="T81" fmla="*/ 8598 h 16995"/>
                <a:gd name="T82" fmla="*/ 13643 w 17010"/>
                <a:gd name="T83" fmla="*/ 6916 h 16995"/>
                <a:gd name="T84" fmla="*/ 10275 w 17010"/>
                <a:gd name="T85" fmla="*/ 6916 h 16995"/>
                <a:gd name="T86" fmla="*/ 6907 w 17010"/>
                <a:gd name="T87" fmla="*/ 6916 h 16995"/>
                <a:gd name="T88" fmla="*/ 3540 w 17010"/>
                <a:gd name="T89" fmla="*/ 6916 h 16995"/>
                <a:gd name="T90" fmla="*/ 13643 w 17010"/>
                <a:gd name="T91" fmla="*/ 5233 h 16995"/>
                <a:gd name="T92" fmla="*/ 10275 w 17010"/>
                <a:gd name="T93" fmla="*/ 5233 h 16995"/>
                <a:gd name="T94" fmla="*/ 6907 w 17010"/>
                <a:gd name="T95" fmla="*/ 5233 h 16995"/>
                <a:gd name="T96" fmla="*/ 3540 w 17010"/>
                <a:gd name="T97" fmla="*/ 5233 h 16995"/>
                <a:gd name="T98" fmla="*/ 13643 w 17010"/>
                <a:gd name="T99" fmla="*/ 3551 h 16995"/>
                <a:gd name="T100" fmla="*/ 10275 w 17010"/>
                <a:gd name="T101" fmla="*/ 3551 h 16995"/>
                <a:gd name="T102" fmla="*/ 6907 w 17010"/>
                <a:gd name="T103" fmla="*/ 3551 h 16995"/>
                <a:gd name="T104" fmla="*/ 3540 w 17010"/>
                <a:gd name="T105" fmla="*/ 3551 h 16995"/>
                <a:gd name="T106" fmla="*/ 13643 w 17010"/>
                <a:gd name="T107" fmla="*/ 1869 h 16995"/>
                <a:gd name="T108" fmla="*/ 10275 w 17010"/>
                <a:gd name="T109" fmla="*/ 1869 h 16995"/>
                <a:gd name="T110" fmla="*/ 6907 w 17010"/>
                <a:gd name="T111" fmla="*/ 1869 h 16995"/>
                <a:gd name="T112" fmla="*/ 3540 w 17010"/>
                <a:gd name="T113" fmla="*/ 1869 h 16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10" h="16995">
                  <a:moveTo>
                    <a:pt x="0" y="0"/>
                  </a:moveTo>
                  <a:lnTo>
                    <a:pt x="1698" y="0"/>
                  </a:lnTo>
                  <a:lnTo>
                    <a:pt x="1856" y="0"/>
                  </a:lnTo>
                  <a:lnTo>
                    <a:pt x="3367" y="0"/>
                  </a:lnTo>
                  <a:lnTo>
                    <a:pt x="3540" y="0"/>
                  </a:lnTo>
                  <a:lnTo>
                    <a:pt x="5051" y="0"/>
                  </a:lnTo>
                  <a:lnTo>
                    <a:pt x="5224" y="0"/>
                  </a:lnTo>
                  <a:lnTo>
                    <a:pt x="6735" y="0"/>
                  </a:lnTo>
                  <a:lnTo>
                    <a:pt x="6907" y="0"/>
                  </a:lnTo>
                  <a:lnTo>
                    <a:pt x="8419" y="0"/>
                  </a:lnTo>
                  <a:lnTo>
                    <a:pt x="8591" y="0"/>
                  </a:lnTo>
                  <a:lnTo>
                    <a:pt x="10103" y="0"/>
                  </a:lnTo>
                  <a:lnTo>
                    <a:pt x="10275" y="0"/>
                  </a:lnTo>
                  <a:lnTo>
                    <a:pt x="11786" y="0"/>
                  </a:lnTo>
                  <a:lnTo>
                    <a:pt x="11959" y="0"/>
                  </a:lnTo>
                  <a:lnTo>
                    <a:pt x="13470" y="0"/>
                  </a:lnTo>
                  <a:lnTo>
                    <a:pt x="13643" y="0"/>
                  </a:lnTo>
                  <a:lnTo>
                    <a:pt x="15154" y="0"/>
                  </a:lnTo>
                  <a:lnTo>
                    <a:pt x="15326" y="0"/>
                  </a:lnTo>
                  <a:lnTo>
                    <a:pt x="17010" y="0"/>
                  </a:lnTo>
                  <a:lnTo>
                    <a:pt x="17010" y="1696"/>
                  </a:lnTo>
                  <a:lnTo>
                    <a:pt x="17010" y="1869"/>
                  </a:lnTo>
                  <a:lnTo>
                    <a:pt x="17010" y="3379"/>
                  </a:lnTo>
                  <a:lnTo>
                    <a:pt x="17010" y="3551"/>
                  </a:lnTo>
                  <a:lnTo>
                    <a:pt x="17010" y="5061"/>
                  </a:lnTo>
                  <a:lnTo>
                    <a:pt x="17010" y="5233"/>
                  </a:lnTo>
                  <a:lnTo>
                    <a:pt x="17010" y="6744"/>
                  </a:lnTo>
                  <a:lnTo>
                    <a:pt x="17010" y="6916"/>
                  </a:lnTo>
                  <a:lnTo>
                    <a:pt x="17010" y="8425"/>
                  </a:lnTo>
                  <a:lnTo>
                    <a:pt x="17010" y="8598"/>
                  </a:lnTo>
                  <a:lnTo>
                    <a:pt x="17010" y="10108"/>
                  </a:lnTo>
                  <a:lnTo>
                    <a:pt x="17010" y="10281"/>
                  </a:lnTo>
                  <a:lnTo>
                    <a:pt x="17010" y="11790"/>
                  </a:lnTo>
                  <a:lnTo>
                    <a:pt x="17010" y="11962"/>
                  </a:lnTo>
                  <a:lnTo>
                    <a:pt x="17010" y="13473"/>
                  </a:lnTo>
                  <a:lnTo>
                    <a:pt x="17010" y="13645"/>
                  </a:lnTo>
                  <a:lnTo>
                    <a:pt x="17010" y="15154"/>
                  </a:lnTo>
                  <a:lnTo>
                    <a:pt x="17010" y="15312"/>
                  </a:lnTo>
                  <a:lnTo>
                    <a:pt x="17010" y="16995"/>
                  </a:lnTo>
                  <a:lnTo>
                    <a:pt x="15326" y="16995"/>
                  </a:lnTo>
                  <a:lnTo>
                    <a:pt x="15154" y="16995"/>
                  </a:lnTo>
                  <a:lnTo>
                    <a:pt x="13643" y="16995"/>
                  </a:lnTo>
                  <a:lnTo>
                    <a:pt x="13470" y="16995"/>
                  </a:lnTo>
                  <a:lnTo>
                    <a:pt x="11959" y="16995"/>
                  </a:lnTo>
                  <a:lnTo>
                    <a:pt x="11786" y="16995"/>
                  </a:lnTo>
                  <a:lnTo>
                    <a:pt x="10275" y="16995"/>
                  </a:lnTo>
                  <a:lnTo>
                    <a:pt x="10103" y="16995"/>
                  </a:lnTo>
                  <a:lnTo>
                    <a:pt x="8591" y="16995"/>
                  </a:lnTo>
                  <a:lnTo>
                    <a:pt x="8419" y="16995"/>
                  </a:lnTo>
                  <a:lnTo>
                    <a:pt x="6907" y="16995"/>
                  </a:lnTo>
                  <a:lnTo>
                    <a:pt x="6735" y="16995"/>
                  </a:lnTo>
                  <a:lnTo>
                    <a:pt x="5224" y="16995"/>
                  </a:lnTo>
                  <a:lnTo>
                    <a:pt x="5051" y="16995"/>
                  </a:lnTo>
                  <a:lnTo>
                    <a:pt x="3540" y="16995"/>
                  </a:lnTo>
                  <a:lnTo>
                    <a:pt x="3367" y="16995"/>
                  </a:lnTo>
                  <a:lnTo>
                    <a:pt x="1856" y="16995"/>
                  </a:lnTo>
                  <a:lnTo>
                    <a:pt x="1698" y="16995"/>
                  </a:lnTo>
                  <a:lnTo>
                    <a:pt x="0" y="16995"/>
                  </a:lnTo>
                  <a:lnTo>
                    <a:pt x="0" y="15312"/>
                  </a:lnTo>
                  <a:lnTo>
                    <a:pt x="0" y="15154"/>
                  </a:lnTo>
                  <a:lnTo>
                    <a:pt x="0" y="13645"/>
                  </a:lnTo>
                  <a:lnTo>
                    <a:pt x="0" y="13473"/>
                  </a:lnTo>
                  <a:lnTo>
                    <a:pt x="0" y="11962"/>
                  </a:lnTo>
                  <a:lnTo>
                    <a:pt x="0" y="11790"/>
                  </a:lnTo>
                  <a:lnTo>
                    <a:pt x="0" y="10281"/>
                  </a:lnTo>
                  <a:lnTo>
                    <a:pt x="0" y="10108"/>
                  </a:lnTo>
                  <a:lnTo>
                    <a:pt x="0" y="8598"/>
                  </a:lnTo>
                  <a:lnTo>
                    <a:pt x="0" y="8425"/>
                  </a:lnTo>
                  <a:lnTo>
                    <a:pt x="0" y="6916"/>
                  </a:lnTo>
                  <a:lnTo>
                    <a:pt x="0" y="6744"/>
                  </a:lnTo>
                  <a:lnTo>
                    <a:pt x="0" y="5233"/>
                  </a:lnTo>
                  <a:lnTo>
                    <a:pt x="0" y="5061"/>
                  </a:lnTo>
                  <a:lnTo>
                    <a:pt x="0" y="3551"/>
                  </a:lnTo>
                  <a:lnTo>
                    <a:pt x="0" y="3379"/>
                  </a:lnTo>
                  <a:lnTo>
                    <a:pt x="0" y="1869"/>
                  </a:lnTo>
                  <a:lnTo>
                    <a:pt x="0" y="1696"/>
                  </a:lnTo>
                  <a:lnTo>
                    <a:pt x="0" y="0"/>
                  </a:lnTo>
                  <a:close/>
                  <a:moveTo>
                    <a:pt x="172" y="15312"/>
                  </a:moveTo>
                  <a:lnTo>
                    <a:pt x="1698" y="15312"/>
                  </a:lnTo>
                  <a:lnTo>
                    <a:pt x="1698" y="16823"/>
                  </a:lnTo>
                  <a:lnTo>
                    <a:pt x="172" y="16823"/>
                  </a:lnTo>
                  <a:lnTo>
                    <a:pt x="172" y="15312"/>
                  </a:lnTo>
                  <a:close/>
                  <a:moveTo>
                    <a:pt x="1856" y="16823"/>
                  </a:moveTo>
                  <a:lnTo>
                    <a:pt x="1856" y="15312"/>
                  </a:lnTo>
                  <a:lnTo>
                    <a:pt x="3367" y="15312"/>
                  </a:lnTo>
                  <a:lnTo>
                    <a:pt x="3367" y="16823"/>
                  </a:lnTo>
                  <a:lnTo>
                    <a:pt x="1856" y="16823"/>
                  </a:lnTo>
                  <a:close/>
                  <a:moveTo>
                    <a:pt x="3540" y="16823"/>
                  </a:moveTo>
                  <a:lnTo>
                    <a:pt x="3540" y="15312"/>
                  </a:lnTo>
                  <a:lnTo>
                    <a:pt x="5051" y="15312"/>
                  </a:lnTo>
                  <a:lnTo>
                    <a:pt x="5051" y="16823"/>
                  </a:lnTo>
                  <a:lnTo>
                    <a:pt x="3540" y="16823"/>
                  </a:lnTo>
                  <a:close/>
                  <a:moveTo>
                    <a:pt x="5224" y="16823"/>
                  </a:moveTo>
                  <a:lnTo>
                    <a:pt x="5224" y="15312"/>
                  </a:lnTo>
                  <a:lnTo>
                    <a:pt x="6735" y="15312"/>
                  </a:lnTo>
                  <a:lnTo>
                    <a:pt x="6735" y="16823"/>
                  </a:lnTo>
                  <a:lnTo>
                    <a:pt x="5224" y="16823"/>
                  </a:lnTo>
                  <a:close/>
                  <a:moveTo>
                    <a:pt x="6907" y="16823"/>
                  </a:moveTo>
                  <a:lnTo>
                    <a:pt x="6907" y="15312"/>
                  </a:lnTo>
                  <a:lnTo>
                    <a:pt x="8419" y="15312"/>
                  </a:lnTo>
                  <a:lnTo>
                    <a:pt x="8419" y="16823"/>
                  </a:lnTo>
                  <a:lnTo>
                    <a:pt x="6907" y="16823"/>
                  </a:lnTo>
                  <a:close/>
                  <a:moveTo>
                    <a:pt x="8591" y="16823"/>
                  </a:moveTo>
                  <a:lnTo>
                    <a:pt x="8591" y="15312"/>
                  </a:lnTo>
                  <a:lnTo>
                    <a:pt x="10103" y="15312"/>
                  </a:lnTo>
                  <a:lnTo>
                    <a:pt x="10103" y="16823"/>
                  </a:lnTo>
                  <a:lnTo>
                    <a:pt x="8591" y="16823"/>
                  </a:lnTo>
                  <a:close/>
                  <a:moveTo>
                    <a:pt x="10275" y="16823"/>
                  </a:moveTo>
                  <a:lnTo>
                    <a:pt x="10275" y="15312"/>
                  </a:lnTo>
                  <a:lnTo>
                    <a:pt x="11786" y="15312"/>
                  </a:lnTo>
                  <a:lnTo>
                    <a:pt x="11786" y="16823"/>
                  </a:lnTo>
                  <a:lnTo>
                    <a:pt x="10275" y="16823"/>
                  </a:lnTo>
                  <a:close/>
                  <a:moveTo>
                    <a:pt x="11959" y="16823"/>
                  </a:moveTo>
                  <a:lnTo>
                    <a:pt x="11959" y="15312"/>
                  </a:lnTo>
                  <a:lnTo>
                    <a:pt x="13470" y="15312"/>
                  </a:lnTo>
                  <a:lnTo>
                    <a:pt x="13470" y="16823"/>
                  </a:lnTo>
                  <a:lnTo>
                    <a:pt x="11959" y="16823"/>
                  </a:lnTo>
                  <a:close/>
                  <a:moveTo>
                    <a:pt x="13643" y="16823"/>
                  </a:moveTo>
                  <a:lnTo>
                    <a:pt x="13643" y="15312"/>
                  </a:lnTo>
                  <a:lnTo>
                    <a:pt x="15154" y="15312"/>
                  </a:lnTo>
                  <a:lnTo>
                    <a:pt x="15154" y="16823"/>
                  </a:lnTo>
                  <a:lnTo>
                    <a:pt x="13643" y="16823"/>
                  </a:lnTo>
                  <a:close/>
                  <a:moveTo>
                    <a:pt x="15326" y="16823"/>
                  </a:moveTo>
                  <a:lnTo>
                    <a:pt x="15326" y="15312"/>
                  </a:lnTo>
                  <a:lnTo>
                    <a:pt x="16838" y="15312"/>
                  </a:lnTo>
                  <a:lnTo>
                    <a:pt x="16838" y="16823"/>
                  </a:lnTo>
                  <a:lnTo>
                    <a:pt x="15326" y="16823"/>
                  </a:lnTo>
                  <a:close/>
                  <a:moveTo>
                    <a:pt x="16838" y="15154"/>
                  </a:moveTo>
                  <a:lnTo>
                    <a:pt x="15326" y="15154"/>
                  </a:lnTo>
                  <a:lnTo>
                    <a:pt x="15326" y="13645"/>
                  </a:lnTo>
                  <a:lnTo>
                    <a:pt x="16838" y="13645"/>
                  </a:lnTo>
                  <a:lnTo>
                    <a:pt x="16838" y="15154"/>
                  </a:lnTo>
                  <a:close/>
                  <a:moveTo>
                    <a:pt x="16838" y="13473"/>
                  </a:moveTo>
                  <a:lnTo>
                    <a:pt x="15326" y="13473"/>
                  </a:lnTo>
                  <a:lnTo>
                    <a:pt x="15326" y="11962"/>
                  </a:lnTo>
                  <a:lnTo>
                    <a:pt x="16838" y="11962"/>
                  </a:lnTo>
                  <a:lnTo>
                    <a:pt x="16838" y="13473"/>
                  </a:lnTo>
                  <a:close/>
                  <a:moveTo>
                    <a:pt x="16838" y="11790"/>
                  </a:moveTo>
                  <a:lnTo>
                    <a:pt x="15326" y="11790"/>
                  </a:lnTo>
                  <a:lnTo>
                    <a:pt x="15326" y="10281"/>
                  </a:lnTo>
                  <a:lnTo>
                    <a:pt x="16838" y="10281"/>
                  </a:lnTo>
                  <a:lnTo>
                    <a:pt x="16838" y="11790"/>
                  </a:lnTo>
                  <a:close/>
                  <a:moveTo>
                    <a:pt x="16838" y="10108"/>
                  </a:moveTo>
                  <a:lnTo>
                    <a:pt x="15326" y="10108"/>
                  </a:lnTo>
                  <a:lnTo>
                    <a:pt x="15326" y="8598"/>
                  </a:lnTo>
                  <a:lnTo>
                    <a:pt x="16838" y="8598"/>
                  </a:lnTo>
                  <a:lnTo>
                    <a:pt x="16838" y="10108"/>
                  </a:lnTo>
                  <a:close/>
                  <a:moveTo>
                    <a:pt x="16838" y="8425"/>
                  </a:moveTo>
                  <a:lnTo>
                    <a:pt x="15326" y="8425"/>
                  </a:lnTo>
                  <a:lnTo>
                    <a:pt x="15326" y="6916"/>
                  </a:lnTo>
                  <a:lnTo>
                    <a:pt x="16838" y="6916"/>
                  </a:lnTo>
                  <a:lnTo>
                    <a:pt x="16838" y="8425"/>
                  </a:lnTo>
                  <a:close/>
                  <a:moveTo>
                    <a:pt x="16838" y="6744"/>
                  </a:moveTo>
                  <a:lnTo>
                    <a:pt x="15326" y="6744"/>
                  </a:lnTo>
                  <a:lnTo>
                    <a:pt x="15326" y="5233"/>
                  </a:lnTo>
                  <a:lnTo>
                    <a:pt x="16838" y="5233"/>
                  </a:lnTo>
                  <a:lnTo>
                    <a:pt x="16838" y="6744"/>
                  </a:lnTo>
                  <a:close/>
                  <a:moveTo>
                    <a:pt x="16838" y="5061"/>
                  </a:moveTo>
                  <a:lnTo>
                    <a:pt x="15326" y="5061"/>
                  </a:lnTo>
                  <a:lnTo>
                    <a:pt x="15326" y="3551"/>
                  </a:lnTo>
                  <a:lnTo>
                    <a:pt x="16838" y="3551"/>
                  </a:lnTo>
                  <a:lnTo>
                    <a:pt x="16838" y="5061"/>
                  </a:lnTo>
                  <a:close/>
                  <a:moveTo>
                    <a:pt x="16838" y="3379"/>
                  </a:moveTo>
                  <a:lnTo>
                    <a:pt x="15326" y="3379"/>
                  </a:lnTo>
                  <a:lnTo>
                    <a:pt x="15326" y="1869"/>
                  </a:lnTo>
                  <a:lnTo>
                    <a:pt x="16838" y="1869"/>
                  </a:lnTo>
                  <a:lnTo>
                    <a:pt x="16838" y="3379"/>
                  </a:lnTo>
                  <a:close/>
                  <a:moveTo>
                    <a:pt x="16838" y="1696"/>
                  </a:moveTo>
                  <a:lnTo>
                    <a:pt x="15326" y="1696"/>
                  </a:lnTo>
                  <a:lnTo>
                    <a:pt x="15326" y="172"/>
                  </a:lnTo>
                  <a:lnTo>
                    <a:pt x="16838" y="172"/>
                  </a:lnTo>
                  <a:lnTo>
                    <a:pt x="16838" y="1696"/>
                  </a:lnTo>
                  <a:close/>
                  <a:moveTo>
                    <a:pt x="15154" y="172"/>
                  </a:moveTo>
                  <a:lnTo>
                    <a:pt x="15154" y="1696"/>
                  </a:lnTo>
                  <a:lnTo>
                    <a:pt x="13643" y="1696"/>
                  </a:lnTo>
                  <a:lnTo>
                    <a:pt x="13643" y="172"/>
                  </a:lnTo>
                  <a:lnTo>
                    <a:pt x="15154" y="172"/>
                  </a:lnTo>
                  <a:close/>
                  <a:moveTo>
                    <a:pt x="13470" y="172"/>
                  </a:moveTo>
                  <a:lnTo>
                    <a:pt x="13470" y="1696"/>
                  </a:lnTo>
                  <a:lnTo>
                    <a:pt x="11959" y="1696"/>
                  </a:lnTo>
                  <a:lnTo>
                    <a:pt x="11959" y="172"/>
                  </a:lnTo>
                  <a:lnTo>
                    <a:pt x="13470" y="172"/>
                  </a:lnTo>
                  <a:close/>
                  <a:moveTo>
                    <a:pt x="11786" y="172"/>
                  </a:moveTo>
                  <a:lnTo>
                    <a:pt x="11786" y="1696"/>
                  </a:lnTo>
                  <a:lnTo>
                    <a:pt x="10275" y="1696"/>
                  </a:lnTo>
                  <a:lnTo>
                    <a:pt x="10275" y="172"/>
                  </a:lnTo>
                  <a:lnTo>
                    <a:pt x="11786" y="172"/>
                  </a:lnTo>
                  <a:close/>
                  <a:moveTo>
                    <a:pt x="10103" y="172"/>
                  </a:moveTo>
                  <a:lnTo>
                    <a:pt x="10103" y="1696"/>
                  </a:lnTo>
                  <a:lnTo>
                    <a:pt x="8591" y="1696"/>
                  </a:lnTo>
                  <a:lnTo>
                    <a:pt x="8591" y="172"/>
                  </a:lnTo>
                  <a:lnTo>
                    <a:pt x="10103" y="172"/>
                  </a:lnTo>
                  <a:close/>
                  <a:moveTo>
                    <a:pt x="8419" y="172"/>
                  </a:moveTo>
                  <a:lnTo>
                    <a:pt x="8419" y="1696"/>
                  </a:lnTo>
                  <a:lnTo>
                    <a:pt x="6907" y="1696"/>
                  </a:lnTo>
                  <a:lnTo>
                    <a:pt x="6907" y="172"/>
                  </a:lnTo>
                  <a:lnTo>
                    <a:pt x="8419" y="172"/>
                  </a:lnTo>
                  <a:close/>
                  <a:moveTo>
                    <a:pt x="6735" y="172"/>
                  </a:moveTo>
                  <a:lnTo>
                    <a:pt x="6735" y="1696"/>
                  </a:lnTo>
                  <a:lnTo>
                    <a:pt x="5224" y="1696"/>
                  </a:lnTo>
                  <a:lnTo>
                    <a:pt x="5224" y="172"/>
                  </a:lnTo>
                  <a:lnTo>
                    <a:pt x="6735" y="172"/>
                  </a:lnTo>
                  <a:close/>
                  <a:moveTo>
                    <a:pt x="5051" y="172"/>
                  </a:moveTo>
                  <a:lnTo>
                    <a:pt x="5051" y="1696"/>
                  </a:lnTo>
                  <a:lnTo>
                    <a:pt x="3540" y="1696"/>
                  </a:lnTo>
                  <a:lnTo>
                    <a:pt x="3540" y="172"/>
                  </a:lnTo>
                  <a:lnTo>
                    <a:pt x="5051" y="172"/>
                  </a:lnTo>
                  <a:close/>
                  <a:moveTo>
                    <a:pt x="3367" y="172"/>
                  </a:moveTo>
                  <a:lnTo>
                    <a:pt x="3367" y="1696"/>
                  </a:lnTo>
                  <a:lnTo>
                    <a:pt x="1856" y="1696"/>
                  </a:lnTo>
                  <a:lnTo>
                    <a:pt x="1856" y="172"/>
                  </a:lnTo>
                  <a:lnTo>
                    <a:pt x="3367" y="172"/>
                  </a:lnTo>
                  <a:close/>
                  <a:moveTo>
                    <a:pt x="1698" y="172"/>
                  </a:moveTo>
                  <a:lnTo>
                    <a:pt x="1698" y="1696"/>
                  </a:lnTo>
                  <a:lnTo>
                    <a:pt x="172" y="1696"/>
                  </a:lnTo>
                  <a:lnTo>
                    <a:pt x="172" y="172"/>
                  </a:lnTo>
                  <a:lnTo>
                    <a:pt x="1698" y="172"/>
                  </a:lnTo>
                  <a:close/>
                  <a:moveTo>
                    <a:pt x="172" y="1869"/>
                  </a:moveTo>
                  <a:lnTo>
                    <a:pt x="1698" y="1869"/>
                  </a:lnTo>
                  <a:lnTo>
                    <a:pt x="1698" y="3379"/>
                  </a:lnTo>
                  <a:lnTo>
                    <a:pt x="172" y="3379"/>
                  </a:lnTo>
                  <a:lnTo>
                    <a:pt x="172" y="1869"/>
                  </a:lnTo>
                  <a:close/>
                  <a:moveTo>
                    <a:pt x="172" y="3551"/>
                  </a:moveTo>
                  <a:lnTo>
                    <a:pt x="1698" y="3551"/>
                  </a:lnTo>
                  <a:lnTo>
                    <a:pt x="1698" y="5061"/>
                  </a:lnTo>
                  <a:lnTo>
                    <a:pt x="172" y="5061"/>
                  </a:lnTo>
                  <a:lnTo>
                    <a:pt x="172" y="3551"/>
                  </a:lnTo>
                  <a:close/>
                  <a:moveTo>
                    <a:pt x="172" y="5233"/>
                  </a:moveTo>
                  <a:lnTo>
                    <a:pt x="1698" y="5233"/>
                  </a:lnTo>
                  <a:lnTo>
                    <a:pt x="1698" y="6744"/>
                  </a:lnTo>
                  <a:lnTo>
                    <a:pt x="172" y="6744"/>
                  </a:lnTo>
                  <a:lnTo>
                    <a:pt x="172" y="5233"/>
                  </a:lnTo>
                  <a:close/>
                  <a:moveTo>
                    <a:pt x="172" y="6916"/>
                  </a:moveTo>
                  <a:lnTo>
                    <a:pt x="1698" y="6916"/>
                  </a:lnTo>
                  <a:lnTo>
                    <a:pt x="1698" y="8425"/>
                  </a:lnTo>
                  <a:lnTo>
                    <a:pt x="172" y="8425"/>
                  </a:lnTo>
                  <a:lnTo>
                    <a:pt x="172" y="6916"/>
                  </a:lnTo>
                  <a:close/>
                  <a:moveTo>
                    <a:pt x="172" y="8598"/>
                  </a:moveTo>
                  <a:lnTo>
                    <a:pt x="1698" y="8598"/>
                  </a:lnTo>
                  <a:lnTo>
                    <a:pt x="1698" y="10108"/>
                  </a:lnTo>
                  <a:lnTo>
                    <a:pt x="172" y="10108"/>
                  </a:lnTo>
                  <a:lnTo>
                    <a:pt x="172" y="8598"/>
                  </a:lnTo>
                  <a:close/>
                  <a:moveTo>
                    <a:pt x="172" y="10281"/>
                  </a:moveTo>
                  <a:lnTo>
                    <a:pt x="1698" y="10281"/>
                  </a:lnTo>
                  <a:lnTo>
                    <a:pt x="1698" y="11790"/>
                  </a:lnTo>
                  <a:lnTo>
                    <a:pt x="172" y="11790"/>
                  </a:lnTo>
                  <a:lnTo>
                    <a:pt x="172" y="10281"/>
                  </a:lnTo>
                  <a:close/>
                  <a:moveTo>
                    <a:pt x="172" y="11962"/>
                  </a:moveTo>
                  <a:lnTo>
                    <a:pt x="1698" y="11962"/>
                  </a:lnTo>
                  <a:lnTo>
                    <a:pt x="1698" y="13473"/>
                  </a:lnTo>
                  <a:lnTo>
                    <a:pt x="172" y="13473"/>
                  </a:lnTo>
                  <a:lnTo>
                    <a:pt x="172" y="11962"/>
                  </a:lnTo>
                  <a:close/>
                  <a:moveTo>
                    <a:pt x="172" y="13645"/>
                  </a:moveTo>
                  <a:lnTo>
                    <a:pt x="1698" y="13645"/>
                  </a:lnTo>
                  <a:lnTo>
                    <a:pt x="1698" y="15154"/>
                  </a:lnTo>
                  <a:lnTo>
                    <a:pt x="172" y="15154"/>
                  </a:lnTo>
                  <a:lnTo>
                    <a:pt x="172" y="13645"/>
                  </a:lnTo>
                  <a:close/>
                  <a:moveTo>
                    <a:pt x="15154" y="15154"/>
                  </a:moveTo>
                  <a:lnTo>
                    <a:pt x="13643" y="15154"/>
                  </a:lnTo>
                  <a:lnTo>
                    <a:pt x="13643" y="13645"/>
                  </a:lnTo>
                  <a:lnTo>
                    <a:pt x="15154" y="13645"/>
                  </a:lnTo>
                  <a:lnTo>
                    <a:pt x="15154" y="15154"/>
                  </a:lnTo>
                  <a:close/>
                  <a:moveTo>
                    <a:pt x="13470" y="15154"/>
                  </a:moveTo>
                  <a:lnTo>
                    <a:pt x="11959" y="15154"/>
                  </a:lnTo>
                  <a:lnTo>
                    <a:pt x="11959" y="13645"/>
                  </a:lnTo>
                  <a:lnTo>
                    <a:pt x="13470" y="13645"/>
                  </a:lnTo>
                  <a:lnTo>
                    <a:pt x="13470" y="15154"/>
                  </a:lnTo>
                  <a:close/>
                  <a:moveTo>
                    <a:pt x="11786" y="15154"/>
                  </a:moveTo>
                  <a:lnTo>
                    <a:pt x="10275" y="15154"/>
                  </a:lnTo>
                  <a:lnTo>
                    <a:pt x="10275" y="13645"/>
                  </a:lnTo>
                  <a:lnTo>
                    <a:pt x="11786" y="13645"/>
                  </a:lnTo>
                  <a:lnTo>
                    <a:pt x="11786" y="15154"/>
                  </a:lnTo>
                  <a:close/>
                  <a:moveTo>
                    <a:pt x="10103" y="15154"/>
                  </a:moveTo>
                  <a:lnTo>
                    <a:pt x="8591" y="15154"/>
                  </a:lnTo>
                  <a:lnTo>
                    <a:pt x="8591" y="13645"/>
                  </a:lnTo>
                  <a:lnTo>
                    <a:pt x="10103" y="13645"/>
                  </a:lnTo>
                  <a:lnTo>
                    <a:pt x="10103" y="15154"/>
                  </a:lnTo>
                  <a:close/>
                  <a:moveTo>
                    <a:pt x="8419" y="15154"/>
                  </a:moveTo>
                  <a:lnTo>
                    <a:pt x="6907" y="15154"/>
                  </a:lnTo>
                  <a:lnTo>
                    <a:pt x="6907" y="13645"/>
                  </a:lnTo>
                  <a:lnTo>
                    <a:pt x="8419" y="13645"/>
                  </a:lnTo>
                  <a:lnTo>
                    <a:pt x="8419" y="15154"/>
                  </a:lnTo>
                  <a:close/>
                  <a:moveTo>
                    <a:pt x="6735" y="15154"/>
                  </a:moveTo>
                  <a:lnTo>
                    <a:pt x="5224" y="15154"/>
                  </a:lnTo>
                  <a:lnTo>
                    <a:pt x="5224" y="13645"/>
                  </a:lnTo>
                  <a:lnTo>
                    <a:pt x="6735" y="13645"/>
                  </a:lnTo>
                  <a:lnTo>
                    <a:pt x="6735" y="15154"/>
                  </a:lnTo>
                  <a:close/>
                  <a:moveTo>
                    <a:pt x="5051" y="15154"/>
                  </a:moveTo>
                  <a:lnTo>
                    <a:pt x="3540" y="15154"/>
                  </a:lnTo>
                  <a:lnTo>
                    <a:pt x="3540" y="13645"/>
                  </a:lnTo>
                  <a:lnTo>
                    <a:pt x="5051" y="13645"/>
                  </a:lnTo>
                  <a:lnTo>
                    <a:pt x="5051" y="15154"/>
                  </a:lnTo>
                  <a:close/>
                  <a:moveTo>
                    <a:pt x="3367" y="15154"/>
                  </a:moveTo>
                  <a:lnTo>
                    <a:pt x="1856" y="15154"/>
                  </a:lnTo>
                  <a:lnTo>
                    <a:pt x="1856" y="13645"/>
                  </a:lnTo>
                  <a:lnTo>
                    <a:pt x="3367" y="13645"/>
                  </a:lnTo>
                  <a:lnTo>
                    <a:pt x="3367" y="15154"/>
                  </a:lnTo>
                  <a:close/>
                  <a:moveTo>
                    <a:pt x="15154" y="13473"/>
                  </a:moveTo>
                  <a:lnTo>
                    <a:pt x="13643" y="13473"/>
                  </a:lnTo>
                  <a:lnTo>
                    <a:pt x="13643" y="11962"/>
                  </a:lnTo>
                  <a:lnTo>
                    <a:pt x="15154" y="11962"/>
                  </a:lnTo>
                  <a:lnTo>
                    <a:pt x="15154" y="13473"/>
                  </a:lnTo>
                  <a:close/>
                  <a:moveTo>
                    <a:pt x="13470" y="13473"/>
                  </a:moveTo>
                  <a:lnTo>
                    <a:pt x="11959" y="13473"/>
                  </a:lnTo>
                  <a:lnTo>
                    <a:pt x="11959" y="11962"/>
                  </a:lnTo>
                  <a:lnTo>
                    <a:pt x="13470" y="11962"/>
                  </a:lnTo>
                  <a:lnTo>
                    <a:pt x="13470" y="13473"/>
                  </a:lnTo>
                  <a:close/>
                  <a:moveTo>
                    <a:pt x="11786" y="13473"/>
                  </a:moveTo>
                  <a:lnTo>
                    <a:pt x="10275" y="13473"/>
                  </a:lnTo>
                  <a:lnTo>
                    <a:pt x="10275" y="11962"/>
                  </a:lnTo>
                  <a:lnTo>
                    <a:pt x="11786" y="11962"/>
                  </a:lnTo>
                  <a:lnTo>
                    <a:pt x="11786" y="13473"/>
                  </a:lnTo>
                  <a:close/>
                  <a:moveTo>
                    <a:pt x="10103" y="13473"/>
                  </a:moveTo>
                  <a:lnTo>
                    <a:pt x="8591" y="13473"/>
                  </a:lnTo>
                  <a:lnTo>
                    <a:pt x="8591" y="11962"/>
                  </a:lnTo>
                  <a:lnTo>
                    <a:pt x="10103" y="11962"/>
                  </a:lnTo>
                  <a:lnTo>
                    <a:pt x="10103" y="13473"/>
                  </a:lnTo>
                  <a:close/>
                  <a:moveTo>
                    <a:pt x="8419" y="13473"/>
                  </a:moveTo>
                  <a:lnTo>
                    <a:pt x="6907" y="13473"/>
                  </a:lnTo>
                  <a:lnTo>
                    <a:pt x="6907" y="11962"/>
                  </a:lnTo>
                  <a:lnTo>
                    <a:pt x="8419" y="11962"/>
                  </a:lnTo>
                  <a:lnTo>
                    <a:pt x="8419" y="13473"/>
                  </a:lnTo>
                  <a:close/>
                  <a:moveTo>
                    <a:pt x="6735" y="13473"/>
                  </a:moveTo>
                  <a:lnTo>
                    <a:pt x="5224" y="13473"/>
                  </a:lnTo>
                  <a:lnTo>
                    <a:pt x="5224" y="11962"/>
                  </a:lnTo>
                  <a:lnTo>
                    <a:pt x="6735" y="11962"/>
                  </a:lnTo>
                  <a:lnTo>
                    <a:pt x="6735" y="13473"/>
                  </a:lnTo>
                  <a:close/>
                  <a:moveTo>
                    <a:pt x="5051" y="13473"/>
                  </a:moveTo>
                  <a:lnTo>
                    <a:pt x="3540" y="13473"/>
                  </a:lnTo>
                  <a:lnTo>
                    <a:pt x="3540" y="11962"/>
                  </a:lnTo>
                  <a:lnTo>
                    <a:pt x="5051" y="11962"/>
                  </a:lnTo>
                  <a:lnTo>
                    <a:pt x="5051" y="13473"/>
                  </a:lnTo>
                  <a:close/>
                  <a:moveTo>
                    <a:pt x="3367" y="13473"/>
                  </a:moveTo>
                  <a:lnTo>
                    <a:pt x="1856" y="13473"/>
                  </a:lnTo>
                  <a:lnTo>
                    <a:pt x="1856" y="11962"/>
                  </a:lnTo>
                  <a:lnTo>
                    <a:pt x="3367" y="11962"/>
                  </a:lnTo>
                  <a:lnTo>
                    <a:pt x="3367" y="13473"/>
                  </a:lnTo>
                  <a:close/>
                  <a:moveTo>
                    <a:pt x="15154" y="11790"/>
                  </a:moveTo>
                  <a:lnTo>
                    <a:pt x="13643" y="11790"/>
                  </a:lnTo>
                  <a:lnTo>
                    <a:pt x="13643" y="10281"/>
                  </a:lnTo>
                  <a:lnTo>
                    <a:pt x="15154" y="10281"/>
                  </a:lnTo>
                  <a:lnTo>
                    <a:pt x="15154" y="11790"/>
                  </a:lnTo>
                  <a:close/>
                  <a:moveTo>
                    <a:pt x="13470" y="11790"/>
                  </a:moveTo>
                  <a:lnTo>
                    <a:pt x="11959" y="11790"/>
                  </a:lnTo>
                  <a:lnTo>
                    <a:pt x="11959" y="10281"/>
                  </a:lnTo>
                  <a:lnTo>
                    <a:pt x="13470" y="10281"/>
                  </a:lnTo>
                  <a:lnTo>
                    <a:pt x="13470" y="11790"/>
                  </a:lnTo>
                  <a:close/>
                  <a:moveTo>
                    <a:pt x="11786" y="11790"/>
                  </a:moveTo>
                  <a:lnTo>
                    <a:pt x="10275" y="11790"/>
                  </a:lnTo>
                  <a:lnTo>
                    <a:pt x="10275" y="10281"/>
                  </a:lnTo>
                  <a:lnTo>
                    <a:pt x="11786" y="10281"/>
                  </a:lnTo>
                  <a:lnTo>
                    <a:pt x="11786" y="11790"/>
                  </a:lnTo>
                  <a:close/>
                  <a:moveTo>
                    <a:pt x="10103" y="11790"/>
                  </a:moveTo>
                  <a:lnTo>
                    <a:pt x="8591" y="11790"/>
                  </a:lnTo>
                  <a:lnTo>
                    <a:pt x="8591" y="10281"/>
                  </a:lnTo>
                  <a:lnTo>
                    <a:pt x="10103" y="10281"/>
                  </a:lnTo>
                  <a:lnTo>
                    <a:pt x="10103" y="11790"/>
                  </a:lnTo>
                  <a:close/>
                  <a:moveTo>
                    <a:pt x="8419" y="11790"/>
                  </a:moveTo>
                  <a:lnTo>
                    <a:pt x="6907" y="11790"/>
                  </a:lnTo>
                  <a:lnTo>
                    <a:pt x="6907" y="10281"/>
                  </a:lnTo>
                  <a:lnTo>
                    <a:pt x="8419" y="10281"/>
                  </a:lnTo>
                  <a:lnTo>
                    <a:pt x="8419" y="11790"/>
                  </a:lnTo>
                  <a:close/>
                  <a:moveTo>
                    <a:pt x="6735" y="11790"/>
                  </a:moveTo>
                  <a:lnTo>
                    <a:pt x="5224" y="11790"/>
                  </a:lnTo>
                  <a:lnTo>
                    <a:pt x="5224" y="10281"/>
                  </a:lnTo>
                  <a:lnTo>
                    <a:pt x="6735" y="10281"/>
                  </a:lnTo>
                  <a:lnTo>
                    <a:pt x="6735" y="11790"/>
                  </a:lnTo>
                  <a:close/>
                  <a:moveTo>
                    <a:pt x="5051" y="11790"/>
                  </a:moveTo>
                  <a:lnTo>
                    <a:pt x="3540" y="11790"/>
                  </a:lnTo>
                  <a:lnTo>
                    <a:pt x="3540" y="10281"/>
                  </a:lnTo>
                  <a:lnTo>
                    <a:pt x="5051" y="10281"/>
                  </a:lnTo>
                  <a:lnTo>
                    <a:pt x="5051" y="11790"/>
                  </a:lnTo>
                  <a:close/>
                  <a:moveTo>
                    <a:pt x="3367" y="11790"/>
                  </a:moveTo>
                  <a:lnTo>
                    <a:pt x="1856" y="11790"/>
                  </a:lnTo>
                  <a:lnTo>
                    <a:pt x="1856" y="10281"/>
                  </a:lnTo>
                  <a:lnTo>
                    <a:pt x="3367" y="10281"/>
                  </a:lnTo>
                  <a:lnTo>
                    <a:pt x="3367" y="11790"/>
                  </a:lnTo>
                  <a:close/>
                  <a:moveTo>
                    <a:pt x="15154" y="10108"/>
                  </a:moveTo>
                  <a:lnTo>
                    <a:pt x="13643" y="10108"/>
                  </a:lnTo>
                  <a:lnTo>
                    <a:pt x="13643" y="8598"/>
                  </a:lnTo>
                  <a:lnTo>
                    <a:pt x="15154" y="8598"/>
                  </a:lnTo>
                  <a:lnTo>
                    <a:pt x="15154" y="10108"/>
                  </a:lnTo>
                  <a:close/>
                  <a:moveTo>
                    <a:pt x="13470" y="10108"/>
                  </a:moveTo>
                  <a:lnTo>
                    <a:pt x="11959" y="10108"/>
                  </a:lnTo>
                  <a:lnTo>
                    <a:pt x="11959" y="8598"/>
                  </a:lnTo>
                  <a:lnTo>
                    <a:pt x="13470" y="8598"/>
                  </a:lnTo>
                  <a:lnTo>
                    <a:pt x="13470" y="10108"/>
                  </a:lnTo>
                  <a:close/>
                  <a:moveTo>
                    <a:pt x="11786" y="10108"/>
                  </a:moveTo>
                  <a:lnTo>
                    <a:pt x="10275" y="10108"/>
                  </a:lnTo>
                  <a:lnTo>
                    <a:pt x="10275" y="8598"/>
                  </a:lnTo>
                  <a:lnTo>
                    <a:pt x="11786" y="8598"/>
                  </a:lnTo>
                  <a:lnTo>
                    <a:pt x="11786" y="10108"/>
                  </a:lnTo>
                  <a:close/>
                  <a:moveTo>
                    <a:pt x="10103" y="10108"/>
                  </a:moveTo>
                  <a:lnTo>
                    <a:pt x="8591" y="10108"/>
                  </a:lnTo>
                  <a:lnTo>
                    <a:pt x="8591" y="8598"/>
                  </a:lnTo>
                  <a:lnTo>
                    <a:pt x="10103" y="8598"/>
                  </a:lnTo>
                  <a:lnTo>
                    <a:pt x="10103" y="10108"/>
                  </a:lnTo>
                  <a:close/>
                  <a:moveTo>
                    <a:pt x="8419" y="10108"/>
                  </a:moveTo>
                  <a:lnTo>
                    <a:pt x="6907" y="10108"/>
                  </a:lnTo>
                  <a:lnTo>
                    <a:pt x="6907" y="8598"/>
                  </a:lnTo>
                  <a:lnTo>
                    <a:pt x="8419" y="8598"/>
                  </a:lnTo>
                  <a:lnTo>
                    <a:pt x="8419" y="10108"/>
                  </a:lnTo>
                  <a:close/>
                  <a:moveTo>
                    <a:pt x="6735" y="10108"/>
                  </a:moveTo>
                  <a:lnTo>
                    <a:pt x="5224" y="10108"/>
                  </a:lnTo>
                  <a:lnTo>
                    <a:pt x="5224" y="8598"/>
                  </a:lnTo>
                  <a:lnTo>
                    <a:pt x="6735" y="8598"/>
                  </a:lnTo>
                  <a:lnTo>
                    <a:pt x="6735" y="10108"/>
                  </a:lnTo>
                  <a:close/>
                  <a:moveTo>
                    <a:pt x="5051" y="10108"/>
                  </a:moveTo>
                  <a:lnTo>
                    <a:pt x="3540" y="10108"/>
                  </a:lnTo>
                  <a:lnTo>
                    <a:pt x="3540" y="8598"/>
                  </a:lnTo>
                  <a:lnTo>
                    <a:pt x="5051" y="8598"/>
                  </a:lnTo>
                  <a:lnTo>
                    <a:pt x="5051" y="10108"/>
                  </a:lnTo>
                  <a:close/>
                  <a:moveTo>
                    <a:pt x="3367" y="10108"/>
                  </a:moveTo>
                  <a:lnTo>
                    <a:pt x="1856" y="10108"/>
                  </a:lnTo>
                  <a:lnTo>
                    <a:pt x="1856" y="8598"/>
                  </a:lnTo>
                  <a:lnTo>
                    <a:pt x="3367" y="8598"/>
                  </a:lnTo>
                  <a:lnTo>
                    <a:pt x="3367" y="10108"/>
                  </a:lnTo>
                  <a:close/>
                  <a:moveTo>
                    <a:pt x="15154" y="8425"/>
                  </a:moveTo>
                  <a:lnTo>
                    <a:pt x="13643" y="8425"/>
                  </a:lnTo>
                  <a:lnTo>
                    <a:pt x="13643" y="6916"/>
                  </a:lnTo>
                  <a:lnTo>
                    <a:pt x="15154" y="6916"/>
                  </a:lnTo>
                  <a:lnTo>
                    <a:pt x="15154" y="8425"/>
                  </a:lnTo>
                  <a:close/>
                  <a:moveTo>
                    <a:pt x="13470" y="8425"/>
                  </a:moveTo>
                  <a:lnTo>
                    <a:pt x="11959" y="8425"/>
                  </a:lnTo>
                  <a:lnTo>
                    <a:pt x="11959" y="6916"/>
                  </a:lnTo>
                  <a:lnTo>
                    <a:pt x="13470" y="6916"/>
                  </a:lnTo>
                  <a:lnTo>
                    <a:pt x="13470" y="8425"/>
                  </a:lnTo>
                  <a:close/>
                  <a:moveTo>
                    <a:pt x="11786" y="8425"/>
                  </a:moveTo>
                  <a:lnTo>
                    <a:pt x="10275" y="8425"/>
                  </a:lnTo>
                  <a:lnTo>
                    <a:pt x="10275" y="6916"/>
                  </a:lnTo>
                  <a:lnTo>
                    <a:pt x="11786" y="6916"/>
                  </a:lnTo>
                  <a:lnTo>
                    <a:pt x="11786" y="8425"/>
                  </a:lnTo>
                  <a:close/>
                  <a:moveTo>
                    <a:pt x="10103" y="8425"/>
                  </a:moveTo>
                  <a:lnTo>
                    <a:pt x="8591" y="8425"/>
                  </a:lnTo>
                  <a:lnTo>
                    <a:pt x="8591" y="6916"/>
                  </a:lnTo>
                  <a:lnTo>
                    <a:pt x="10103" y="6916"/>
                  </a:lnTo>
                  <a:lnTo>
                    <a:pt x="10103" y="8425"/>
                  </a:lnTo>
                  <a:close/>
                  <a:moveTo>
                    <a:pt x="8419" y="8425"/>
                  </a:moveTo>
                  <a:lnTo>
                    <a:pt x="6907" y="8425"/>
                  </a:lnTo>
                  <a:lnTo>
                    <a:pt x="6907" y="6916"/>
                  </a:lnTo>
                  <a:lnTo>
                    <a:pt x="8419" y="6916"/>
                  </a:lnTo>
                  <a:lnTo>
                    <a:pt x="8419" y="8425"/>
                  </a:lnTo>
                  <a:close/>
                  <a:moveTo>
                    <a:pt x="6735" y="8425"/>
                  </a:moveTo>
                  <a:lnTo>
                    <a:pt x="5224" y="8425"/>
                  </a:lnTo>
                  <a:lnTo>
                    <a:pt x="5224" y="6916"/>
                  </a:lnTo>
                  <a:lnTo>
                    <a:pt x="6735" y="6916"/>
                  </a:lnTo>
                  <a:lnTo>
                    <a:pt x="6735" y="8425"/>
                  </a:lnTo>
                  <a:close/>
                  <a:moveTo>
                    <a:pt x="5051" y="8425"/>
                  </a:moveTo>
                  <a:lnTo>
                    <a:pt x="3540" y="8425"/>
                  </a:lnTo>
                  <a:lnTo>
                    <a:pt x="3540" y="6916"/>
                  </a:lnTo>
                  <a:lnTo>
                    <a:pt x="5051" y="6916"/>
                  </a:lnTo>
                  <a:lnTo>
                    <a:pt x="5051" y="8425"/>
                  </a:lnTo>
                  <a:close/>
                  <a:moveTo>
                    <a:pt x="3367" y="8425"/>
                  </a:moveTo>
                  <a:lnTo>
                    <a:pt x="1856" y="8425"/>
                  </a:lnTo>
                  <a:lnTo>
                    <a:pt x="1856" y="6916"/>
                  </a:lnTo>
                  <a:lnTo>
                    <a:pt x="3367" y="6916"/>
                  </a:lnTo>
                  <a:lnTo>
                    <a:pt x="3367" y="8425"/>
                  </a:lnTo>
                  <a:close/>
                  <a:moveTo>
                    <a:pt x="15154" y="6744"/>
                  </a:moveTo>
                  <a:lnTo>
                    <a:pt x="13643" y="6744"/>
                  </a:lnTo>
                  <a:lnTo>
                    <a:pt x="13643" y="5233"/>
                  </a:lnTo>
                  <a:lnTo>
                    <a:pt x="15154" y="5233"/>
                  </a:lnTo>
                  <a:lnTo>
                    <a:pt x="15154" y="6744"/>
                  </a:lnTo>
                  <a:close/>
                  <a:moveTo>
                    <a:pt x="13470" y="6744"/>
                  </a:moveTo>
                  <a:lnTo>
                    <a:pt x="11959" y="6744"/>
                  </a:lnTo>
                  <a:lnTo>
                    <a:pt x="11959" y="5233"/>
                  </a:lnTo>
                  <a:lnTo>
                    <a:pt x="13470" y="5233"/>
                  </a:lnTo>
                  <a:lnTo>
                    <a:pt x="13470" y="6744"/>
                  </a:lnTo>
                  <a:close/>
                  <a:moveTo>
                    <a:pt x="11786" y="6744"/>
                  </a:moveTo>
                  <a:lnTo>
                    <a:pt x="10275" y="6744"/>
                  </a:lnTo>
                  <a:lnTo>
                    <a:pt x="10275" y="5233"/>
                  </a:lnTo>
                  <a:lnTo>
                    <a:pt x="11786" y="5233"/>
                  </a:lnTo>
                  <a:lnTo>
                    <a:pt x="11786" y="6744"/>
                  </a:lnTo>
                  <a:close/>
                  <a:moveTo>
                    <a:pt x="10103" y="6744"/>
                  </a:moveTo>
                  <a:lnTo>
                    <a:pt x="8591" y="6744"/>
                  </a:lnTo>
                  <a:lnTo>
                    <a:pt x="8591" y="5233"/>
                  </a:lnTo>
                  <a:lnTo>
                    <a:pt x="10103" y="5233"/>
                  </a:lnTo>
                  <a:lnTo>
                    <a:pt x="10103" y="6744"/>
                  </a:lnTo>
                  <a:close/>
                  <a:moveTo>
                    <a:pt x="8419" y="6744"/>
                  </a:moveTo>
                  <a:lnTo>
                    <a:pt x="6907" y="6744"/>
                  </a:lnTo>
                  <a:lnTo>
                    <a:pt x="6907" y="5233"/>
                  </a:lnTo>
                  <a:lnTo>
                    <a:pt x="8419" y="5233"/>
                  </a:lnTo>
                  <a:lnTo>
                    <a:pt x="8419" y="6744"/>
                  </a:lnTo>
                  <a:close/>
                  <a:moveTo>
                    <a:pt x="6735" y="6744"/>
                  </a:moveTo>
                  <a:lnTo>
                    <a:pt x="5224" y="6744"/>
                  </a:lnTo>
                  <a:lnTo>
                    <a:pt x="5224" y="5233"/>
                  </a:lnTo>
                  <a:lnTo>
                    <a:pt x="6735" y="5233"/>
                  </a:lnTo>
                  <a:lnTo>
                    <a:pt x="6735" y="6744"/>
                  </a:lnTo>
                  <a:close/>
                  <a:moveTo>
                    <a:pt x="5051" y="6744"/>
                  </a:moveTo>
                  <a:lnTo>
                    <a:pt x="3540" y="6744"/>
                  </a:lnTo>
                  <a:lnTo>
                    <a:pt x="3540" y="5233"/>
                  </a:lnTo>
                  <a:lnTo>
                    <a:pt x="5051" y="5233"/>
                  </a:lnTo>
                  <a:lnTo>
                    <a:pt x="5051" y="6744"/>
                  </a:lnTo>
                  <a:close/>
                  <a:moveTo>
                    <a:pt x="3367" y="6744"/>
                  </a:moveTo>
                  <a:lnTo>
                    <a:pt x="1856" y="6744"/>
                  </a:lnTo>
                  <a:lnTo>
                    <a:pt x="1856" y="5233"/>
                  </a:lnTo>
                  <a:lnTo>
                    <a:pt x="3367" y="5233"/>
                  </a:lnTo>
                  <a:lnTo>
                    <a:pt x="3367" y="6744"/>
                  </a:lnTo>
                  <a:close/>
                  <a:moveTo>
                    <a:pt x="15154" y="5061"/>
                  </a:moveTo>
                  <a:lnTo>
                    <a:pt x="13643" y="5061"/>
                  </a:lnTo>
                  <a:lnTo>
                    <a:pt x="13643" y="3551"/>
                  </a:lnTo>
                  <a:lnTo>
                    <a:pt x="15154" y="3551"/>
                  </a:lnTo>
                  <a:lnTo>
                    <a:pt x="15154" y="5061"/>
                  </a:lnTo>
                  <a:close/>
                  <a:moveTo>
                    <a:pt x="13470" y="5061"/>
                  </a:moveTo>
                  <a:lnTo>
                    <a:pt x="11959" y="5061"/>
                  </a:lnTo>
                  <a:lnTo>
                    <a:pt x="11959" y="3551"/>
                  </a:lnTo>
                  <a:lnTo>
                    <a:pt x="13470" y="3551"/>
                  </a:lnTo>
                  <a:lnTo>
                    <a:pt x="13470" y="5061"/>
                  </a:lnTo>
                  <a:close/>
                  <a:moveTo>
                    <a:pt x="11786" y="5061"/>
                  </a:moveTo>
                  <a:lnTo>
                    <a:pt x="10275" y="5061"/>
                  </a:lnTo>
                  <a:lnTo>
                    <a:pt x="10275" y="3551"/>
                  </a:lnTo>
                  <a:lnTo>
                    <a:pt x="11786" y="3551"/>
                  </a:lnTo>
                  <a:lnTo>
                    <a:pt x="11786" y="5061"/>
                  </a:lnTo>
                  <a:close/>
                  <a:moveTo>
                    <a:pt x="10103" y="5061"/>
                  </a:moveTo>
                  <a:lnTo>
                    <a:pt x="8591" y="5061"/>
                  </a:lnTo>
                  <a:lnTo>
                    <a:pt x="8591" y="3551"/>
                  </a:lnTo>
                  <a:lnTo>
                    <a:pt x="10103" y="3551"/>
                  </a:lnTo>
                  <a:lnTo>
                    <a:pt x="10103" y="5061"/>
                  </a:lnTo>
                  <a:close/>
                  <a:moveTo>
                    <a:pt x="8419" y="5061"/>
                  </a:moveTo>
                  <a:lnTo>
                    <a:pt x="6907" y="5061"/>
                  </a:lnTo>
                  <a:lnTo>
                    <a:pt x="6907" y="3551"/>
                  </a:lnTo>
                  <a:lnTo>
                    <a:pt x="8419" y="3551"/>
                  </a:lnTo>
                  <a:lnTo>
                    <a:pt x="8419" y="5061"/>
                  </a:lnTo>
                  <a:close/>
                  <a:moveTo>
                    <a:pt x="6735" y="5061"/>
                  </a:moveTo>
                  <a:lnTo>
                    <a:pt x="5224" y="5061"/>
                  </a:lnTo>
                  <a:lnTo>
                    <a:pt x="5224" y="3551"/>
                  </a:lnTo>
                  <a:lnTo>
                    <a:pt x="6735" y="3551"/>
                  </a:lnTo>
                  <a:lnTo>
                    <a:pt x="6735" y="5061"/>
                  </a:lnTo>
                  <a:close/>
                  <a:moveTo>
                    <a:pt x="5051" y="5061"/>
                  </a:moveTo>
                  <a:lnTo>
                    <a:pt x="3540" y="5061"/>
                  </a:lnTo>
                  <a:lnTo>
                    <a:pt x="3540" y="3551"/>
                  </a:lnTo>
                  <a:lnTo>
                    <a:pt x="5051" y="3551"/>
                  </a:lnTo>
                  <a:lnTo>
                    <a:pt x="5051" y="5061"/>
                  </a:lnTo>
                  <a:close/>
                  <a:moveTo>
                    <a:pt x="3367" y="5061"/>
                  </a:moveTo>
                  <a:lnTo>
                    <a:pt x="1856" y="5061"/>
                  </a:lnTo>
                  <a:lnTo>
                    <a:pt x="1856" y="3551"/>
                  </a:lnTo>
                  <a:lnTo>
                    <a:pt x="3367" y="3551"/>
                  </a:lnTo>
                  <a:lnTo>
                    <a:pt x="3367" y="5061"/>
                  </a:lnTo>
                  <a:close/>
                  <a:moveTo>
                    <a:pt x="15154" y="3379"/>
                  </a:moveTo>
                  <a:lnTo>
                    <a:pt x="13643" y="3379"/>
                  </a:lnTo>
                  <a:lnTo>
                    <a:pt x="13643" y="1869"/>
                  </a:lnTo>
                  <a:lnTo>
                    <a:pt x="15154" y="1869"/>
                  </a:lnTo>
                  <a:lnTo>
                    <a:pt x="15154" y="3379"/>
                  </a:lnTo>
                  <a:close/>
                  <a:moveTo>
                    <a:pt x="13470" y="3379"/>
                  </a:moveTo>
                  <a:lnTo>
                    <a:pt x="11959" y="3379"/>
                  </a:lnTo>
                  <a:lnTo>
                    <a:pt x="11959" y="1869"/>
                  </a:lnTo>
                  <a:lnTo>
                    <a:pt x="13470" y="1869"/>
                  </a:lnTo>
                  <a:lnTo>
                    <a:pt x="13470" y="3379"/>
                  </a:lnTo>
                  <a:close/>
                  <a:moveTo>
                    <a:pt x="11786" y="3379"/>
                  </a:moveTo>
                  <a:lnTo>
                    <a:pt x="10275" y="3379"/>
                  </a:lnTo>
                  <a:lnTo>
                    <a:pt x="10275" y="1869"/>
                  </a:lnTo>
                  <a:lnTo>
                    <a:pt x="11786" y="1869"/>
                  </a:lnTo>
                  <a:lnTo>
                    <a:pt x="11786" y="3379"/>
                  </a:lnTo>
                  <a:close/>
                  <a:moveTo>
                    <a:pt x="10103" y="3379"/>
                  </a:moveTo>
                  <a:lnTo>
                    <a:pt x="8591" y="3379"/>
                  </a:lnTo>
                  <a:lnTo>
                    <a:pt x="8591" y="1869"/>
                  </a:lnTo>
                  <a:lnTo>
                    <a:pt x="10103" y="1869"/>
                  </a:lnTo>
                  <a:lnTo>
                    <a:pt x="10103" y="3379"/>
                  </a:lnTo>
                  <a:close/>
                  <a:moveTo>
                    <a:pt x="8419" y="3379"/>
                  </a:moveTo>
                  <a:lnTo>
                    <a:pt x="6907" y="3379"/>
                  </a:lnTo>
                  <a:lnTo>
                    <a:pt x="6907" y="1869"/>
                  </a:lnTo>
                  <a:lnTo>
                    <a:pt x="8419" y="1869"/>
                  </a:lnTo>
                  <a:lnTo>
                    <a:pt x="8419" y="3379"/>
                  </a:lnTo>
                  <a:close/>
                  <a:moveTo>
                    <a:pt x="6735" y="3379"/>
                  </a:moveTo>
                  <a:lnTo>
                    <a:pt x="5224" y="3379"/>
                  </a:lnTo>
                  <a:lnTo>
                    <a:pt x="5224" y="1869"/>
                  </a:lnTo>
                  <a:lnTo>
                    <a:pt x="6735" y="1869"/>
                  </a:lnTo>
                  <a:lnTo>
                    <a:pt x="6735" y="3379"/>
                  </a:lnTo>
                  <a:close/>
                  <a:moveTo>
                    <a:pt x="5051" y="3379"/>
                  </a:moveTo>
                  <a:lnTo>
                    <a:pt x="3540" y="3379"/>
                  </a:lnTo>
                  <a:lnTo>
                    <a:pt x="3540" y="1869"/>
                  </a:lnTo>
                  <a:lnTo>
                    <a:pt x="5051" y="1869"/>
                  </a:lnTo>
                  <a:lnTo>
                    <a:pt x="5051" y="3379"/>
                  </a:lnTo>
                  <a:close/>
                  <a:moveTo>
                    <a:pt x="3367" y="3379"/>
                  </a:moveTo>
                  <a:lnTo>
                    <a:pt x="1856" y="3379"/>
                  </a:lnTo>
                  <a:lnTo>
                    <a:pt x="1856" y="1869"/>
                  </a:lnTo>
                  <a:lnTo>
                    <a:pt x="3367" y="1869"/>
                  </a:lnTo>
                  <a:lnTo>
                    <a:pt x="3367" y="33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1051802"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graphicFrame>
          <p:nvGraphicFramePr>
            <p:cNvPr id="15" name="Chart 14">
              <a:extLst>
                <a:ext uri="{FF2B5EF4-FFF2-40B4-BE49-F238E27FC236}">
                  <a16:creationId xmlns:a16="http://schemas.microsoft.com/office/drawing/2014/main" id="{0DFF32C5-D063-47E8-95AC-439C1EABDD0E}"/>
                </a:ext>
              </a:extLst>
            </p:cNvPr>
            <p:cNvGraphicFramePr>
              <a:graphicFrameLocks noChangeAspect="1"/>
            </p:cNvGraphicFramePr>
            <p:nvPr>
              <p:extLst>
                <p:ext uri="{D42A27DB-BD31-4B8C-83A1-F6EECF244321}">
                  <p14:modId xmlns:p14="http://schemas.microsoft.com/office/powerpoint/2010/main" val="546670690"/>
                </p:ext>
              </p:extLst>
            </p:nvPr>
          </p:nvGraphicFramePr>
          <p:xfrm>
            <a:off x="450850" y="2268463"/>
            <a:ext cx="1800000" cy="1800000"/>
          </p:xfrm>
          <a:graphic>
            <a:graphicData uri="http://schemas.openxmlformats.org/drawingml/2006/chart">
              <c:chart xmlns:c="http://schemas.openxmlformats.org/drawingml/2006/chart" xmlns:r="http://schemas.openxmlformats.org/officeDocument/2006/relationships" r:id="rId3"/>
            </a:graphicData>
          </a:graphic>
        </p:graphicFrame>
        <p:sp>
          <p:nvSpPr>
            <p:cNvPr id="16" name="Freeform 6">
              <a:extLst>
                <a:ext uri="{FF2B5EF4-FFF2-40B4-BE49-F238E27FC236}">
                  <a16:creationId xmlns:a16="http://schemas.microsoft.com/office/drawing/2014/main" id="{75AADBCB-1F78-4EB9-B0E3-8CBAAEB36C9F}"/>
                </a:ext>
              </a:extLst>
            </p:cNvPr>
            <p:cNvSpPr>
              <a:spLocks noChangeAspect="1" noEditPoints="1"/>
            </p:cNvSpPr>
            <p:nvPr/>
          </p:nvSpPr>
          <p:spPr bwMode="auto">
            <a:xfrm>
              <a:off x="450850" y="2268463"/>
              <a:ext cx="1800225" cy="1798637"/>
            </a:xfrm>
            <a:custGeom>
              <a:avLst/>
              <a:gdLst>
                <a:gd name="T0" fmla="*/ 8419 w 17010"/>
                <a:gd name="T1" fmla="*/ 0 h 16995"/>
                <a:gd name="T2" fmla="*/ 17010 w 17010"/>
                <a:gd name="T3" fmla="*/ 0 h 16995"/>
                <a:gd name="T4" fmla="*/ 17010 w 17010"/>
                <a:gd name="T5" fmla="*/ 8598 h 16995"/>
                <a:gd name="T6" fmla="*/ 15326 w 17010"/>
                <a:gd name="T7" fmla="*/ 16995 h 16995"/>
                <a:gd name="T8" fmla="*/ 6907 w 17010"/>
                <a:gd name="T9" fmla="*/ 16995 h 16995"/>
                <a:gd name="T10" fmla="*/ 0 w 17010"/>
                <a:gd name="T11" fmla="*/ 15154 h 16995"/>
                <a:gd name="T12" fmla="*/ 0 w 17010"/>
                <a:gd name="T13" fmla="*/ 6744 h 16995"/>
                <a:gd name="T14" fmla="*/ 1698 w 17010"/>
                <a:gd name="T15" fmla="*/ 16823 h 16995"/>
                <a:gd name="T16" fmla="*/ 5051 w 17010"/>
                <a:gd name="T17" fmla="*/ 15312 h 16995"/>
                <a:gd name="T18" fmla="*/ 8419 w 17010"/>
                <a:gd name="T19" fmla="*/ 15312 h 16995"/>
                <a:gd name="T20" fmla="*/ 11786 w 17010"/>
                <a:gd name="T21" fmla="*/ 15312 h 16995"/>
                <a:gd name="T22" fmla="*/ 15154 w 17010"/>
                <a:gd name="T23" fmla="*/ 15312 h 16995"/>
                <a:gd name="T24" fmla="*/ 15326 w 17010"/>
                <a:gd name="T25" fmla="*/ 13645 h 16995"/>
                <a:gd name="T26" fmla="*/ 15326 w 17010"/>
                <a:gd name="T27" fmla="*/ 10281 h 16995"/>
                <a:gd name="T28" fmla="*/ 15326 w 17010"/>
                <a:gd name="T29" fmla="*/ 6916 h 16995"/>
                <a:gd name="T30" fmla="*/ 15326 w 17010"/>
                <a:gd name="T31" fmla="*/ 3551 h 16995"/>
                <a:gd name="T32" fmla="*/ 15326 w 17010"/>
                <a:gd name="T33" fmla="*/ 172 h 16995"/>
                <a:gd name="T34" fmla="*/ 11959 w 17010"/>
                <a:gd name="T35" fmla="*/ 1696 h 16995"/>
                <a:gd name="T36" fmla="*/ 8591 w 17010"/>
                <a:gd name="T37" fmla="*/ 1696 h 16995"/>
                <a:gd name="T38" fmla="*/ 5224 w 17010"/>
                <a:gd name="T39" fmla="*/ 1696 h 16995"/>
                <a:gd name="T40" fmla="*/ 1856 w 17010"/>
                <a:gd name="T41" fmla="*/ 1696 h 16995"/>
                <a:gd name="T42" fmla="*/ 1698 w 17010"/>
                <a:gd name="T43" fmla="*/ 3379 h 16995"/>
                <a:gd name="T44" fmla="*/ 1698 w 17010"/>
                <a:gd name="T45" fmla="*/ 6744 h 16995"/>
                <a:gd name="T46" fmla="*/ 1698 w 17010"/>
                <a:gd name="T47" fmla="*/ 10108 h 16995"/>
                <a:gd name="T48" fmla="*/ 1698 w 17010"/>
                <a:gd name="T49" fmla="*/ 13473 h 16995"/>
                <a:gd name="T50" fmla="*/ 13643 w 17010"/>
                <a:gd name="T51" fmla="*/ 13645 h 16995"/>
                <a:gd name="T52" fmla="*/ 10275 w 17010"/>
                <a:gd name="T53" fmla="*/ 13645 h 16995"/>
                <a:gd name="T54" fmla="*/ 6907 w 17010"/>
                <a:gd name="T55" fmla="*/ 13645 h 16995"/>
                <a:gd name="T56" fmla="*/ 3540 w 17010"/>
                <a:gd name="T57" fmla="*/ 13645 h 16995"/>
                <a:gd name="T58" fmla="*/ 13643 w 17010"/>
                <a:gd name="T59" fmla="*/ 11962 h 16995"/>
                <a:gd name="T60" fmla="*/ 10275 w 17010"/>
                <a:gd name="T61" fmla="*/ 11962 h 16995"/>
                <a:gd name="T62" fmla="*/ 6907 w 17010"/>
                <a:gd name="T63" fmla="*/ 11962 h 16995"/>
                <a:gd name="T64" fmla="*/ 3540 w 17010"/>
                <a:gd name="T65" fmla="*/ 11962 h 16995"/>
                <a:gd name="T66" fmla="*/ 13643 w 17010"/>
                <a:gd name="T67" fmla="*/ 10281 h 16995"/>
                <a:gd name="T68" fmla="*/ 10275 w 17010"/>
                <a:gd name="T69" fmla="*/ 10281 h 16995"/>
                <a:gd name="T70" fmla="*/ 6907 w 17010"/>
                <a:gd name="T71" fmla="*/ 10281 h 16995"/>
                <a:gd name="T72" fmla="*/ 3540 w 17010"/>
                <a:gd name="T73" fmla="*/ 10281 h 16995"/>
                <a:gd name="T74" fmla="*/ 13643 w 17010"/>
                <a:gd name="T75" fmla="*/ 8598 h 16995"/>
                <a:gd name="T76" fmla="*/ 10275 w 17010"/>
                <a:gd name="T77" fmla="*/ 8598 h 16995"/>
                <a:gd name="T78" fmla="*/ 6907 w 17010"/>
                <a:gd name="T79" fmla="*/ 8598 h 16995"/>
                <a:gd name="T80" fmla="*/ 3540 w 17010"/>
                <a:gd name="T81" fmla="*/ 8598 h 16995"/>
                <a:gd name="T82" fmla="*/ 13643 w 17010"/>
                <a:gd name="T83" fmla="*/ 6916 h 16995"/>
                <a:gd name="T84" fmla="*/ 10275 w 17010"/>
                <a:gd name="T85" fmla="*/ 6916 h 16995"/>
                <a:gd name="T86" fmla="*/ 6907 w 17010"/>
                <a:gd name="T87" fmla="*/ 6916 h 16995"/>
                <a:gd name="T88" fmla="*/ 3540 w 17010"/>
                <a:gd name="T89" fmla="*/ 6916 h 16995"/>
                <a:gd name="T90" fmla="*/ 13643 w 17010"/>
                <a:gd name="T91" fmla="*/ 5233 h 16995"/>
                <a:gd name="T92" fmla="*/ 10275 w 17010"/>
                <a:gd name="T93" fmla="*/ 5233 h 16995"/>
                <a:gd name="T94" fmla="*/ 6907 w 17010"/>
                <a:gd name="T95" fmla="*/ 5233 h 16995"/>
                <a:gd name="T96" fmla="*/ 3540 w 17010"/>
                <a:gd name="T97" fmla="*/ 5233 h 16995"/>
                <a:gd name="T98" fmla="*/ 13643 w 17010"/>
                <a:gd name="T99" fmla="*/ 3551 h 16995"/>
                <a:gd name="T100" fmla="*/ 10275 w 17010"/>
                <a:gd name="T101" fmla="*/ 3551 h 16995"/>
                <a:gd name="T102" fmla="*/ 6907 w 17010"/>
                <a:gd name="T103" fmla="*/ 3551 h 16995"/>
                <a:gd name="T104" fmla="*/ 3540 w 17010"/>
                <a:gd name="T105" fmla="*/ 3551 h 16995"/>
                <a:gd name="T106" fmla="*/ 13643 w 17010"/>
                <a:gd name="T107" fmla="*/ 1869 h 16995"/>
                <a:gd name="T108" fmla="*/ 10275 w 17010"/>
                <a:gd name="T109" fmla="*/ 1869 h 16995"/>
                <a:gd name="T110" fmla="*/ 6907 w 17010"/>
                <a:gd name="T111" fmla="*/ 1869 h 16995"/>
                <a:gd name="T112" fmla="*/ 3540 w 17010"/>
                <a:gd name="T113" fmla="*/ 1869 h 16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10" h="16995">
                  <a:moveTo>
                    <a:pt x="0" y="0"/>
                  </a:moveTo>
                  <a:lnTo>
                    <a:pt x="1698" y="0"/>
                  </a:lnTo>
                  <a:lnTo>
                    <a:pt x="1856" y="0"/>
                  </a:lnTo>
                  <a:lnTo>
                    <a:pt x="3367" y="0"/>
                  </a:lnTo>
                  <a:lnTo>
                    <a:pt x="3540" y="0"/>
                  </a:lnTo>
                  <a:lnTo>
                    <a:pt x="5051" y="0"/>
                  </a:lnTo>
                  <a:lnTo>
                    <a:pt x="5224" y="0"/>
                  </a:lnTo>
                  <a:lnTo>
                    <a:pt x="6735" y="0"/>
                  </a:lnTo>
                  <a:lnTo>
                    <a:pt x="6907" y="0"/>
                  </a:lnTo>
                  <a:lnTo>
                    <a:pt x="8419" y="0"/>
                  </a:lnTo>
                  <a:lnTo>
                    <a:pt x="8591" y="0"/>
                  </a:lnTo>
                  <a:lnTo>
                    <a:pt x="10103" y="0"/>
                  </a:lnTo>
                  <a:lnTo>
                    <a:pt x="10275" y="0"/>
                  </a:lnTo>
                  <a:lnTo>
                    <a:pt x="11786" y="0"/>
                  </a:lnTo>
                  <a:lnTo>
                    <a:pt x="11959" y="0"/>
                  </a:lnTo>
                  <a:lnTo>
                    <a:pt x="13470" y="0"/>
                  </a:lnTo>
                  <a:lnTo>
                    <a:pt x="13643" y="0"/>
                  </a:lnTo>
                  <a:lnTo>
                    <a:pt x="15154" y="0"/>
                  </a:lnTo>
                  <a:lnTo>
                    <a:pt x="15326" y="0"/>
                  </a:lnTo>
                  <a:lnTo>
                    <a:pt x="17010" y="0"/>
                  </a:lnTo>
                  <a:lnTo>
                    <a:pt x="17010" y="1696"/>
                  </a:lnTo>
                  <a:lnTo>
                    <a:pt x="17010" y="1869"/>
                  </a:lnTo>
                  <a:lnTo>
                    <a:pt x="17010" y="3379"/>
                  </a:lnTo>
                  <a:lnTo>
                    <a:pt x="17010" y="3551"/>
                  </a:lnTo>
                  <a:lnTo>
                    <a:pt x="17010" y="5061"/>
                  </a:lnTo>
                  <a:lnTo>
                    <a:pt x="17010" y="5233"/>
                  </a:lnTo>
                  <a:lnTo>
                    <a:pt x="17010" y="6744"/>
                  </a:lnTo>
                  <a:lnTo>
                    <a:pt x="17010" y="6916"/>
                  </a:lnTo>
                  <a:lnTo>
                    <a:pt x="17010" y="8425"/>
                  </a:lnTo>
                  <a:lnTo>
                    <a:pt x="17010" y="8598"/>
                  </a:lnTo>
                  <a:lnTo>
                    <a:pt x="17010" y="10108"/>
                  </a:lnTo>
                  <a:lnTo>
                    <a:pt x="17010" y="10281"/>
                  </a:lnTo>
                  <a:lnTo>
                    <a:pt x="17010" y="11790"/>
                  </a:lnTo>
                  <a:lnTo>
                    <a:pt x="17010" y="11962"/>
                  </a:lnTo>
                  <a:lnTo>
                    <a:pt x="17010" y="13473"/>
                  </a:lnTo>
                  <a:lnTo>
                    <a:pt x="17010" y="13645"/>
                  </a:lnTo>
                  <a:lnTo>
                    <a:pt x="17010" y="15154"/>
                  </a:lnTo>
                  <a:lnTo>
                    <a:pt x="17010" y="15312"/>
                  </a:lnTo>
                  <a:lnTo>
                    <a:pt x="17010" y="16995"/>
                  </a:lnTo>
                  <a:lnTo>
                    <a:pt x="15326" y="16995"/>
                  </a:lnTo>
                  <a:lnTo>
                    <a:pt x="15154" y="16995"/>
                  </a:lnTo>
                  <a:lnTo>
                    <a:pt x="13643" y="16995"/>
                  </a:lnTo>
                  <a:lnTo>
                    <a:pt x="13470" y="16995"/>
                  </a:lnTo>
                  <a:lnTo>
                    <a:pt x="11959" y="16995"/>
                  </a:lnTo>
                  <a:lnTo>
                    <a:pt x="11786" y="16995"/>
                  </a:lnTo>
                  <a:lnTo>
                    <a:pt x="10275" y="16995"/>
                  </a:lnTo>
                  <a:lnTo>
                    <a:pt x="10103" y="16995"/>
                  </a:lnTo>
                  <a:lnTo>
                    <a:pt x="8591" y="16995"/>
                  </a:lnTo>
                  <a:lnTo>
                    <a:pt x="8419" y="16995"/>
                  </a:lnTo>
                  <a:lnTo>
                    <a:pt x="6907" y="16995"/>
                  </a:lnTo>
                  <a:lnTo>
                    <a:pt x="6735" y="16995"/>
                  </a:lnTo>
                  <a:lnTo>
                    <a:pt x="5224" y="16995"/>
                  </a:lnTo>
                  <a:lnTo>
                    <a:pt x="5051" y="16995"/>
                  </a:lnTo>
                  <a:lnTo>
                    <a:pt x="3540" y="16995"/>
                  </a:lnTo>
                  <a:lnTo>
                    <a:pt x="3367" y="16995"/>
                  </a:lnTo>
                  <a:lnTo>
                    <a:pt x="1856" y="16995"/>
                  </a:lnTo>
                  <a:lnTo>
                    <a:pt x="1698" y="16995"/>
                  </a:lnTo>
                  <a:lnTo>
                    <a:pt x="0" y="16995"/>
                  </a:lnTo>
                  <a:lnTo>
                    <a:pt x="0" y="15312"/>
                  </a:lnTo>
                  <a:lnTo>
                    <a:pt x="0" y="15154"/>
                  </a:lnTo>
                  <a:lnTo>
                    <a:pt x="0" y="13645"/>
                  </a:lnTo>
                  <a:lnTo>
                    <a:pt x="0" y="13473"/>
                  </a:lnTo>
                  <a:lnTo>
                    <a:pt x="0" y="11962"/>
                  </a:lnTo>
                  <a:lnTo>
                    <a:pt x="0" y="11790"/>
                  </a:lnTo>
                  <a:lnTo>
                    <a:pt x="0" y="10281"/>
                  </a:lnTo>
                  <a:lnTo>
                    <a:pt x="0" y="10108"/>
                  </a:lnTo>
                  <a:lnTo>
                    <a:pt x="0" y="8598"/>
                  </a:lnTo>
                  <a:lnTo>
                    <a:pt x="0" y="8425"/>
                  </a:lnTo>
                  <a:lnTo>
                    <a:pt x="0" y="6916"/>
                  </a:lnTo>
                  <a:lnTo>
                    <a:pt x="0" y="6744"/>
                  </a:lnTo>
                  <a:lnTo>
                    <a:pt x="0" y="5233"/>
                  </a:lnTo>
                  <a:lnTo>
                    <a:pt x="0" y="5061"/>
                  </a:lnTo>
                  <a:lnTo>
                    <a:pt x="0" y="3551"/>
                  </a:lnTo>
                  <a:lnTo>
                    <a:pt x="0" y="3379"/>
                  </a:lnTo>
                  <a:lnTo>
                    <a:pt x="0" y="1869"/>
                  </a:lnTo>
                  <a:lnTo>
                    <a:pt x="0" y="1696"/>
                  </a:lnTo>
                  <a:lnTo>
                    <a:pt x="0" y="0"/>
                  </a:lnTo>
                  <a:close/>
                  <a:moveTo>
                    <a:pt x="172" y="15312"/>
                  </a:moveTo>
                  <a:lnTo>
                    <a:pt x="1698" y="15312"/>
                  </a:lnTo>
                  <a:lnTo>
                    <a:pt x="1698" y="16823"/>
                  </a:lnTo>
                  <a:lnTo>
                    <a:pt x="172" y="16823"/>
                  </a:lnTo>
                  <a:lnTo>
                    <a:pt x="172" y="15312"/>
                  </a:lnTo>
                  <a:close/>
                  <a:moveTo>
                    <a:pt x="1856" y="16823"/>
                  </a:moveTo>
                  <a:lnTo>
                    <a:pt x="1856" y="15312"/>
                  </a:lnTo>
                  <a:lnTo>
                    <a:pt x="3367" y="15312"/>
                  </a:lnTo>
                  <a:lnTo>
                    <a:pt x="3367" y="16823"/>
                  </a:lnTo>
                  <a:lnTo>
                    <a:pt x="1856" y="16823"/>
                  </a:lnTo>
                  <a:close/>
                  <a:moveTo>
                    <a:pt x="3540" y="16823"/>
                  </a:moveTo>
                  <a:lnTo>
                    <a:pt x="3540" y="15312"/>
                  </a:lnTo>
                  <a:lnTo>
                    <a:pt x="5051" y="15312"/>
                  </a:lnTo>
                  <a:lnTo>
                    <a:pt x="5051" y="16823"/>
                  </a:lnTo>
                  <a:lnTo>
                    <a:pt x="3540" y="16823"/>
                  </a:lnTo>
                  <a:close/>
                  <a:moveTo>
                    <a:pt x="5224" y="16823"/>
                  </a:moveTo>
                  <a:lnTo>
                    <a:pt x="5224" y="15312"/>
                  </a:lnTo>
                  <a:lnTo>
                    <a:pt x="6735" y="15312"/>
                  </a:lnTo>
                  <a:lnTo>
                    <a:pt x="6735" y="16823"/>
                  </a:lnTo>
                  <a:lnTo>
                    <a:pt x="5224" y="16823"/>
                  </a:lnTo>
                  <a:close/>
                  <a:moveTo>
                    <a:pt x="6907" y="16823"/>
                  </a:moveTo>
                  <a:lnTo>
                    <a:pt x="6907" y="15312"/>
                  </a:lnTo>
                  <a:lnTo>
                    <a:pt x="8419" y="15312"/>
                  </a:lnTo>
                  <a:lnTo>
                    <a:pt x="8419" y="16823"/>
                  </a:lnTo>
                  <a:lnTo>
                    <a:pt x="6907" y="16823"/>
                  </a:lnTo>
                  <a:close/>
                  <a:moveTo>
                    <a:pt x="8591" y="16823"/>
                  </a:moveTo>
                  <a:lnTo>
                    <a:pt x="8591" y="15312"/>
                  </a:lnTo>
                  <a:lnTo>
                    <a:pt x="10103" y="15312"/>
                  </a:lnTo>
                  <a:lnTo>
                    <a:pt x="10103" y="16823"/>
                  </a:lnTo>
                  <a:lnTo>
                    <a:pt x="8591" y="16823"/>
                  </a:lnTo>
                  <a:close/>
                  <a:moveTo>
                    <a:pt x="10275" y="16823"/>
                  </a:moveTo>
                  <a:lnTo>
                    <a:pt x="10275" y="15312"/>
                  </a:lnTo>
                  <a:lnTo>
                    <a:pt x="11786" y="15312"/>
                  </a:lnTo>
                  <a:lnTo>
                    <a:pt x="11786" y="16823"/>
                  </a:lnTo>
                  <a:lnTo>
                    <a:pt x="10275" y="16823"/>
                  </a:lnTo>
                  <a:close/>
                  <a:moveTo>
                    <a:pt x="11959" y="16823"/>
                  </a:moveTo>
                  <a:lnTo>
                    <a:pt x="11959" y="15312"/>
                  </a:lnTo>
                  <a:lnTo>
                    <a:pt x="13470" y="15312"/>
                  </a:lnTo>
                  <a:lnTo>
                    <a:pt x="13470" y="16823"/>
                  </a:lnTo>
                  <a:lnTo>
                    <a:pt x="11959" y="16823"/>
                  </a:lnTo>
                  <a:close/>
                  <a:moveTo>
                    <a:pt x="13643" y="16823"/>
                  </a:moveTo>
                  <a:lnTo>
                    <a:pt x="13643" y="15312"/>
                  </a:lnTo>
                  <a:lnTo>
                    <a:pt x="15154" y="15312"/>
                  </a:lnTo>
                  <a:lnTo>
                    <a:pt x="15154" y="16823"/>
                  </a:lnTo>
                  <a:lnTo>
                    <a:pt x="13643" y="16823"/>
                  </a:lnTo>
                  <a:close/>
                  <a:moveTo>
                    <a:pt x="15326" y="16823"/>
                  </a:moveTo>
                  <a:lnTo>
                    <a:pt x="15326" y="15312"/>
                  </a:lnTo>
                  <a:lnTo>
                    <a:pt x="16838" y="15312"/>
                  </a:lnTo>
                  <a:lnTo>
                    <a:pt x="16838" y="16823"/>
                  </a:lnTo>
                  <a:lnTo>
                    <a:pt x="15326" y="16823"/>
                  </a:lnTo>
                  <a:close/>
                  <a:moveTo>
                    <a:pt x="16838" y="15154"/>
                  </a:moveTo>
                  <a:lnTo>
                    <a:pt x="15326" y="15154"/>
                  </a:lnTo>
                  <a:lnTo>
                    <a:pt x="15326" y="13645"/>
                  </a:lnTo>
                  <a:lnTo>
                    <a:pt x="16838" y="13645"/>
                  </a:lnTo>
                  <a:lnTo>
                    <a:pt x="16838" y="15154"/>
                  </a:lnTo>
                  <a:close/>
                  <a:moveTo>
                    <a:pt x="16838" y="13473"/>
                  </a:moveTo>
                  <a:lnTo>
                    <a:pt x="15326" y="13473"/>
                  </a:lnTo>
                  <a:lnTo>
                    <a:pt x="15326" y="11962"/>
                  </a:lnTo>
                  <a:lnTo>
                    <a:pt x="16838" y="11962"/>
                  </a:lnTo>
                  <a:lnTo>
                    <a:pt x="16838" y="13473"/>
                  </a:lnTo>
                  <a:close/>
                  <a:moveTo>
                    <a:pt x="16838" y="11790"/>
                  </a:moveTo>
                  <a:lnTo>
                    <a:pt x="15326" y="11790"/>
                  </a:lnTo>
                  <a:lnTo>
                    <a:pt x="15326" y="10281"/>
                  </a:lnTo>
                  <a:lnTo>
                    <a:pt x="16838" y="10281"/>
                  </a:lnTo>
                  <a:lnTo>
                    <a:pt x="16838" y="11790"/>
                  </a:lnTo>
                  <a:close/>
                  <a:moveTo>
                    <a:pt x="16838" y="10108"/>
                  </a:moveTo>
                  <a:lnTo>
                    <a:pt x="15326" y="10108"/>
                  </a:lnTo>
                  <a:lnTo>
                    <a:pt x="15326" y="8598"/>
                  </a:lnTo>
                  <a:lnTo>
                    <a:pt x="16838" y="8598"/>
                  </a:lnTo>
                  <a:lnTo>
                    <a:pt x="16838" y="10108"/>
                  </a:lnTo>
                  <a:close/>
                  <a:moveTo>
                    <a:pt x="16838" y="8425"/>
                  </a:moveTo>
                  <a:lnTo>
                    <a:pt x="15326" y="8425"/>
                  </a:lnTo>
                  <a:lnTo>
                    <a:pt x="15326" y="6916"/>
                  </a:lnTo>
                  <a:lnTo>
                    <a:pt x="16838" y="6916"/>
                  </a:lnTo>
                  <a:lnTo>
                    <a:pt x="16838" y="8425"/>
                  </a:lnTo>
                  <a:close/>
                  <a:moveTo>
                    <a:pt x="16838" y="6744"/>
                  </a:moveTo>
                  <a:lnTo>
                    <a:pt x="15326" y="6744"/>
                  </a:lnTo>
                  <a:lnTo>
                    <a:pt x="15326" y="5233"/>
                  </a:lnTo>
                  <a:lnTo>
                    <a:pt x="16838" y="5233"/>
                  </a:lnTo>
                  <a:lnTo>
                    <a:pt x="16838" y="6744"/>
                  </a:lnTo>
                  <a:close/>
                  <a:moveTo>
                    <a:pt x="16838" y="5061"/>
                  </a:moveTo>
                  <a:lnTo>
                    <a:pt x="15326" y="5061"/>
                  </a:lnTo>
                  <a:lnTo>
                    <a:pt x="15326" y="3551"/>
                  </a:lnTo>
                  <a:lnTo>
                    <a:pt x="16838" y="3551"/>
                  </a:lnTo>
                  <a:lnTo>
                    <a:pt x="16838" y="5061"/>
                  </a:lnTo>
                  <a:close/>
                  <a:moveTo>
                    <a:pt x="16838" y="3379"/>
                  </a:moveTo>
                  <a:lnTo>
                    <a:pt x="15326" y="3379"/>
                  </a:lnTo>
                  <a:lnTo>
                    <a:pt x="15326" y="1869"/>
                  </a:lnTo>
                  <a:lnTo>
                    <a:pt x="16838" y="1869"/>
                  </a:lnTo>
                  <a:lnTo>
                    <a:pt x="16838" y="3379"/>
                  </a:lnTo>
                  <a:close/>
                  <a:moveTo>
                    <a:pt x="16838" y="1696"/>
                  </a:moveTo>
                  <a:lnTo>
                    <a:pt x="15326" y="1696"/>
                  </a:lnTo>
                  <a:lnTo>
                    <a:pt x="15326" y="172"/>
                  </a:lnTo>
                  <a:lnTo>
                    <a:pt x="16838" y="172"/>
                  </a:lnTo>
                  <a:lnTo>
                    <a:pt x="16838" y="1696"/>
                  </a:lnTo>
                  <a:close/>
                  <a:moveTo>
                    <a:pt x="15154" y="172"/>
                  </a:moveTo>
                  <a:lnTo>
                    <a:pt x="15154" y="1696"/>
                  </a:lnTo>
                  <a:lnTo>
                    <a:pt x="13643" y="1696"/>
                  </a:lnTo>
                  <a:lnTo>
                    <a:pt x="13643" y="172"/>
                  </a:lnTo>
                  <a:lnTo>
                    <a:pt x="15154" y="172"/>
                  </a:lnTo>
                  <a:close/>
                  <a:moveTo>
                    <a:pt x="13470" y="172"/>
                  </a:moveTo>
                  <a:lnTo>
                    <a:pt x="13470" y="1696"/>
                  </a:lnTo>
                  <a:lnTo>
                    <a:pt x="11959" y="1696"/>
                  </a:lnTo>
                  <a:lnTo>
                    <a:pt x="11959" y="172"/>
                  </a:lnTo>
                  <a:lnTo>
                    <a:pt x="13470" y="172"/>
                  </a:lnTo>
                  <a:close/>
                  <a:moveTo>
                    <a:pt x="11786" y="172"/>
                  </a:moveTo>
                  <a:lnTo>
                    <a:pt x="11786" y="1696"/>
                  </a:lnTo>
                  <a:lnTo>
                    <a:pt x="10275" y="1696"/>
                  </a:lnTo>
                  <a:lnTo>
                    <a:pt x="10275" y="172"/>
                  </a:lnTo>
                  <a:lnTo>
                    <a:pt x="11786" y="172"/>
                  </a:lnTo>
                  <a:close/>
                  <a:moveTo>
                    <a:pt x="10103" y="172"/>
                  </a:moveTo>
                  <a:lnTo>
                    <a:pt x="10103" y="1696"/>
                  </a:lnTo>
                  <a:lnTo>
                    <a:pt x="8591" y="1696"/>
                  </a:lnTo>
                  <a:lnTo>
                    <a:pt x="8591" y="172"/>
                  </a:lnTo>
                  <a:lnTo>
                    <a:pt x="10103" y="172"/>
                  </a:lnTo>
                  <a:close/>
                  <a:moveTo>
                    <a:pt x="8419" y="172"/>
                  </a:moveTo>
                  <a:lnTo>
                    <a:pt x="8419" y="1696"/>
                  </a:lnTo>
                  <a:lnTo>
                    <a:pt x="6907" y="1696"/>
                  </a:lnTo>
                  <a:lnTo>
                    <a:pt x="6907" y="172"/>
                  </a:lnTo>
                  <a:lnTo>
                    <a:pt x="8419" y="172"/>
                  </a:lnTo>
                  <a:close/>
                  <a:moveTo>
                    <a:pt x="6735" y="172"/>
                  </a:moveTo>
                  <a:lnTo>
                    <a:pt x="6735" y="1696"/>
                  </a:lnTo>
                  <a:lnTo>
                    <a:pt x="5224" y="1696"/>
                  </a:lnTo>
                  <a:lnTo>
                    <a:pt x="5224" y="172"/>
                  </a:lnTo>
                  <a:lnTo>
                    <a:pt x="6735" y="172"/>
                  </a:lnTo>
                  <a:close/>
                  <a:moveTo>
                    <a:pt x="5051" y="172"/>
                  </a:moveTo>
                  <a:lnTo>
                    <a:pt x="5051" y="1696"/>
                  </a:lnTo>
                  <a:lnTo>
                    <a:pt x="3540" y="1696"/>
                  </a:lnTo>
                  <a:lnTo>
                    <a:pt x="3540" y="172"/>
                  </a:lnTo>
                  <a:lnTo>
                    <a:pt x="5051" y="172"/>
                  </a:lnTo>
                  <a:close/>
                  <a:moveTo>
                    <a:pt x="3367" y="172"/>
                  </a:moveTo>
                  <a:lnTo>
                    <a:pt x="3367" y="1696"/>
                  </a:lnTo>
                  <a:lnTo>
                    <a:pt x="1856" y="1696"/>
                  </a:lnTo>
                  <a:lnTo>
                    <a:pt x="1856" y="172"/>
                  </a:lnTo>
                  <a:lnTo>
                    <a:pt x="3367" y="172"/>
                  </a:lnTo>
                  <a:close/>
                  <a:moveTo>
                    <a:pt x="1698" y="172"/>
                  </a:moveTo>
                  <a:lnTo>
                    <a:pt x="1698" y="1696"/>
                  </a:lnTo>
                  <a:lnTo>
                    <a:pt x="172" y="1696"/>
                  </a:lnTo>
                  <a:lnTo>
                    <a:pt x="172" y="172"/>
                  </a:lnTo>
                  <a:lnTo>
                    <a:pt x="1698" y="172"/>
                  </a:lnTo>
                  <a:close/>
                  <a:moveTo>
                    <a:pt x="172" y="1869"/>
                  </a:moveTo>
                  <a:lnTo>
                    <a:pt x="1698" y="1869"/>
                  </a:lnTo>
                  <a:lnTo>
                    <a:pt x="1698" y="3379"/>
                  </a:lnTo>
                  <a:lnTo>
                    <a:pt x="172" y="3379"/>
                  </a:lnTo>
                  <a:lnTo>
                    <a:pt x="172" y="1869"/>
                  </a:lnTo>
                  <a:close/>
                  <a:moveTo>
                    <a:pt x="172" y="3551"/>
                  </a:moveTo>
                  <a:lnTo>
                    <a:pt x="1698" y="3551"/>
                  </a:lnTo>
                  <a:lnTo>
                    <a:pt x="1698" y="5061"/>
                  </a:lnTo>
                  <a:lnTo>
                    <a:pt x="172" y="5061"/>
                  </a:lnTo>
                  <a:lnTo>
                    <a:pt x="172" y="3551"/>
                  </a:lnTo>
                  <a:close/>
                  <a:moveTo>
                    <a:pt x="172" y="5233"/>
                  </a:moveTo>
                  <a:lnTo>
                    <a:pt x="1698" y="5233"/>
                  </a:lnTo>
                  <a:lnTo>
                    <a:pt x="1698" y="6744"/>
                  </a:lnTo>
                  <a:lnTo>
                    <a:pt x="172" y="6744"/>
                  </a:lnTo>
                  <a:lnTo>
                    <a:pt x="172" y="5233"/>
                  </a:lnTo>
                  <a:close/>
                  <a:moveTo>
                    <a:pt x="172" y="6916"/>
                  </a:moveTo>
                  <a:lnTo>
                    <a:pt x="1698" y="6916"/>
                  </a:lnTo>
                  <a:lnTo>
                    <a:pt x="1698" y="8425"/>
                  </a:lnTo>
                  <a:lnTo>
                    <a:pt x="172" y="8425"/>
                  </a:lnTo>
                  <a:lnTo>
                    <a:pt x="172" y="6916"/>
                  </a:lnTo>
                  <a:close/>
                  <a:moveTo>
                    <a:pt x="172" y="8598"/>
                  </a:moveTo>
                  <a:lnTo>
                    <a:pt x="1698" y="8598"/>
                  </a:lnTo>
                  <a:lnTo>
                    <a:pt x="1698" y="10108"/>
                  </a:lnTo>
                  <a:lnTo>
                    <a:pt x="172" y="10108"/>
                  </a:lnTo>
                  <a:lnTo>
                    <a:pt x="172" y="8598"/>
                  </a:lnTo>
                  <a:close/>
                  <a:moveTo>
                    <a:pt x="172" y="10281"/>
                  </a:moveTo>
                  <a:lnTo>
                    <a:pt x="1698" y="10281"/>
                  </a:lnTo>
                  <a:lnTo>
                    <a:pt x="1698" y="11790"/>
                  </a:lnTo>
                  <a:lnTo>
                    <a:pt x="172" y="11790"/>
                  </a:lnTo>
                  <a:lnTo>
                    <a:pt x="172" y="10281"/>
                  </a:lnTo>
                  <a:close/>
                  <a:moveTo>
                    <a:pt x="172" y="11962"/>
                  </a:moveTo>
                  <a:lnTo>
                    <a:pt x="1698" y="11962"/>
                  </a:lnTo>
                  <a:lnTo>
                    <a:pt x="1698" y="13473"/>
                  </a:lnTo>
                  <a:lnTo>
                    <a:pt x="172" y="13473"/>
                  </a:lnTo>
                  <a:lnTo>
                    <a:pt x="172" y="11962"/>
                  </a:lnTo>
                  <a:close/>
                  <a:moveTo>
                    <a:pt x="172" y="13645"/>
                  </a:moveTo>
                  <a:lnTo>
                    <a:pt x="1698" y="13645"/>
                  </a:lnTo>
                  <a:lnTo>
                    <a:pt x="1698" y="15154"/>
                  </a:lnTo>
                  <a:lnTo>
                    <a:pt x="172" y="15154"/>
                  </a:lnTo>
                  <a:lnTo>
                    <a:pt x="172" y="13645"/>
                  </a:lnTo>
                  <a:close/>
                  <a:moveTo>
                    <a:pt x="15154" y="15154"/>
                  </a:moveTo>
                  <a:lnTo>
                    <a:pt x="13643" y="15154"/>
                  </a:lnTo>
                  <a:lnTo>
                    <a:pt x="13643" y="13645"/>
                  </a:lnTo>
                  <a:lnTo>
                    <a:pt x="15154" y="13645"/>
                  </a:lnTo>
                  <a:lnTo>
                    <a:pt x="15154" y="15154"/>
                  </a:lnTo>
                  <a:close/>
                  <a:moveTo>
                    <a:pt x="13470" y="15154"/>
                  </a:moveTo>
                  <a:lnTo>
                    <a:pt x="11959" y="15154"/>
                  </a:lnTo>
                  <a:lnTo>
                    <a:pt x="11959" y="13645"/>
                  </a:lnTo>
                  <a:lnTo>
                    <a:pt x="13470" y="13645"/>
                  </a:lnTo>
                  <a:lnTo>
                    <a:pt x="13470" y="15154"/>
                  </a:lnTo>
                  <a:close/>
                  <a:moveTo>
                    <a:pt x="11786" y="15154"/>
                  </a:moveTo>
                  <a:lnTo>
                    <a:pt x="10275" y="15154"/>
                  </a:lnTo>
                  <a:lnTo>
                    <a:pt x="10275" y="13645"/>
                  </a:lnTo>
                  <a:lnTo>
                    <a:pt x="11786" y="13645"/>
                  </a:lnTo>
                  <a:lnTo>
                    <a:pt x="11786" y="15154"/>
                  </a:lnTo>
                  <a:close/>
                  <a:moveTo>
                    <a:pt x="10103" y="15154"/>
                  </a:moveTo>
                  <a:lnTo>
                    <a:pt x="8591" y="15154"/>
                  </a:lnTo>
                  <a:lnTo>
                    <a:pt x="8591" y="13645"/>
                  </a:lnTo>
                  <a:lnTo>
                    <a:pt x="10103" y="13645"/>
                  </a:lnTo>
                  <a:lnTo>
                    <a:pt x="10103" y="15154"/>
                  </a:lnTo>
                  <a:close/>
                  <a:moveTo>
                    <a:pt x="8419" y="15154"/>
                  </a:moveTo>
                  <a:lnTo>
                    <a:pt x="6907" y="15154"/>
                  </a:lnTo>
                  <a:lnTo>
                    <a:pt x="6907" y="13645"/>
                  </a:lnTo>
                  <a:lnTo>
                    <a:pt x="8419" y="13645"/>
                  </a:lnTo>
                  <a:lnTo>
                    <a:pt x="8419" y="15154"/>
                  </a:lnTo>
                  <a:close/>
                  <a:moveTo>
                    <a:pt x="6735" y="15154"/>
                  </a:moveTo>
                  <a:lnTo>
                    <a:pt x="5224" y="15154"/>
                  </a:lnTo>
                  <a:lnTo>
                    <a:pt x="5224" y="13645"/>
                  </a:lnTo>
                  <a:lnTo>
                    <a:pt x="6735" y="13645"/>
                  </a:lnTo>
                  <a:lnTo>
                    <a:pt x="6735" y="15154"/>
                  </a:lnTo>
                  <a:close/>
                  <a:moveTo>
                    <a:pt x="5051" y="15154"/>
                  </a:moveTo>
                  <a:lnTo>
                    <a:pt x="3540" y="15154"/>
                  </a:lnTo>
                  <a:lnTo>
                    <a:pt x="3540" y="13645"/>
                  </a:lnTo>
                  <a:lnTo>
                    <a:pt x="5051" y="13645"/>
                  </a:lnTo>
                  <a:lnTo>
                    <a:pt x="5051" y="15154"/>
                  </a:lnTo>
                  <a:close/>
                  <a:moveTo>
                    <a:pt x="3367" y="15154"/>
                  </a:moveTo>
                  <a:lnTo>
                    <a:pt x="1856" y="15154"/>
                  </a:lnTo>
                  <a:lnTo>
                    <a:pt x="1856" y="13645"/>
                  </a:lnTo>
                  <a:lnTo>
                    <a:pt x="3367" y="13645"/>
                  </a:lnTo>
                  <a:lnTo>
                    <a:pt x="3367" y="15154"/>
                  </a:lnTo>
                  <a:close/>
                  <a:moveTo>
                    <a:pt x="15154" y="13473"/>
                  </a:moveTo>
                  <a:lnTo>
                    <a:pt x="13643" y="13473"/>
                  </a:lnTo>
                  <a:lnTo>
                    <a:pt x="13643" y="11962"/>
                  </a:lnTo>
                  <a:lnTo>
                    <a:pt x="15154" y="11962"/>
                  </a:lnTo>
                  <a:lnTo>
                    <a:pt x="15154" y="13473"/>
                  </a:lnTo>
                  <a:close/>
                  <a:moveTo>
                    <a:pt x="13470" y="13473"/>
                  </a:moveTo>
                  <a:lnTo>
                    <a:pt x="11959" y="13473"/>
                  </a:lnTo>
                  <a:lnTo>
                    <a:pt x="11959" y="11962"/>
                  </a:lnTo>
                  <a:lnTo>
                    <a:pt x="13470" y="11962"/>
                  </a:lnTo>
                  <a:lnTo>
                    <a:pt x="13470" y="13473"/>
                  </a:lnTo>
                  <a:close/>
                  <a:moveTo>
                    <a:pt x="11786" y="13473"/>
                  </a:moveTo>
                  <a:lnTo>
                    <a:pt x="10275" y="13473"/>
                  </a:lnTo>
                  <a:lnTo>
                    <a:pt x="10275" y="11962"/>
                  </a:lnTo>
                  <a:lnTo>
                    <a:pt x="11786" y="11962"/>
                  </a:lnTo>
                  <a:lnTo>
                    <a:pt x="11786" y="13473"/>
                  </a:lnTo>
                  <a:close/>
                  <a:moveTo>
                    <a:pt x="10103" y="13473"/>
                  </a:moveTo>
                  <a:lnTo>
                    <a:pt x="8591" y="13473"/>
                  </a:lnTo>
                  <a:lnTo>
                    <a:pt x="8591" y="11962"/>
                  </a:lnTo>
                  <a:lnTo>
                    <a:pt x="10103" y="11962"/>
                  </a:lnTo>
                  <a:lnTo>
                    <a:pt x="10103" y="13473"/>
                  </a:lnTo>
                  <a:close/>
                  <a:moveTo>
                    <a:pt x="8419" y="13473"/>
                  </a:moveTo>
                  <a:lnTo>
                    <a:pt x="6907" y="13473"/>
                  </a:lnTo>
                  <a:lnTo>
                    <a:pt x="6907" y="11962"/>
                  </a:lnTo>
                  <a:lnTo>
                    <a:pt x="8419" y="11962"/>
                  </a:lnTo>
                  <a:lnTo>
                    <a:pt x="8419" y="13473"/>
                  </a:lnTo>
                  <a:close/>
                  <a:moveTo>
                    <a:pt x="6735" y="13473"/>
                  </a:moveTo>
                  <a:lnTo>
                    <a:pt x="5224" y="13473"/>
                  </a:lnTo>
                  <a:lnTo>
                    <a:pt x="5224" y="11962"/>
                  </a:lnTo>
                  <a:lnTo>
                    <a:pt x="6735" y="11962"/>
                  </a:lnTo>
                  <a:lnTo>
                    <a:pt x="6735" y="13473"/>
                  </a:lnTo>
                  <a:close/>
                  <a:moveTo>
                    <a:pt x="5051" y="13473"/>
                  </a:moveTo>
                  <a:lnTo>
                    <a:pt x="3540" y="13473"/>
                  </a:lnTo>
                  <a:lnTo>
                    <a:pt x="3540" y="11962"/>
                  </a:lnTo>
                  <a:lnTo>
                    <a:pt x="5051" y="11962"/>
                  </a:lnTo>
                  <a:lnTo>
                    <a:pt x="5051" y="13473"/>
                  </a:lnTo>
                  <a:close/>
                  <a:moveTo>
                    <a:pt x="3367" y="13473"/>
                  </a:moveTo>
                  <a:lnTo>
                    <a:pt x="1856" y="13473"/>
                  </a:lnTo>
                  <a:lnTo>
                    <a:pt x="1856" y="11962"/>
                  </a:lnTo>
                  <a:lnTo>
                    <a:pt x="3367" y="11962"/>
                  </a:lnTo>
                  <a:lnTo>
                    <a:pt x="3367" y="13473"/>
                  </a:lnTo>
                  <a:close/>
                  <a:moveTo>
                    <a:pt x="15154" y="11790"/>
                  </a:moveTo>
                  <a:lnTo>
                    <a:pt x="13643" y="11790"/>
                  </a:lnTo>
                  <a:lnTo>
                    <a:pt x="13643" y="10281"/>
                  </a:lnTo>
                  <a:lnTo>
                    <a:pt x="15154" y="10281"/>
                  </a:lnTo>
                  <a:lnTo>
                    <a:pt x="15154" y="11790"/>
                  </a:lnTo>
                  <a:close/>
                  <a:moveTo>
                    <a:pt x="13470" y="11790"/>
                  </a:moveTo>
                  <a:lnTo>
                    <a:pt x="11959" y="11790"/>
                  </a:lnTo>
                  <a:lnTo>
                    <a:pt x="11959" y="10281"/>
                  </a:lnTo>
                  <a:lnTo>
                    <a:pt x="13470" y="10281"/>
                  </a:lnTo>
                  <a:lnTo>
                    <a:pt x="13470" y="11790"/>
                  </a:lnTo>
                  <a:close/>
                  <a:moveTo>
                    <a:pt x="11786" y="11790"/>
                  </a:moveTo>
                  <a:lnTo>
                    <a:pt x="10275" y="11790"/>
                  </a:lnTo>
                  <a:lnTo>
                    <a:pt x="10275" y="10281"/>
                  </a:lnTo>
                  <a:lnTo>
                    <a:pt x="11786" y="10281"/>
                  </a:lnTo>
                  <a:lnTo>
                    <a:pt x="11786" y="11790"/>
                  </a:lnTo>
                  <a:close/>
                  <a:moveTo>
                    <a:pt x="10103" y="11790"/>
                  </a:moveTo>
                  <a:lnTo>
                    <a:pt x="8591" y="11790"/>
                  </a:lnTo>
                  <a:lnTo>
                    <a:pt x="8591" y="10281"/>
                  </a:lnTo>
                  <a:lnTo>
                    <a:pt x="10103" y="10281"/>
                  </a:lnTo>
                  <a:lnTo>
                    <a:pt x="10103" y="11790"/>
                  </a:lnTo>
                  <a:close/>
                  <a:moveTo>
                    <a:pt x="8419" y="11790"/>
                  </a:moveTo>
                  <a:lnTo>
                    <a:pt x="6907" y="11790"/>
                  </a:lnTo>
                  <a:lnTo>
                    <a:pt x="6907" y="10281"/>
                  </a:lnTo>
                  <a:lnTo>
                    <a:pt x="8419" y="10281"/>
                  </a:lnTo>
                  <a:lnTo>
                    <a:pt x="8419" y="11790"/>
                  </a:lnTo>
                  <a:close/>
                  <a:moveTo>
                    <a:pt x="6735" y="11790"/>
                  </a:moveTo>
                  <a:lnTo>
                    <a:pt x="5224" y="11790"/>
                  </a:lnTo>
                  <a:lnTo>
                    <a:pt x="5224" y="10281"/>
                  </a:lnTo>
                  <a:lnTo>
                    <a:pt x="6735" y="10281"/>
                  </a:lnTo>
                  <a:lnTo>
                    <a:pt x="6735" y="11790"/>
                  </a:lnTo>
                  <a:close/>
                  <a:moveTo>
                    <a:pt x="5051" y="11790"/>
                  </a:moveTo>
                  <a:lnTo>
                    <a:pt x="3540" y="11790"/>
                  </a:lnTo>
                  <a:lnTo>
                    <a:pt x="3540" y="10281"/>
                  </a:lnTo>
                  <a:lnTo>
                    <a:pt x="5051" y="10281"/>
                  </a:lnTo>
                  <a:lnTo>
                    <a:pt x="5051" y="11790"/>
                  </a:lnTo>
                  <a:close/>
                  <a:moveTo>
                    <a:pt x="3367" y="11790"/>
                  </a:moveTo>
                  <a:lnTo>
                    <a:pt x="1856" y="11790"/>
                  </a:lnTo>
                  <a:lnTo>
                    <a:pt x="1856" y="10281"/>
                  </a:lnTo>
                  <a:lnTo>
                    <a:pt x="3367" y="10281"/>
                  </a:lnTo>
                  <a:lnTo>
                    <a:pt x="3367" y="11790"/>
                  </a:lnTo>
                  <a:close/>
                  <a:moveTo>
                    <a:pt x="15154" y="10108"/>
                  </a:moveTo>
                  <a:lnTo>
                    <a:pt x="13643" y="10108"/>
                  </a:lnTo>
                  <a:lnTo>
                    <a:pt x="13643" y="8598"/>
                  </a:lnTo>
                  <a:lnTo>
                    <a:pt x="15154" y="8598"/>
                  </a:lnTo>
                  <a:lnTo>
                    <a:pt x="15154" y="10108"/>
                  </a:lnTo>
                  <a:close/>
                  <a:moveTo>
                    <a:pt x="13470" y="10108"/>
                  </a:moveTo>
                  <a:lnTo>
                    <a:pt x="11959" y="10108"/>
                  </a:lnTo>
                  <a:lnTo>
                    <a:pt x="11959" y="8598"/>
                  </a:lnTo>
                  <a:lnTo>
                    <a:pt x="13470" y="8598"/>
                  </a:lnTo>
                  <a:lnTo>
                    <a:pt x="13470" y="10108"/>
                  </a:lnTo>
                  <a:close/>
                  <a:moveTo>
                    <a:pt x="11786" y="10108"/>
                  </a:moveTo>
                  <a:lnTo>
                    <a:pt x="10275" y="10108"/>
                  </a:lnTo>
                  <a:lnTo>
                    <a:pt x="10275" y="8598"/>
                  </a:lnTo>
                  <a:lnTo>
                    <a:pt x="11786" y="8598"/>
                  </a:lnTo>
                  <a:lnTo>
                    <a:pt x="11786" y="10108"/>
                  </a:lnTo>
                  <a:close/>
                  <a:moveTo>
                    <a:pt x="10103" y="10108"/>
                  </a:moveTo>
                  <a:lnTo>
                    <a:pt x="8591" y="10108"/>
                  </a:lnTo>
                  <a:lnTo>
                    <a:pt x="8591" y="8598"/>
                  </a:lnTo>
                  <a:lnTo>
                    <a:pt x="10103" y="8598"/>
                  </a:lnTo>
                  <a:lnTo>
                    <a:pt x="10103" y="10108"/>
                  </a:lnTo>
                  <a:close/>
                  <a:moveTo>
                    <a:pt x="8419" y="10108"/>
                  </a:moveTo>
                  <a:lnTo>
                    <a:pt x="6907" y="10108"/>
                  </a:lnTo>
                  <a:lnTo>
                    <a:pt x="6907" y="8598"/>
                  </a:lnTo>
                  <a:lnTo>
                    <a:pt x="8419" y="8598"/>
                  </a:lnTo>
                  <a:lnTo>
                    <a:pt x="8419" y="10108"/>
                  </a:lnTo>
                  <a:close/>
                  <a:moveTo>
                    <a:pt x="6735" y="10108"/>
                  </a:moveTo>
                  <a:lnTo>
                    <a:pt x="5224" y="10108"/>
                  </a:lnTo>
                  <a:lnTo>
                    <a:pt x="5224" y="8598"/>
                  </a:lnTo>
                  <a:lnTo>
                    <a:pt x="6735" y="8598"/>
                  </a:lnTo>
                  <a:lnTo>
                    <a:pt x="6735" y="10108"/>
                  </a:lnTo>
                  <a:close/>
                  <a:moveTo>
                    <a:pt x="5051" y="10108"/>
                  </a:moveTo>
                  <a:lnTo>
                    <a:pt x="3540" y="10108"/>
                  </a:lnTo>
                  <a:lnTo>
                    <a:pt x="3540" y="8598"/>
                  </a:lnTo>
                  <a:lnTo>
                    <a:pt x="5051" y="8598"/>
                  </a:lnTo>
                  <a:lnTo>
                    <a:pt x="5051" y="10108"/>
                  </a:lnTo>
                  <a:close/>
                  <a:moveTo>
                    <a:pt x="3367" y="10108"/>
                  </a:moveTo>
                  <a:lnTo>
                    <a:pt x="1856" y="10108"/>
                  </a:lnTo>
                  <a:lnTo>
                    <a:pt x="1856" y="8598"/>
                  </a:lnTo>
                  <a:lnTo>
                    <a:pt x="3367" y="8598"/>
                  </a:lnTo>
                  <a:lnTo>
                    <a:pt x="3367" y="10108"/>
                  </a:lnTo>
                  <a:close/>
                  <a:moveTo>
                    <a:pt x="15154" y="8425"/>
                  </a:moveTo>
                  <a:lnTo>
                    <a:pt x="13643" y="8425"/>
                  </a:lnTo>
                  <a:lnTo>
                    <a:pt x="13643" y="6916"/>
                  </a:lnTo>
                  <a:lnTo>
                    <a:pt x="15154" y="6916"/>
                  </a:lnTo>
                  <a:lnTo>
                    <a:pt x="15154" y="8425"/>
                  </a:lnTo>
                  <a:close/>
                  <a:moveTo>
                    <a:pt x="13470" y="8425"/>
                  </a:moveTo>
                  <a:lnTo>
                    <a:pt x="11959" y="8425"/>
                  </a:lnTo>
                  <a:lnTo>
                    <a:pt x="11959" y="6916"/>
                  </a:lnTo>
                  <a:lnTo>
                    <a:pt x="13470" y="6916"/>
                  </a:lnTo>
                  <a:lnTo>
                    <a:pt x="13470" y="8425"/>
                  </a:lnTo>
                  <a:close/>
                  <a:moveTo>
                    <a:pt x="11786" y="8425"/>
                  </a:moveTo>
                  <a:lnTo>
                    <a:pt x="10275" y="8425"/>
                  </a:lnTo>
                  <a:lnTo>
                    <a:pt x="10275" y="6916"/>
                  </a:lnTo>
                  <a:lnTo>
                    <a:pt x="11786" y="6916"/>
                  </a:lnTo>
                  <a:lnTo>
                    <a:pt x="11786" y="8425"/>
                  </a:lnTo>
                  <a:close/>
                  <a:moveTo>
                    <a:pt x="10103" y="8425"/>
                  </a:moveTo>
                  <a:lnTo>
                    <a:pt x="8591" y="8425"/>
                  </a:lnTo>
                  <a:lnTo>
                    <a:pt x="8591" y="6916"/>
                  </a:lnTo>
                  <a:lnTo>
                    <a:pt x="10103" y="6916"/>
                  </a:lnTo>
                  <a:lnTo>
                    <a:pt x="10103" y="8425"/>
                  </a:lnTo>
                  <a:close/>
                  <a:moveTo>
                    <a:pt x="8419" y="8425"/>
                  </a:moveTo>
                  <a:lnTo>
                    <a:pt x="6907" y="8425"/>
                  </a:lnTo>
                  <a:lnTo>
                    <a:pt x="6907" y="6916"/>
                  </a:lnTo>
                  <a:lnTo>
                    <a:pt x="8419" y="6916"/>
                  </a:lnTo>
                  <a:lnTo>
                    <a:pt x="8419" y="8425"/>
                  </a:lnTo>
                  <a:close/>
                  <a:moveTo>
                    <a:pt x="6735" y="8425"/>
                  </a:moveTo>
                  <a:lnTo>
                    <a:pt x="5224" y="8425"/>
                  </a:lnTo>
                  <a:lnTo>
                    <a:pt x="5224" y="6916"/>
                  </a:lnTo>
                  <a:lnTo>
                    <a:pt x="6735" y="6916"/>
                  </a:lnTo>
                  <a:lnTo>
                    <a:pt x="6735" y="8425"/>
                  </a:lnTo>
                  <a:close/>
                  <a:moveTo>
                    <a:pt x="5051" y="8425"/>
                  </a:moveTo>
                  <a:lnTo>
                    <a:pt x="3540" y="8425"/>
                  </a:lnTo>
                  <a:lnTo>
                    <a:pt x="3540" y="6916"/>
                  </a:lnTo>
                  <a:lnTo>
                    <a:pt x="5051" y="6916"/>
                  </a:lnTo>
                  <a:lnTo>
                    <a:pt x="5051" y="8425"/>
                  </a:lnTo>
                  <a:close/>
                  <a:moveTo>
                    <a:pt x="3367" y="8425"/>
                  </a:moveTo>
                  <a:lnTo>
                    <a:pt x="1856" y="8425"/>
                  </a:lnTo>
                  <a:lnTo>
                    <a:pt x="1856" y="6916"/>
                  </a:lnTo>
                  <a:lnTo>
                    <a:pt x="3367" y="6916"/>
                  </a:lnTo>
                  <a:lnTo>
                    <a:pt x="3367" y="8425"/>
                  </a:lnTo>
                  <a:close/>
                  <a:moveTo>
                    <a:pt x="15154" y="6744"/>
                  </a:moveTo>
                  <a:lnTo>
                    <a:pt x="13643" y="6744"/>
                  </a:lnTo>
                  <a:lnTo>
                    <a:pt x="13643" y="5233"/>
                  </a:lnTo>
                  <a:lnTo>
                    <a:pt x="15154" y="5233"/>
                  </a:lnTo>
                  <a:lnTo>
                    <a:pt x="15154" y="6744"/>
                  </a:lnTo>
                  <a:close/>
                  <a:moveTo>
                    <a:pt x="13470" y="6744"/>
                  </a:moveTo>
                  <a:lnTo>
                    <a:pt x="11959" y="6744"/>
                  </a:lnTo>
                  <a:lnTo>
                    <a:pt x="11959" y="5233"/>
                  </a:lnTo>
                  <a:lnTo>
                    <a:pt x="13470" y="5233"/>
                  </a:lnTo>
                  <a:lnTo>
                    <a:pt x="13470" y="6744"/>
                  </a:lnTo>
                  <a:close/>
                  <a:moveTo>
                    <a:pt x="11786" y="6744"/>
                  </a:moveTo>
                  <a:lnTo>
                    <a:pt x="10275" y="6744"/>
                  </a:lnTo>
                  <a:lnTo>
                    <a:pt x="10275" y="5233"/>
                  </a:lnTo>
                  <a:lnTo>
                    <a:pt x="11786" y="5233"/>
                  </a:lnTo>
                  <a:lnTo>
                    <a:pt x="11786" y="6744"/>
                  </a:lnTo>
                  <a:close/>
                  <a:moveTo>
                    <a:pt x="10103" y="6744"/>
                  </a:moveTo>
                  <a:lnTo>
                    <a:pt x="8591" y="6744"/>
                  </a:lnTo>
                  <a:lnTo>
                    <a:pt x="8591" y="5233"/>
                  </a:lnTo>
                  <a:lnTo>
                    <a:pt x="10103" y="5233"/>
                  </a:lnTo>
                  <a:lnTo>
                    <a:pt x="10103" y="6744"/>
                  </a:lnTo>
                  <a:close/>
                  <a:moveTo>
                    <a:pt x="8419" y="6744"/>
                  </a:moveTo>
                  <a:lnTo>
                    <a:pt x="6907" y="6744"/>
                  </a:lnTo>
                  <a:lnTo>
                    <a:pt x="6907" y="5233"/>
                  </a:lnTo>
                  <a:lnTo>
                    <a:pt x="8419" y="5233"/>
                  </a:lnTo>
                  <a:lnTo>
                    <a:pt x="8419" y="6744"/>
                  </a:lnTo>
                  <a:close/>
                  <a:moveTo>
                    <a:pt x="6735" y="6744"/>
                  </a:moveTo>
                  <a:lnTo>
                    <a:pt x="5224" y="6744"/>
                  </a:lnTo>
                  <a:lnTo>
                    <a:pt x="5224" y="5233"/>
                  </a:lnTo>
                  <a:lnTo>
                    <a:pt x="6735" y="5233"/>
                  </a:lnTo>
                  <a:lnTo>
                    <a:pt x="6735" y="6744"/>
                  </a:lnTo>
                  <a:close/>
                  <a:moveTo>
                    <a:pt x="5051" y="6744"/>
                  </a:moveTo>
                  <a:lnTo>
                    <a:pt x="3540" y="6744"/>
                  </a:lnTo>
                  <a:lnTo>
                    <a:pt x="3540" y="5233"/>
                  </a:lnTo>
                  <a:lnTo>
                    <a:pt x="5051" y="5233"/>
                  </a:lnTo>
                  <a:lnTo>
                    <a:pt x="5051" y="6744"/>
                  </a:lnTo>
                  <a:close/>
                  <a:moveTo>
                    <a:pt x="3367" y="6744"/>
                  </a:moveTo>
                  <a:lnTo>
                    <a:pt x="1856" y="6744"/>
                  </a:lnTo>
                  <a:lnTo>
                    <a:pt x="1856" y="5233"/>
                  </a:lnTo>
                  <a:lnTo>
                    <a:pt x="3367" y="5233"/>
                  </a:lnTo>
                  <a:lnTo>
                    <a:pt x="3367" y="6744"/>
                  </a:lnTo>
                  <a:close/>
                  <a:moveTo>
                    <a:pt x="15154" y="5061"/>
                  </a:moveTo>
                  <a:lnTo>
                    <a:pt x="13643" y="5061"/>
                  </a:lnTo>
                  <a:lnTo>
                    <a:pt x="13643" y="3551"/>
                  </a:lnTo>
                  <a:lnTo>
                    <a:pt x="15154" y="3551"/>
                  </a:lnTo>
                  <a:lnTo>
                    <a:pt x="15154" y="5061"/>
                  </a:lnTo>
                  <a:close/>
                  <a:moveTo>
                    <a:pt x="13470" y="5061"/>
                  </a:moveTo>
                  <a:lnTo>
                    <a:pt x="11959" y="5061"/>
                  </a:lnTo>
                  <a:lnTo>
                    <a:pt x="11959" y="3551"/>
                  </a:lnTo>
                  <a:lnTo>
                    <a:pt x="13470" y="3551"/>
                  </a:lnTo>
                  <a:lnTo>
                    <a:pt x="13470" y="5061"/>
                  </a:lnTo>
                  <a:close/>
                  <a:moveTo>
                    <a:pt x="11786" y="5061"/>
                  </a:moveTo>
                  <a:lnTo>
                    <a:pt x="10275" y="5061"/>
                  </a:lnTo>
                  <a:lnTo>
                    <a:pt x="10275" y="3551"/>
                  </a:lnTo>
                  <a:lnTo>
                    <a:pt x="11786" y="3551"/>
                  </a:lnTo>
                  <a:lnTo>
                    <a:pt x="11786" y="5061"/>
                  </a:lnTo>
                  <a:close/>
                  <a:moveTo>
                    <a:pt x="10103" y="5061"/>
                  </a:moveTo>
                  <a:lnTo>
                    <a:pt x="8591" y="5061"/>
                  </a:lnTo>
                  <a:lnTo>
                    <a:pt x="8591" y="3551"/>
                  </a:lnTo>
                  <a:lnTo>
                    <a:pt x="10103" y="3551"/>
                  </a:lnTo>
                  <a:lnTo>
                    <a:pt x="10103" y="5061"/>
                  </a:lnTo>
                  <a:close/>
                  <a:moveTo>
                    <a:pt x="8419" y="5061"/>
                  </a:moveTo>
                  <a:lnTo>
                    <a:pt x="6907" y="5061"/>
                  </a:lnTo>
                  <a:lnTo>
                    <a:pt x="6907" y="3551"/>
                  </a:lnTo>
                  <a:lnTo>
                    <a:pt x="8419" y="3551"/>
                  </a:lnTo>
                  <a:lnTo>
                    <a:pt x="8419" y="5061"/>
                  </a:lnTo>
                  <a:close/>
                  <a:moveTo>
                    <a:pt x="6735" y="5061"/>
                  </a:moveTo>
                  <a:lnTo>
                    <a:pt x="5224" y="5061"/>
                  </a:lnTo>
                  <a:lnTo>
                    <a:pt x="5224" y="3551"/>
                  </a:lnTo>
                  <a:lnTo>
                    <a:pt x="6735" y="3551"/>
                  </a:lnTo>
                  <a:lnTo>
                    <a:pt x="6735" y="5061"/>
                  </a:lnTo>
                  <a:close/>
                  <a:moveTo>
                    <a:pt x="5051" y="5061"/>
                  </a:moveTo>
                  <a:lnTo>
                    <a:pt x="3540" y="5061"/>
                  </a:lnTo>
                  <a:lnTo>
                    <a:pt x="3540" y="3551"/>
                  </a:lnTo>
                  <a:lnTo>
                    <a:pt x="5051" y="3551"/>
                  </a:lnTo>
                  <a:lnTo>
                    <a:pt x="5051" y="5061"/>
                  </a:lnTo>
                  <a:close/>
                  <a:moveTo>
                    <a:pt x="3367" y="5061"/>
                  </a:moveTo>
                  <a:lnTo>
                    <a:pt x="1856" y="5061"/>
                  </a:lnTo>
                  <a:lnTo>
                    <a:pt x="1856" y="3551"/>
                  </a:lnTo>
                  <a:lnTo>
                    <a:pt x="3367" y="3551"/>
                  </a:lnTo>
                  <a:lnTo>
                    <a:pt x="3367" y="5061"/>
                  </a:lnTo>
                  <a:close/>
                  <a:moveTo>
                    <a:pt x="15154" y="3379"/>
                  </a:moveTo>
                  <a:lnTo>
                    <a:pt x="13643" y="3379"/>
                  </a:lnTo>
                  <a:lnTo>
                    <a:pt x="13643" y="1869"/>
                  </a:lnTo>
                  <a:lnTo>
                    <a:pt x="15154" y="1869"/>
                  </a:lnTo>
                  <a:lnTo>
                    <a:pt x="15154" y="3379"/>
                  </a:lnTo>
                  <a:close/>
                  <a:moveTo>
                    <a:pt x="13470" y="3379"/>
                  </a:moveTo>
                  <a:lnTo>
                    <a:pt x="11959" y="3379"/>
                  </a:lnTo>
                  <a:lnTo>
                    <a:pt x="11959" y="1869"/>
                  </a:lnTo>
                  <a:lnTo>
                    <a:pt x="13470" y="1869"/>
                  </a:lnTo>
                  <a:lnTo>
                    <a:pt x="13470" y="3379"/>
                  </a:lnTo>
                  <a:close/>
                  <a:moveTo>
                    <a:pt x="11786" y="3379"/>
                  </a:moveTo>
                  <a:lnTo>
                    <a:pt x="10275" y="3379"/>
                  </a:lnTo>
                  <a:lnTo>
                    <a:pt x="10275" y="1869"/>
                  </a:lnTo>
                  <a:lnTo>
                    <a:pt x="11786" y="1869"/>
                  </a:lnTo>
                  <a:lnTo>
                    <a:pt x="11786" y="3379"/>
                  </a:lnTo>
                  <a:close/>
                  <a:moveTo>
                    <a:pt x="10103" y="3379"/>
                  </a:moveTo>
                  <a:lnTo>
                    <a:pt x="8591" y="3379"/>
                  </a:lnTo>
                  <a:lnTo>
                    <a:pt x="8591" y="1869"/>
                  </a:lnTo>
                  <a:lnTo>
                    <a:pt x="10103" y="1869"/>
                  </a:lnTo>
                  <a:lnTo>
                    <a:pt x="10103" y="3379"/>
                  </a:lnTo>
                  <a:close/>
                  <a:moveTo>
                    <a:pt x="8419" y="3379"/>
                  </a:moveTo>
                  <a:lnTo>
                    <a:pt x="6907" y="3379"/>
                  </a:lnTo>
                  <a:lnTo>
                    <a:pt x="6907" y="1869"/>
                  </a:lnTo>
                  <a:lnTo>
                    <a:pt x="8419" y="1869"/>
                  </a:lnTo>
                  <a:lnTo>
                    <a:pt x="8419" y="3379"/>
                  </a:lnTo>
                  <a:close/>
                  <a:moveTo>
                    <a:pt x="6735" y="3379"/>
                  </a:moveTo>
                  <a:lnTo>
                    <a:pt x="5224" y="3379"/>
                  </a:lnTo>
                  <a:lnTo>
                    <a:pt x="5224" y="1869"/>
                  </a:lnTo>
                  <a:lnTo>
                    <a:pt x="6735" y="1869"/>
                  </a:lnTo>
                  <a:lnTo>
                    <a:pt x="6735" y="3379"/>
                  </a:lnTo>
                  <a:close/>
                  <a:moveTo>
                    <a:pt x="5051" y="3379"/>
                  </a:moveTo>
                  <a:lnTo>
                    <a:pt x="3540" y="3379"/>
                  </a:lnTo>
                  <a:lnTo>
                    <a:pt x="3540" y="1869"/>
                  </a:lnTo>
                  <a:lnTo>
                    <a:pt x="5051" y="1869"/>
                  </a:lnTo>
                  <a:lnTo>
                    <a:pt x="5051" y="3379"/>
                  </a:lnTo>
                  <a:close/>
                  <a:moveTo>
                    <a:pt x="3367" y="3379"/>
                  </a:moveTo>
                  <a:lnTo>
                    <a:pt x="1856" y="3379"/>
                  </a:lnTo>
                  <a:lnTo>
                    <a:pt x="1856" y="1869"/>
                  </a:lnTo>
                  <a:lnTo>
                    <a:pt x="3367" y="1869"/>
                  </a:lnTo>
                  <a:lnTo>
                    <a:pt x="3367" y="33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1051802"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grpSp>
      <p:grpSp>
        <p:nvGrpSpPr>
          <p:cNvPr id="17" name="Group 16">
            <a:extLst>
              <a:ext uri="{FF2B5EF4-FFF2-40B4-BE49-F238E27FC236}">
                <a16:creationId xmlns:a16="http://schemas.microsoft.com/office/drawing/2014/main" id="{8AE546FD-1365-47DD-A3A2-19EBEAA1481E}"/>
              </a:ext>
            </a:extLst>
          </p:cNvPr>
          <p:cNvGrpSpPr>
            <a:grpSpLocks noChangeAspect="1"/>
          </p:cNvGrpSpPr>
          <p:nvPr/>
        </p:nvGrpSpPr>
        <p:grpSpPr>
          <a:xfrm>
            <a:off x="3936822" y="3423487"/>
            <a:ext cx="2625292" cy="2624963"/>
            <a:chOff x="450850" y="2268463"/>
            <a:chExt cx="1800225" cy="1800000"/>
          </a:xfrm>
        </p:grpSpPr>
        <p:sp>
          <p:nvSpPr>
            <p:cNvPr id="18" name="Freeform 6">
              <a:extLst>
                <a:ext uri="{FF2B5EF4-FFF2-40B4-BE49-F238E27FC236}">
                  <a16:creationId xmlns:a16="http://schemas.microsoft.com/office/drawing/2014/main" id="{118029EA-4571-48E3-B7E3-E524C0950D7A}"/>
                </a:ext>
              </a:extLst>
            </p:cNvPr>
            <p:cNvSpPr>
              <a:spLocks noChangeAspect="1" noEditPoints="1"/>
            </p:cNvSpPr>
            <p:nvPr/>
          </p:nvSpPr>
          <p:spPr bwMode="auto">
            <a:xfrm>
              <a:off x="450850" y="2268463"/>
              <a:ext cx="1800225" cy="1798637"/>
            </a:xfrm>
            <a:custGeom>
              <a:avLst/>
              <a:gdLst>
                <a:gd name="T0" fmla="*/ 8419 w 17010"/>
                <a:gd name="T1" fmla="*/ 0 h 16995"/>
                <a:gd name="T2" fmla="*/ 17010 w 17010"/>
                <a:gd name="T3" fmla="*/ 0 h 16995"/>
                <a:gd name="T4" fmla="*/ 17010 w 17010"/>
                <a:gd name="T5" fmla="*/ 8598 h 16995"/>
                <a:gd name="T6" fmla="*/ 15326 w 17010"/>
                <a:gd name="T7" fmla="*/ 16995 h 16995"/>
                <a:gd name="T8" fmla="*/ 6907 w 17010"/>
                <a:gd name="T9" fmla="*/ 16995 h 16995"/>
                <a:gd name="T10" fmla="*/ 0 w 17010"/>
                <a:gd name="T11" fmla="*/ 15154 h 16995"/>
                <a:gd name="T12" fmla="*/ 0 w 17010"/>
                <a:gd name="T13" fmla="*/ 6744 h 16995"/>
                <a:gd name="T14" fmla="*/ 1698 w 17010"/>
                <a:gd name="T15" fmla="*/ 16823 h 16995"/>
                <a:gd name="T16" fmla="*/ 5051 w 17010"/>
                <a:gd name="T17" fmla="*/ 15312 h 16995"/>
                <a:gd name="T18" fmla="*/ 8419 w 17010"/>
                <a:gd name="T19" fmla="*/ 15312 h 16995"/>
                <a:gd name="T20" fmla="*/ 11786 w 17010"/>
                <a:gd name="T21" fmla="*/ 15312 h 16995"/>
                <a:gd name="T22" fmla="*/ 15154 w 17010"/>
                <a:gd name="T23" fmla="*/ 15312 h 16995"/>
                <a:gd name="T24" fmla="*/ 15326 w 17010"/>
                <a:gd name="T25" fmla="*/ 13645 h 16995"/>
                <a:gd name="T26" fmla="*/ 15326 w 17010"/>
                <a:gd name="T27" fmla="*/ 10281 h 16995"/>
                <a:gd name="T28" fmla="*/ 15326 w 17010"/>
                <a:gd name="T29" fmla="*/ 6916 h 16995"/>
                <a:gd name="T30" fmla="*/ 15326 w 17010"/>
                <a:gd name="T31" fmla="*/ 3551 h 16995"/>
                <a:gd name="T32" fmla="*/ 15326 w 17010"/>
                <a:gd name="T33" fmla="*/ 172 h 16995"/>
                <a:gd name="T34" fmla="*/ 11959 w 17010"/>
                <a:gd name="T35" fmla="*/ 1696 h 16995"/>
                <a:gd name="T36" fmla="*/ 8591 w 17010"/>
                <a:gd name="T37" fmla="*/ 1696 h 16995"/>
                <a:gd name="T38" fmla="*/ 5224 w 17010"/>
                <a:gd name="T39" fmla="*/ 1696 h 16995"/>
                <a:gd name="T40" fmla="*/ 1856 w 17010"/>
                <a:gd name="T41" fmla="*/ 1696 h 16995"/>
                <a:gd name="T42" fmla="*/ 1698 w 17010"/>
                <a:gd name="T43" fmla="*/ 3379 h 16995"/>
                <a:gd name="T44" fmla="*/ 1698 w 17010"/>
                <a:gd name="T45" fmla="*/ 6744 h 16995"/>
                <a:gd name="T46" fmla="*/ 1698 w 17010"/>
                <a:gd name="T47" fmla="*/ 10108 h 16995"/>
                <a:gd name="T48" fmla="*/ 1698 w 17010"/>
                <a:gd name="T49" fmla="*/ 13473 h 16995"/>
                <a:gd name="T50" fmla="*/ 13643 w 17010"/>
                <a:gd name="T51" fmla="*/ 13645 h 16995"/>
                <a:gd name="T52" fmla="*/ 10275 w 17010"/>
                <a:gd name="T53" fmla="*/ 13645 h 16995"/>
                <a:gd name="T54" fmla="*/ 6907 w 17010"/>
                <a:gd name="T55" fmla="*/ 13645 h 16995"/>
                <a:gd name="T56" fmla="*/ 3540 w 17010"/>
                <a:gd name="T57" fmla="*/ 13645 h 16995"/>
                <a:gd name="T58" fmla="*/ 13643 w 17010"/>
                <a:gd name="T59" fmla="*/ 11962 h 16995"/>
                <a:gd name="T60" fmla="*/ 10275 w 17010"/>
                <a:gd name="T61" fmla="*/ 11962 h 16995"/>
                <a:gd name="T62" fmla="*/ 6907 w 17010"/>
                <a:gd name="T63" fmla="*/ 11962 h 16995"/>
                <a:gd name="T64" fmla="*/ 3540 w 17010"/>
                <a:gd name="T65" fmla="*/ 11962 h 16995"/>
                <a:gd name="T66" fmla="*/ 13643 w 17010"/>
                <a:gd name="T67" fmla="*/ 10281 h 16995"/>
                <a:gd name="T68" fmla="*/ 10275 w 17010"/>
                <a:gd name="T69" fmla="*/ 10281 h 16995"/>
                <a:gd name="T70" fmla="*/ 6907 w 17010"/>
                <a:gd name="T71" fmla="*/ 10281 h 16995"/>
                <a:gd name="T72" fmla="*/ 3540 w 17010"/>
                <a:gd name="T73" fmla="*/ 10281 h 16995"/>
                <a:gd name="T74" fmla="*/ 13643 w 17010"/>
                <a:gd name="T75" fmla="*/ 8598 h 16995"/>
                <a:gd name="T76" fmla="*/ 10275 w 17010"/>
                <a:gd name="T77" fmla="*/ 8598 h 16995"/>
                <a:gd name="T78" fmla="*/ 6907 w 17010"/>
                <a:gd name="T79" fmla="*/ 8598 h 16995"/>
                <a:gd name="T80" fmla="*/ 3540 w 17010"/>
                <a:gd name="T81" fmla="*/ 8598 h 16995"/>
                <a:gd name="T82" fmla="*/ 13643 w 17010"/>
                <a:gd name="T83" fmla="*/ 6916 h 16995"/>
                <a:gd name="T84" fmla="*/ 10275 w 17010"/>
                <a:gd name="T85" fmla="*/ 6916 h 16995"/>
                <a:gd name="T86" fmla="*/ 6907 w 17010"/>
                <a:gd name="T87" fmla="*/ 6916 h 16995"/>
                <a:gd name="T88" fmla="*/ 3540 w 17010"/>
                <a:gd name="T89" fmla="*/ 6916 h 16995"/>
                <a:gd name="T90" fmla="*/ 13643 w 17010"/>
                <a:gd name="T91" fmla="*/ 5233 h 16995"/>
                <a:gd name="T92" fmla="*/ 10275 w 17010"/>
                <a:gd name="T93" fmla="*/ 5233 h 16995"/>
                <a:gd name="T94" fmla="*/ 6907 w 17010"/>
                <a:gd name="T95" fmla="*/ 5233 h 16995"/>
                <a:gd name="T96" fmla="*/ 3540 w 17010"/>
                <a:gd name="T97" fmla="*/ 5233 h 16995"/>
                <a:gd name="T98" fmla="*/ 13643 w 17010"/>
                <a:gd name="T99" fmla="*/ 3551 h 16995"/>
                <a:gd name="T100" fmla="*/ 10275 w 17010"/>
                <a:gd name="T101" fmla="*/ 3551 h 16995"/>
                <a:gd name="T102" fmla="*/ 6907 w 17010"/>
                <a:gd name="T103" fmla="*/ 3551 h 16995"/>
                <a:gd name="T104" fmla="*/ 3540 w 17010"/>
                <a:gd name="T105" fmla="*/ 3551 h 16995"/>
                <a:gd name="T106" fmla="*/ 13643 w 17010"/>
                <a:gd name="T107" fmla="*/ 1869 h 16995"/>
                <a:gd name="T108" fmla="*/ 10275 w 17010"/>
                <a:gd name="T109" fmla="*/ 1869 h 16995"/>
                <a:gd name="T110" fmla="*/ 6907 w 17010"/>
                <a:gd name="T111" fmla="*/ 1869 h 16995"/>
                <a:gd name="T112" fmla="*/ 3540 w 17010"/>
                <a:gd name="T113" fmla="*/ 1869 h 16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10" h="16995">
                  <a:moveTo>
                    <a:pt x="0" y="0"/>
                  </a:moveTo>
                  <a:lnTo>
                    <a:pt x="1698" y="0"/>
                  </a:lnTo>
                  <a:lnTo>
                    <a:pt x="1856" y="0"/>
                  </a:lnTo>
                  <a:lnTo>
                    <a:pt x="3367" y="0"/>
                  </a:lnTo>
                  <a:lnTo>
                    <a:pt x="3540" y="0"/>
                  </a:lnTo>
                  <a:lnTo>
                    <a:pt x="5051" y="0"/>
                  </a:lnTo>
                  <a:lnTo>
                    <a:pt x="5224" y="0"/>
                  </a:lnTo>
                  <a:lnTo>
                    <a:pt x="6735" y="0"/>
                  </a:lnTo>
                  <a:lnTo>
                    <a:pt x="6907" y="0"/>
                  </a:lnTo>
                  <a:lnTo>
                    <a:pt x="8419" y="0"/>
                  </a:lnTo>
                  <a:lnTo>
                    <a:pt x="8591" y="0"/>
                  </a:lnTo>
                  <a:lnTo>
                    <a:pt x="10103" y="0"/>
                  </a:lnTo>
                  <a:lnTo>
                    <a:pt x="10275" y="0"/>
                  </a:lnTo>
                  <a:lnTo>
                    <a:pt x="11786" y="0"/>
                  </a:lnTo>
                  <a:lnTo>
                    <a:pt x="11959" y="0"/>
                  </a:lnTo>
                  <a:lnTo>
                    <a:pt x="13470" y="0"/>
                  </a:lnTo>
                  <a:lnTo>
                    <a:pt x="13643" y="0"/>
                  </a:lnTo>
                  <a:lnTo>
                    <a:pt x="15154" y="0"/>
                  </a:lnTo>
                  <a:lnTo>
                    <a:pt x="15326" y="0"/>
                  </a:lnTo>
                  <a:lnTo>
                    <a:pt x="17010" y="0"/>
                  </a:lnTo>
                  <a:lnTo>
                    <a:pt x="17010" y="1696"/>
                  </a:lnTo>
                  <a:lnTo>
                    <a:pt x="17010" y="1869"/>
                  </a:lnTo>
                  <a:lnTo>
                    <a:pt x="17010" y="3379"/>
                  </a:lnTo>
                  <a:lnTo>
                    <a:pt x="17010" y="3551"/>
                  </a:lnTo>
                  <a:lnTo>
                    <a:pt x="17010" y="5061"/>
                  </a:lnTo>
                  <a:lnTo>
                    <a:pt x="17010" y="5233"/>
                  </a:lnTo>
                  <a:lnTo>
                    <a:pt x="17010" y="6744"/>
                  </a:lnTo>
                  <a:lnTo>
                    <a:pt x="17010" y="6916"/>
                  </a:lnTo>
                  <a:lnTo>
                    <a:pt x="17010" y="8425"/>
                  </a:lnTo>
                  <a:lnTo>
                    <a:pt x="17010" y="8598"/>
                  </a:lnTo>
                  <a:lnTo>
                    <a:pt x="17010" y="10108"/>
                  </a:lnTo>
                  <a:lnTo>
                    <a:pt x="17010" y="10281"/>
                  </a:lnTo>
                  <a:lnTo>
                    <a:pt x="17010" y="11790"/>
                  </a:lnTo>
                  <a:lnTo>
                    <a:pt x="17010" y="11962"/>
                  </a:lnTo>
                  <a:lnTo>
                    <a:pt x="17010" y="13473"/>
                  </a:lnTo>
                  <a:lnTo>
                    <a:pt x="17010" y="13645"/>
                  </a:lnTo>
                  <a:lnTo>
                    <a:pt x="17010" y="15154"/>
                  </a:lnTo>
                  <a:lnTo>
                    <a:pt x="17010" y="15312"/>
                  </a:lnTo>
                  <a:lnTo>
                    <a:pt x="17010" y="16995"/>
                  </a:lnTo>
                  <a:lnTo>
                    <a:pt x="15326" y="16995"/>
                  </a:lnTo>
                  <a:lnTo>
                    <a:pt x="15154" y="16995"/>
                  </a:lnTo>
                  <a:lnTo>
                    <a:pt x="13643" y="16995"/>
                  </a:lnTo>
                  <a:lnTo>
                    <a:pt x="13470" y="16995"/>
                  </a:lnTo>
                  <a:lnTo>
                    <a:pt x="11959" y="16995"/>
                  </a:lnTo>
                  <a:lnTo>
                    <a:pt x="11786" y="16995"/>
                  </a:lnTo>
                  <a:lnTo>
                    <a:pt x="10275" y="16995"/>
                  </a:lnTo>
                  <a:lnTo>
                    <a:pt x="10103" y="16995"/>
                  </a:lnTo>
                  <a:lnTo>
                    <a:pt x="8591" y="16995"/>
                  </a:lnTo>
                  <a:lnTo>
                    <a:pt x="8419" y="16995"/>
                  </a:lnTo>
                  <a:lnTo>
                    <a:pt x="6907" y="16995"/>
                  </a:lnTo>
                  <a:lnTo>
                    <a:pt x="6735" y="16995"/>
                  </a:lnTo>
                  <a:lnTo>
                    <a:pt x="5224" y="16995"/>
                  </a:lnTo>
                  <a:lnTo>
                    <a:pt x="5051" y="16995"/>
                  </a:lnTo>
                  <a:lnTo>
                    <a:pt x="3540" y="16995"/>
                  </a:lnTo>
                  <a:lnTo>
                    <a:pt x="3367" y="16995"/>
                  </a:lnTo>
                  <a:lnTo>
                    <a:pt x="1856" y="16995"/>
                  </a:lnTo>
                  <a:lnTo>
                    <a:pt x="1698" y="16995"/>
                  </a:lnTo>
                  <a:lnTo>
                    <a:pt x="0" y="16995"/>
                  </a:lnTo>
                  <a:lnTo>
                    <a:pt x="0" y="15312"/>
                  </a:lnTo>
                  <a:lnTo>
                    <a:pt x="0" y="15154"/>
                  </a:lnTo>
                  <a:lnTo>
                    <a:pt x="0" y="13645"/>
                  </a:lnTo>
                  <a:lnTo>
                    <a:pt x="0" y="13473"/>
                  </a:lnTo>
                  <a:lnTo>
                    <a:pt x="0" y="11962"/>
                  </a:lnTo>
                  <a:lnTo>
                    <a:pt x="0" y="11790"/>
                  </a:lnTo>
                  <a:lnTo>
                    <a:pt x="0" y="10281"/>
                  </a:lnTo>
                  <a:lnTo>
                    <a:pt x="0" y="10108"/>
                  </a:lnTo>
                  <a:lnTo>
                    <a:pt x="0" y="8598"/>
                  </a:lnTo>
                  <a:lnTo>
                    <a:pt x="0" y="8425"/>
                  </a:lnTo>
                  <a:lnTo>
                    <a:pt x="0" y="6916"/>
                  </a:lnTo>
                  <a:lnTo>
                    <a:pt x="0" y="6744"/>
                  </a:lnTo>
                  <a:lnTo>
                    <a:pt x="0" y="5233"/>
                  </a:lnTo>
                  <a:lnTo>
                    <a:pt x="0" y="5061"/>
                  </a:lnTo>
                  <a:lnTo>
                    <a:pt x="0" y="3551"/>
                  </a:lnTo>
                  <a:lnTo>
                    <a:pt x="0" y="3379"/>
                  </a:lnTo>
                  <a:lnTo>
                    <a:pt x="0" y="1869"/>
                  </a:lnTo>
                  <a:lnTo>
                    <a:pt x="0" y="1696"/>
                  </a:lnTo>
                  <a:lnTo>
                    <a:pt x="0" y="0"/>
                  </a:lnTo>
                  <a:close/>
                  <a:moveTo>
                    <a:pt x="172" y="15312"/>
                  </a:moveTo>
                  <a:lnTo>
                    <a:pt x="1698" y="15312"/>
                  </a:lnTo>
                  <a:lnTo>
                    <a:pt x="1698" y="16823"/>
                  </a:lnTo>
                  <a:lnTo>
                    <a:pt x="172" y="16823"/>
                  </a:lnTo>
                  <a:lnTo>
                    <a:pt x="172" y="15312"/>
                  </a:lnTo>
                  <a:close/>
                  <a:moveTo>
                    <a:pt x="1856" y="16823"/>
                  </a:moveTo>
                  <a:lnTo>
                    <a:pt x="1856" y="15312"/>
                  </a:lnTo>
                  <a:lnTo>
                    <a:pt x="3367" y="15312"/>
                  </a:lnTo>
                  <a:lnTo>
                    <a:pt x="3367" y="16823"/>
                  </a:lnTo>
                  <a:lnTo>
                    <a:pt x="1856" y="16823"/>
                  </a:lnTo>
                  <a:close/>
                  <a:moveTo>
                    <a:pt x="3540" y="16823"/>
                  </a:moveTo>
                  <a:lnTo>
                    <a:pt x="3540" y="15312"/>
                  </a:lnTo>
                  <a:lnTo>
                    <a:pt x="5051" y="15312"/>
                  </a:lnTo>
                  <a:lnTo>
                    <a:pt x="5051" y="16823"/>
                  </a:lnTo>
                  <a:lnTo>
                    <a:pt x="3540" y="16823"/>
                  </a:lnTo>
                  <a:close/>
                  <a:moveTo>
                    <a:pt x="5224" y="16823"/>
                  </a:moveTo>
                  <a:lnTo>
                    <a:pt x="5224" y="15312"/>
                  </a:lnTo>
                  <a:lnTo>
                    <a:pt x="6735" y="15312"/>
                  </a:lnTo>
                  <a:lnTo>
                    <a:pt x="6735" y="16823"/>
                  </a:lnTo>
                  <a:lnTo>
                    <a:pt x="5224" y="16823"/>
                  </a:lnTo>
                  <a:close/>
                  <a:moveTo>
                    <a:pt x="6907" y="16823"/>
                  </a:moveTo>
                  <a:lnTo>
                    <a:pt x="6907" y="15312"/>
                  </a:lnTo>
                  <a:lnTo>
                    <a:pt x="8419" y="15312"/>
                  </a:lnTo>
                  <a:lnTo>
                    <a:pt x="8419" y="16823"/>
                  </a:lnTo>
                  <a:lnTo>
                    <a:pt x="6907" y="16823"/>
                  </a:lnTo>
                  <a:close/>
                  <a:moveTo>
                    <a:pt x="8591" y="16823"/>
                  </a:moveTo>
                  <a:lnTo>
                    <a:pt x="8591" y="15312"/>
                  </a:lnTo>
                  <a:lnTo>
                    <a:pt x="10103" y="15312"/>
                  </a:lnTo>
                  <a:lnTo>
                    <a:pt x="10103" y="16823"/>
                  </a:lnTo>
                  <a:lnTo>
                    <a:pt x="8591" y="16823"/>
                  </a:lnTo>
                  <a:close/>
                  <a:moveTo>
                    <a:pt x="10275" y="16823"/>
                  </a:moveTo>
                  <a:lnTo>
                    <a:pt x="10275" y="15312"/>
                  </a:lnTo>
                  <a:lnTo>
                    <a:pt x="11786" y="15312"/>
                  </a:lnTo>
                  <a:lnTo>
                    <a:pt x="11786" y="16823"/>
                  </a:lnTo>
                  <a:lnTo>
                    <a:pt x="10275" y="16823"/>
                  </a:lnTo>
                  <a:close/>
                  <a:moveTo>
                    <a:pt x="11959" y="16823"/>
                  </a:moveTo>
                  <a:lnTo>
                    <a:pt x="11959" y="15312"/>
                  </a:lnTo>
                  <a:lnTo>
                    <a:pt x="13470" y="15312"/>
                  </a:lnTo>
                  <a:lnTo>
                    <a:pt x="13470" y="16823"/>
                  </a:lnTo>
                  <a:lnTo>
                    <a:pt x="11959" y="16823"/>
                  </a:lnTo>
                  <a:close/>
                  <a:moveTo>
                    <a:pt x="13643" y="16823"/>
                  </a:moveTo>
                  <a:lnTo>
                    <a:pt x="13643" y="15312"/>
                  </a:lnTo>
                  <a:lnTo>
                    <a:pt x="15154" y="15312"/>
                  </a:lnTo>
                  <a:lnTo>
                    <a:pt x="15154" y="16823"/>
                  </a:lnTo>
                  <a:lnTo>
                    <a:pt x="13643" y="16823"/>
                  </a:lnTo>
                  <a:close/>
                  <a:moveTo>
                    <a:pt x="15326" y="16823"/>
                  </a:moveTo>
                  <a:lnTo>
                    <a:pt x="15326" y="15312"/>
                  </a:lnTo>
                  <a:lnTo>
                    <a:pt x="16838" y="15312"/>
                  </a:lnTo>
                  <a:lnTo>
                    <a:pt x="16838" y="16823"/>
                  </a:lnTo>
                  <a:lnTo>
                    <a:pt x="15326" y="16823"/>
                  </a:lnTo>
                  <a:close/>
                  <a:moveTo>
                    <a:pt x="16838" y="15154"/>
                  </a:moveTo>
                  <a:lnTo>
                    <a:pt x="15326" y="15154"/>
                  </a:lnTo>
                  <a:lnTo>
                    <a:pt x="15326" y="13645"/>
                  </a:lnTo>
                  <a:lnTo>
                    <a:pt x="16838" y="13645"/>
                  </a:lnTo>
                  <a:lnTo>
                    <a:pt x="16838" y="15154"/>
                  </a:lnTo>
                  <a:close/>
                  <a:moveTo>
                    <a:pt x="16838" y="13473"/>
                  </a:moveTo>
                  <a:lnTo>
                    <a:pt x="15326" y="13473"/>
                  </a:lnTo>
                  <a:lnTo>
                    <a:pt x="15326" y="11962"/>
                  </a:lnTo>
                  <a:lnTo>
                    <a:pt x="16838" y="11962"/>
                  </a:lnTo>
                  <a:lnTo>
                    <a:pt x="16838" y="13473"/>
                  </a:lnTo>
                  <a:close/>
                  <a:moveTo>
                    <a:pt x="16838" y="11790"/>
                  </a:moveTo>
                  <a:lnTo>
                    <a:pt x="15326" y="11790"/>
                  </a:lnTo>
                  <a:lnTo>
                    <a:pt x="15326" y="10281"/>
                  </a:lnTo>
                  <a:lnTo>
                    <a:pt x="16838" y="10281"/>
                  </a:lnTo>
                  <a:lnTo>
                    <a:pt x="16838" y="11790"/>
                  </a:lnTo>
                  <a:close/>
                  <a:moveTo>
                    <a:pt x="16838" y="10108"/>
                  </a:moveTo>
                  <a:lnTo>
                    <a:pt x="15326" y="10108"/>
                  </a:lnTo>
                  <a:lnTo>
                    <a:pt x="15326" y="8598"/>
                  </a:lnTo>
                  <a:lnTo>
                    <a:pt x="16838" y="8598"/>
                  </a:lnTo>
                  <a:lnTo>
                    <a:pt x="16838" y="10108"/>
                  </a:lnTo>
                  <a:close/>
                  <a:moveTo>
                    <a:pt x="16838" y="8425"/>
                  </a:moveTo>
                  <a:lnTo>
                    <a:pt x="15326" y="8425"/>
                  </a:lnTo>
                  <a:lnTo>
                    <a:pt x="15326" y="6916"/>
                  </a:lnTo>
                  <a:lnTo>
                    <a:pt x="16838" y="6916"/>
                  </a:lnTo>
                  <a:lnTo>
                    <a:pt x="16838" y="8425"/>
                  </a:lnTo>
                  <a:close/>
                  <a:moveTo>
                    <a:pt x="16838" y="6744"/>
                  </a:moveTo>
                  <a:lnTo>
                    <a:pt x="15326" y="6744"/>
                  </a:lnTo>
                  <a:lnTo>
                    <a:pt x="15326" y="5233"/>
                  </a:lnTo>
                  <a:lnTo>
                    <a:pt x="16838" y="5233"/>
                  </a:lnTo>
                  <a:lnTo>
                    <a:pt x="16838" y="6744"/>
                  </a:lnTo>
                  <a:close/>
                  <a:moveTo>
                    <a:pt x="16838" y="5061"/>
                  </a:moveTo>
                  <a:lnTo>
                    <a:pt x="15326" y="5061"/>
                  </a:lnTo>
                  <a:lnTo>
                    <a:pt x="15326" y="3551"/>
                  </a:lnTo>
                  <a:lnTo>
                    <a:pt x="16838" y="3551"/>
                  </a:lnTo>
                  <a:lnTo>
                    <a:pt x="16838" y="5061"/>
                  </a:lnTo>
                  <a:close/>
                  <a:moveTo>
                    <a:pt x="16838" y="3379"/>
                  </a:moveTo>
                  <a:lnTo>
                    <a:pt x="15326" y="3379"/>
                  </a:lnTo>
                  <a:lnTo>
                    <a:pt x="15326" y="1869"/>
                  </a:lnTo>
                  <a:lnTo>
                    <a:pt x="16838" y="1869"/>
                  </a:lnTo>
                  <a:lnTo>
                    <a:pt x="16838" y="3379"/>
                  </a:lnTo>
                  <a:close/>
                  <a:moveTo>
                    <a:pt x="16838" y="1696"/>
                  </a:moveTo>
                  <a:lnTo>
                    <a:pt x="15326" y="1696"/>
                  </a:lnTo>
                  <a:lnTo>
                    <a:pt x="15326" y="172"/>
                  </a:lnTo>
                  <a:lnTo>
                    <a:pt x="16838" y="172"/>
                  </a:lnTo>
                  <a:lnTo>
                    <a:pt x="16838" y="1696"/>
                  </a:lnTo>
                  <a:close/>
                  <a:moveTo>
                    <a:pt x="15154" y="172"/>
                  </a:moveTo>
                  <a:lnTo>
                    <a:pt x="15154" y="1696"/>
                  </a:lnTo>
                  <a:lnTo>
                    <a:pt x="13643" y="1696"/>
                  </a:lnTo>
                  <a:lnTo>
                    <a:pt x="13643" y="172"/>
                  </a:lnTo>
                  <a:lnTo>
                    <a:pt x="15154" y="172"/>
                  </a:lnTo>
                  <a:close/>
                  <a:moveTo>
                    <a:pt x="13470" y="172"/>
                  </a:moveTo>
                  <a:lnTo>
                    <a:pt x="13470" y="1696"/>
                  </a:lnTo>
                  <a:lnTo>
                    <a:pt x="11959" y="1696"/>
                  </a:lnTo>
                  <a:lnTo>
                    <a:pt x="11959" y="172"/>
                  </a:lnTo>
                  <a:lnTo>
                    <a:pt x="13470" y="172"/>
                  </a:lnTo>
                  <a:close/>
                  <a:moveTo>
                    <a:pt x="11786" y="172"/>
                  </a:moveTo>
                  <a:lnTo>
                    <a:pt x="11786" y="1696"/>
                  </a:lnTo>
                  <a:lnTo>
                    <a:pt x="10275" y="1696"/>
                  </a:lnTo>
                  <a:lnTo>
                    <a:pt x="10275" y="172"/>
                  </a:lnTo>
                  <a:lnTo>
                    <a:pt x="11786" y="172"/>
                  </a:lnTo>
                  <a:close/>
                  <a:moveTo>
                    <a:pt x="10103" y="172"/>
                  </a:moveTo>
                  <a:lnTo>
                    <a:pt x="10103" y="1696"/>
                  </a:lnTo>
                  <a:lnTo>
                    <a:pt x="8591" y="1696"/>
                  </a:lnTo>
                  <a:lnTo>
                    <a:pt x="8591" y="172"/>
                  </a:lnTo>
                  <a:lnTo>
                    <a:pt x="10103" y="172"/>
                  </a:lnTo>
                  <a:close/>
                  <a:moveTo>
                    <a:pt x="8419" y="172"/>
                  </a:moveTo>
                  <a:lnTo>
                    <a:pt x="8419" y="1696"/>
                  </a:lnTo>
                  <a:lnTo>
                    <a:pt x="6907" y="1696"/>
                  </a:lnTo>
                  <a:lnTo>
                    <a:pt x="6907" y="172"/>
                  </a:lnTo>
                  <a:lnTo>
                    <a:pt x="8419" y="172"/>
                  </a:lnTo>
                  <a:close/>
                  <a:moveTo>
                    <a:pt x="6735" y="172"/>
                  </a:moveTo>
                  <a:lnTo>
                    <a:pt x="6735" y="1696"/>
                  </a:lnTo>
                  <a:lnTo>
                    <a:pt x="5224" y="1696"/>
                  </a:lnTo>
                  <a:lnTo>
                    <a:pt x="5224" y="172"/>
                  </a:lnTo>
                  <a:lnTo>
                    <a:pt x="6735" y="172"/>
                  </a:lnTo>
                  <a:close/>
                  <a:moveTo>
                    <a:pt x="5051" y="172"/>
                  </a:moveTo>
                  <a:lnTo>
                    <a:pt x="5051" y="1696"/>
                  </a:lnTo>
                  <a:lnTo>
                    <a:pt x="3540" y="1696"/>
                  </a:lnTo>
                  <a:lnTo>
                    <a:pt x="3540" y="172"/>
                  </a:lnTo>
                  <a:lnTo>
                    <a:pt x="5051" y="172"/>
                  </a:lnTo>
                  <a:close/>
                  <a:moveTo>
                    <a:pt x="3367" y="172"/>
                  </a:moveTo>
                  <a:lnTo>
                    <a:pt x="3367" y="1696"/>
                  </a:lnTo>
                  <a:lnTo>
                    <a:pt x="1856" y="1696"/>
                  </a:lnTo>
                  <a:lnTo>
                    <a:pt x="1856" y="172"/>
                  </a:lnTo>
                  <a:lnTo>
                    <a:pt x="3367" y="172"/>
                  </a:lnTo>
                  <a:close/>
                  <a:moveTo>
                    <a:pt x="1698" y="172"/>
                  </a:moveTo>
                  <a:lnTo>
                    <a:pt x="1698" y="1696"/>
                  </a:lnTo>
                  <a:lnTo>
                    <a:pt x="172" y="1696"/>
                  </a:lnTo>
                  <a:lnTo>
                    <a:pt x="172" y="172"/>
                  </a:lnTo>
                  <a:lnTo>
                    <a:pt x="1698" y="172"/>
                  </a:lnTo>
                  <a:close/>
                  <a:moveTo>
                    <a:pt x="172" y="1869"/>
                  </a:moveTo>
                  <a:lnTo>
                    <a:pt x="1698" y="1869"/>
                  </a:lnTo>
                  <a:lnTo>
                    <a:pt x="1698" y="3379"/>
                  </a:lnTo>
                  <a:lnTo>
                    <a:pt x="172" y="3379"/>
                  </a:lnTo>
                  <a:lnTo>
                    <a:pt x="172" y="1869"/>
                  </a:lnTo>
                  <a:close/>
                  <a:moveTo>
                    <a:pt x="172" y="3551"/>
                  </a:moveTo>
                  <a:lnTo>
                    <a:pt x="1698" y="3551"/>
                  </a:lnTo>
                  <a:lnTo>
                    <a:pt x="1698" y="5061"/>
                  </a:lnTo>
                  <a:lnTo>
                    <a:pt x="172" y="5061"/>
                  </a:lnTo>
                  <a:lnTo>
                    <a:pt x="172" y="3551"/>
                  </a:lnTo>
                  <a:close/>
                  <a:moveTo>
                    <a:pt x="172" y="5233"/>
                  </a:moveTo>
                  <a:lnTo>
                    <a:pt x="1698" y="5233"/>
                  </a:lnTo>
                  <a:lnTo>
                    <a:pt x="1698" y="6744"/>
                  </a:lnTo>
                  <a:lnTo>
                    <a:pt x="172" y="6744"/>
                  </a:lnTo>
                  <a:lnTo>
                    <a:pt x="172" y="5233"/>
                  </a:lnTo>
                  <a:close/>
                  <a:moveTo>
                    <a:pt x="172" y="6916"/>
                  </a:moveTo>
                  <a:lnTo>
                    <a:pt x="1698" y="6916"/>
                  </a:lnTo>
                  <a:lnTo>
                    <a:pt x="1698" y="8425"/>
                  </a:lnTo>
                  <a:lnTo>
                    <a:pt x="172" y="8425"/>
                  </a:lnTo>
                  <a:lnTo>
                    <a:pt x="172" y="6916"/>
                  </a:lnTo>
                  <a:close/>
                  <a:moveTo>
                    <a:pt x="172" y="8598"/>
                  </a:moveTo>
                  <a:lnTo>
                    <a:pt x="1698" y="8598"/>
                  </a:lnTo>
                  <a:lnTo>
                    <a:pt x="1698" y="10108"/>
                  </a:lnTo>
                  <a:lnTo>
                    <a:pt x="172" y="10108"/>
                  </a:lnTo>
                  <a:lnTo>
                    <a:pt x="172" y="8598"/>
                  </a:lnTo>
                  <a:close/>
                  <a:moveTo>
                    <a:pt x="172" y="10281"/>
                  </a:moveTo>
                  <a:lnTo>
                    <a:pt x="1698" y="10281"/>
                  </a:lnTo>
                  <a:lnTo>
                    <a:pt x="1698" y="11790"/>
                  </a:lnTo>
                  <a:lnTo>
                    <a:pt x="172" y="11790"/>
                  </a:lnTo>
                  <a:lnTo>
                    <a:pt x="172" y="10281"/>
                  </a:lnTo>
                  <a:close/>
                  <a:moveTo>
                    <a:pt x="172" y="11962"/>
                  </a:moveTo>
                  <a:lnTo>
                    <a:pt x="1698" y="11962"/>
                  </a:lnTo>
                  <a:lnTo>
                    <a:pt x="1698" y="13473"/>
                  </a:lnTo>
                  <a:lnTo>
                    <a:pt x="172" y="13473"/>
                  </a:lnTo>
                  <a:lnTo>
                    <a:pt x="172" y="11962"/>
                  </a:lnTo>
                  <a:close/>
                  <a:moveTo>
                    <a:pt x="172" y="13645"/>
                  </a:moveTo>
                  <a:lnTo>
                    <a:pt x="1698" y="13645"/>
                  </a:lnTo>
                  <a:lnTo>
                    <a:pt x="1698" y="15154"/>
                  </a:lnTo>
                  <a:lnTo>
                    <a:pt x="172" y="15154"/>
                  </a:lnTo>
                  <a:lnTo>
                    <a:pt x="172" y="13645"/>
                  </a:lnTo>
                  <a:close/>
                  <a:moveTo>
                    <a:pt x="15154" y="15154"/>
                  </a:moveTo>
                  <a:lnTo>
                    <a:pt x="13643" y="15154"/>
                  </a:lnTo>
                  <a:lnTo>
                    <a:pt x="13643" y="13645"/>
                  </a:lnTo>
                  <a:lnTo>
                    <a:pt x="15154" y="13645"/>
                  </a:lnTo>
                  <a:lnTo>
                    <a:pt x="15154" y="15154"/>
                  </a:lnTo>
                  <a:close/>
                  <a:moveTo>
                    <a:pt x="13470" y="15154"/>
                  </a:moveTo>
                  <a:lnTo>
                    <a:pt x="11959" y="15154"/>
                  </a:lnTo>
                  <a:lnTo>
                    <a:pt x="11959" y="13645"/>
                  </a:lnTo>
                  <a:lnTo>
                    <a:pt x="13470" y="13645"/>
                  </a:lnTo>
                  <a:lnTo>
                    <a:pt x="13470" y="15154"/>
                  </a:lnTo>
                  <a:close/>
                  <a:moveTo>
                    <a:pt x="11786" y="15154"/>
                  </a:moveTo>
                  <a:lnTo>
                    <a:pt x="10275" y="15154"/>
                  </a:lnTo>
                  <a:lnTo>
                    <a:pt x="10275" y="13645"/>
                  </a:lnTo>
                  <a:lnTo>
                    <a:pt x="11786" y="13645"/>
                  </a:lnTo>
                  <a:lnTo>
                    <a:pt x="11786" y="15154"/>
                  </a:lnTo>
                  <a:close/>
                  <a:moveTo>
                    <a:pt x="10103" y="15154"/>
                  </a:moveTo>
                  <a:lnTo>
                    <a:pt x="8591" y="15154"/>
                  </a:lnTo>
                  <a:lnTo>
                    <a:pt x="8591" y="13645"/>
                  </a:lnTo>
                  <a:lnTo>
                    <a:pt x="10103" y="13645"/>
                  </a:lnTo>
                  <a:lnTo>
                    <a:pt x="10103" y="15154"/>
                  </a:lnTo>
                  <a:close/>
                  <a:moveTo>
                    <a:pt x="8419" y="15154"/>
                  </a:moveTo>
                  <a:lnTo>
                    <a:pt x="6907" y="15154"/>
                  </a:lnTo>
                  <a:lnTo>
                    <a:pt x="6907" y="13645"/>
                  </a:lnTo>
                  <a:lnTo>
                    <a:pt x="8419" y="13645"/>
                  </a:lnTo>
                  <a:lnTo>
                    <a:pt x="8419" y="15154"/>
                  </a:lnTo>
                  <a:close/>
                  <a:moveTo>
                    <a:pt x="6735" y="15154"/>
                  </a:moveTo>
                  <a:lnTo>
                    <a:pt x="5224" y="15154"/>
                  </a:lnTo>
                  <a:lnTo>
                    <a:pt x="5224" y="13645"/>
                  </a:lnTo>
                  <a:lnTo>
                    <a:pt x="6735" y="13645"/>
                  </a:lnTo>
                  <a:lnTo>
                    <a:pt x="6735" y="15154"/>
                  </a:lnTo>
                  <a:close/>
                  <a:moveTo>
                    <a:pt x="5051" y="15154"/>
                  </a:moveTo>
                  <a:lnTo>
                    <a:pt x="3540" y="15154"/>
                  </a:lnTo>
                  <a:lnTo>
                    <a:pt x="3540" y="13645"/>
                  </a:lnTo>
                  <a:lnTo>
                    <a:pt x="5051" y="13645"/>
                  </a:lnTo>
                  <a:lnTo>
                    <a:pt x="5051" y="15154"/>
                  </a:lnTo>
                  <a:close/>
                  <a:moveTo>
                    <a:pt x="3367" y="15154"/>
                  </a:moveTo>
                  <a:lnTo>
                    <a:pt x="1856" y="15154"/>
                  </a:lnTo>
                  <a:lnTo>
                    <a:pt x="1856" y="13645"/>
                  </a:lnTo>
                  <a:lnTo>
                    <a:pt x="3367" y="13645"/>
                  </a:lnTo>
                  <a:lnTo>
                    <a:pt x="3367" y="15154"/>
                  </a:lnTo>
                  <a:close/>
                  <a:moveTo>
                    <a:pt x="15154" y="13473"/>
                  </a:moveTo>
                  <a:lnTo>
                    <a:pt x="13643" y="13473"/>
                  </a:lnTo>
                  <a:lnTo>
                    <a:pt x="13643" y="11962"/>
                  </a:lnTo>
                  <a:lnTo>
                    <a:pt x="15154" y="11962"/>
                  </a:lnTo>
                  <a:lnTo>
                    <a:pt x="15154" y="13473"/>
                  </a:lnTo>
                  <a:close/>
                  <a:moveTo>
                    <a:pt x="13470" y="13473"/>
                  </a:moveTo>
                  <a:lnTo>
                    <a:pt x="11959" y="13473"/>
                  </a:lnTo>
                  <a:lnTo>
                    <a:pt x="11959" y="11962"/>
                  </a:lnTo>
                  <a:lnTo>
                    <a:pt x="13470" y="11962"/>
                  </a:lnTo>
                  <a:lnTo>
                    <a:pt x="13470" y="13473"/>
                  </a:lnTo>
                  <a:close/>
                  <a:moveTo>
                    <a:pt x="11786" y="13473"/>
                  </a:moveTo>
                  <a:lnTo>
                    <a:pt x="10275" y="13473"/>
                  </a:lnTo>
                  <a:lnTo>
                    <a:pt x="10275" y="11962"/>
                  </a:lnTo>
                  <a:lnTo>
                    <a:pt x="11786" y="11962"/>
                  </a:lnTo>
                  <a:lnTo>
                    <a:pt x="11786" y="13473"/>
                  </a:lnTo>
                  <a:close/>
                  <a:moveTo>
                    <a:pt x="10103" y="13473"/>
                  </a:moveTo>
                  <a:lnTo>
                    <a:pt x="8591" y="13473"/>
                  </a:lnTo>
                  <a:lnTo>
                    <a:pt x="8591" y="11962"/>
                  </a:lnTo>
                  <a:lnTo>
                    <a:pt x="10103" y="11962"/>
                  </a:lnTo>
                  <a:lnTo>
                    <a:pt x="10103" y="13473"/>
                  </a:lnTo>
                  <a:close/>
                  <a:moveTo>
                    <a:pt x="8419" y="13473"/>
                  </a:moveTo>
                  <a:lnTo>
                    <a:pt x="6907" y="13473"/>
                  </a:lnTo>
                  <a:lnTo>
                    <a:pt x="6907" y="11962"/>
                  </a:lnTo>
                  <a:lnTo>
                    <a:pt x="8419" y="11962"/>
                  </a:lnTo>
                  <a:lnTo>
                    <a:pt x="8419" y="13473"/>
                  </a:lnTo>
                  <a:close/>
                  <a:moveTo>
                    <a:pt x="6735" y="13473"/>
                  </a:moveTo>
                  <a:lnTo>
                    <a:pt x="5224" y="13473"/>
                  </a:lnTo>
                  <a:lnTo>
                    <a:pt x="5224" y="11962"/>
                  </a:lnTo>
                  <a:lnTo>
                    <a:pt x="6735" y="11962"/>
                  </a:lnTo>
                  <a:lnTo>
                    <a:pt x="6735" y="13473"/>
                  </a:lnTo>
                  <a:close/>
                  <a:moveTo>
                    <a:pt x="5051" y="13473"/>
                  </a:moveTo>
                  <a:lnTo>
                    <a:pt x="3540" y="13473"/>
                  </a:lnTo>
                  <a:lnTo>
                    <a:pt x="3540" y="11962"/>
                  </a:lnTo>
                  <a:lnTo>
                    <a:pt x="5051" y="11962"/>
                  </a:lnTo>
                  <a:lnTo>
                    <a:pt x="5051" y="13473"/>
                  </a:lnTo>
                  <a:close/>
                  <a:moveTo>
                    <a:pt x="3367" y="13473"/>
                  </a:moveTo>
                  <a:lnTo>
                    <a:pt x="1856" y="13473"/>
                  </a:lnTo>
                  <a:lnTo>
                    <a:pt x="1856" y="11962"/>
                  </a:lnTo>
                  <a:lnTo>
                    <a:pt x="3367" y="11962"/>
                  </a:lnTo>
                  <a:lnTo>
                    <a:pt x="3367" y="13473"/>
                  </a:lnTo>
                  <a:close/>
                  <a:moveTo>
                    <a:pt x="15154" y="11790"/>
                  </a:moveTo>
                  <a:lnTo>
                    <a:pt x="13643" y="11790"/>
                  </a:lnTo>
                  <a:lnTo>
                    <a:pt x="13643" y="10281"/>
                  </a:lnTo>
                  <a:lnTo>
                    <a:pt x="15154" y="10281"/>
                  </a:lnTo>
                  <a:lnTo>
                    <a:pt x="15154" y="11790"/>
                  </a:lnTo>
                  <a:close/>
                  <a:moveTo>
                    <a:pt x="13470" y="11790"/>
                  </a:moveTo>
                  <a:lnTo>
                    <a:pt x="11959" y="11790"/>
                  </a:lnTo>
                  <a:lnTo>
                    <a:pt x="11959" y="10281"/>
                  </a:lnTo>
                  <a:lnTo>
                    <a:pt x="13470" y="10281"/>
                  </a:lnTo>
                  <a:lnTo>
                    <a:pt x="13470" y="11790"/>
                  </a:lnTo>
                  <a:close/>
                  <a:moveTo>
                    <a:pt x="11786" y="11790"/>
                  </a:moveTo>
                  <a:lnTo>
                    <a:pt x="10275" y="11790"/>
                  </a:lnTo>
                  <a:lnTo>
                    <a:pt x="10275" y="10281"/>
                  </a:lnTo>
                  <a:lnTo>
                    <a:pt x="11786" y="10281"/>
                  </a:lnTo>
                  <a:lnTo>
                    <a:pt x="11786" y="11790"/>
                  </a:lnTo>
                  <a:close/>
                  <a:moveTo>
                    <a:pt x="10103" y="11790"/>
                  </a:moveTo>
                  <a:lnTo>
                    <a:pt x="8591" y="11790"/>
                  </a:lnTo>
                  <a:lnTo>
                    <a:pt x="8591" y="10281"/>
                  </a:lnTo>
                  <a:lnTo>
                    <a:pt x="10103" y="10281"/>
                  </a:lnTo>
                  <a:lnTo>
                    <a:pt x="10103" y="11790"/>
                  </a:lnTo>
                  <a:close/>
                  <a:moveTo>
                    <a:pt x="8419" y="11790"/>
                  </a:moveTo>
                  <a:lnTo>
                    <a:pt x="6907" y="11790"/>
                  </a:lnTo>
                  <a:lnTo>
                    <a:pt x="6907" y="10281"/>
                  </a:lnTo>
                  <a:lnTo>
                    <a:pt x="8419" y="10281"/>
                  </a:lnTo>
                  <a:lnTo>
                    <a:pt x="8419" y="11790"/>
                  </a:lnTo>
                  <a:close/>
                  <a:moveTo>
                    <a:pt x="6735" y="11790"/>
                  </a:moveTo>
                  <a:lnTo>
                    <a:pt x="5224" y="11790"/>
                  </a:lnTo>
                  <a:lnTo>
                    <a:pt x="5224" y="10281"/>
                  </a:lnTo>
                  <a:lnTo>
                    <a:pt x="6735" y="10281"/>
                  </a:lnTo>
                  <a:lnTo>
                    <a:pt x="6735" y="11790"/>
                  </a:lnTo>
                  <a:close/>
                  <a:moveTo>
                    <a:pt x="5051" y="11790"/>
                  </a:moveTo>
                  <a:lnTo>
                    <a:pt x="3540" y="11790"/>
                  </a:lnTo>
                  <a:lnTo>
                    <a:pt x="3540" y="10281"/>
                  </a:lnTo>
                  <a:lnTo>
                    <a:pt x="5051" y="10281"/>
                  </a:lnTo>
                  <a:lnTo>
                    <a:pt x="5051" y="11790"/>
                  </a:lnTo>
                  <a:close/>
                  <a:moveTo>
                    <a:pt x="3367" y="11790"/>
                  </a:moveTo>
                  <a:lnTo>
                    <a:pt x="1856" y="11790"/>
                  </a:lnTo>
                  <a:lnTo>
                    <a:pt x="1856" y="10281"/>
                  </a:lnTo>
                  <a:lnTo>
                    <a:pt x="3367" y="10281"/>
                  </a:lnTo>
                  <a:lnTo>
                    <a:pt x="3367" y="11790"/>
                  </a:lnTo>
                  <a:close/>
                  <a:moveTo>
                    <a:pt x="15154" y="10108"/>
                  </a:moveTo>
                  <a:lnTo>
                    <a:pt x="13643" y="10108"/>
                  </a:lnTo>
                  <a:lnTo>
                    <a:pt x="13643" y="8598"/>
                  </a:lnTo>
                  <a:lnTo>
                    <a:pt x="15154" y="8598"/>
                  </a:lnTo>
                  <a:lnTo>
                    <a:pt x="15154" y="10108"/>
                  </a:lnTo>
                  <a:close/>
                  <a:moveTo>
                    <a:pt x="13470" y="10108"/>
                  </a:moveTo>
                  <a:lnTo>
                    <a:pt x="11959" y="10108"/>
                  </a:lnTo>
                  <a:lnTo>
                    <a:pt x="11959" y="8598"/>
                  </a:lnTo>
                  <a:lnTo>
                    <a:pt x="13470" y="8598"/>
                  </a:lnTo>
                  <a:lnTo>
                    <a:pt x="13470" y="10108"/>
                  </a:lnTo>
                  <a:close/>
                  <a:moveTo>
                    <a:pt x="11786" y="10108"/>
                  </a:moveTo>
                  <a:lnTo>
                    <a:pt x="10275" y="10108"/>
                  </a:lnTo>
                  <a:lnTo>
                    <a:pt x="10275" y="8598"/>
                  </a:lnTo>
                  <a:lnTo>
                    <a:pt x="11786" y="8598"/>
                  </a:lnTo>
                  <a:lnTo>
                    <a:pt x="11786" y="10108"/>
                  </a:lnTo>
                  <a:close/>
                  <a:moveTo>
                    <a:pt x="10103" y="10108"/>
                  </a:moveTo>
                  <a:lnTo>
                    <a:pt x="8591" y="10108"/>
                  </a:lnTo>
                  <a:lnTo>
                    <a:pt x="8591" y="8598"/>
                  </a:lnTo>
                  <a:lnTo>
                    <a:pt x="10103" y="8598"/>
                  </a:lnTo>
                  <a:lnTo>
                    <a:pt x="10103" y="10108"/>
                  </a:lnTo>
                  <a:close/>
                  <a:moveTo>
                    <a:pt x="8419" y="10108"/>
                  </a:moveTo>
                  <a:lnTo>
                    <a:pt x="6907" y="10108"/>
                  </a:lnTo>
                  <a:lnTo>
                    <a:pt x="6907" y="8598"/>
                  </a:lnTo>
                  <a:lnTo>
                    <a:pt x="8419" y="8598"/>
                  </a:lnTo>
                  <a:lnTo>
                    <a:pt x="8419" y="10108"/>
                  </a:lnTo>
                  <a:close/>
                  <a:moveTo>
                    <a:pt x="6735" y="10108"/>
                  </a:moveTo>
                  <a:lnTo>
                    <a:pt x="5224" y="10108"/>
                  </a:lnTo>
                  <a:lnTo>
                    <a:pt x="5224" y="8598"/>
                  </a:lnTo>
                  <a:lnTo>
                    <a:pt x="6735" y="8598"/>
                  </a:lnTo>
                  <a:lnTo>
                    <a:pt x="6735" y="10108"/>
                  </a:lnTo>
                  <a:close/>
                  <a:moveTo>
                    <a:pt x="5051" y="10108"/>
                  </a:moveTo>
                  <a:lnTo>
                    <a:pt x="3540" y="10108"/>
                  </a:lnTo>
                  <a:lnTo>
                    <a:pt x="3540" y="8598"/>
                  </a:lnTo>
                  <a:lnTo>
                    <a:pt x="5051" y="8598"/>
                  </a:lnTo>
                  <a:lnTo>
                    <a:pt x="5051" y="10108"/>
                  </a:lnTo>
                  <a:close/>
                  <a:moveTo>
                    <a:pt x="3367" y="10108"/>
                  </a:moveTo>
                  <a:lnTo>
                    <a:pt x="1856" y="10108"/>
                  </a:lnTo>
                  <a:lnTo>
                    <a:pt x="1856" y="8598"/>
                  </a:lnTo>
                  <a:lnTo>
                    <a:pt x="3367" y="8598"/>
                  </a:lnTo>
                  <a:lnTo>
                    <a:pt x="3367" y="10108"/>
                  </a:lnTo>
                  <a:close/>
                  <a:moveTo>
                    <a:pt x="15154" y="8425"/>
                  </a:moveTo>
                  <a:lnTo>
                    <a:pt x="13643" y="8425"/>
                  </a:lnTo>
                  <a:lnTo>
                    <a:pt x="13643" y="6916"/>
                  </a:lnTo>
                  <a:lnTo>
                    <a:pt x="15154" y="6916"/>
                  </a:lnTo>
                  <a:lnTo>
                    <a:pt x="15154" y="8425"/>
                  </a:lnTo>
                  <a:close/>
                  <a:moveTo>
                    <a:pt x="13470" y="8425"/>
                  </a:moveTo>
                  <a:lnTo>
                    <a:pt x="11959" y="8425"/>
                  </a:lnTo>
                  <a:lnTo>
                    <a:pt x="11959" y="6916"/>
                  </a:lnTo>
                  <a:lnTo>
                    <a:pt x="13470" y="6916"/>
                  </a:lnTo>
                  <a:lnTo>
                    <a:pt x="13470" y="8425"/>
                  </a:lnTo>
                  <a:close/>
                  <a:moveTo>
                    <a:pt x="11786" y="8425"/>
                  </a:moveTo>
                  <a:lnTo>
                    <a:pt x="10275" y="8425"/>
                  </a:lnTo>
                  <a:lnTo>
                    <a:pt x="10275" y="6916"/>
                  </a:lnTo>
                  <a:lnTo>
                    <a:pt x="11786" y="6916"/>
                  </a:lnTo>
                  <a:lnTo>
                    <a:pt x="11786" y="8425"/>
                  </a:lnTo>
                  <a:close/>
                  <a:moveTo>
                    <a:pt x="10103" y="8425"/>
                  </a:moveTo>
                  <a:lnTo>
                    <a:pt x="8591" y="8425"/>
                  </a:lnTo>
                  <a:lnTo>
                    <a:pt x="8591" y="6916"/>
                  </a:lnTo>
                  <a:lnTo>
                    <a:pt x="10103" y="6916"/>
                  </a:lnTo>
                  <a:lnTo>
                    <a:pt x="10103" y="8425"/>
                  </a:lnTo>
                  <a:close/>
                  <a:moveTo>
                    <a:pt x="8419" y="8425"/>
                  </a:moveTo>
                  <a:lnTo>
                    <a:pt x="6907" y="8425"/>
                  </a:lnTo>
                  <a:lnTo>
                    <a:pt x="6907" y="6916"/>
                  </a:lnTo>
                  <a:lnTo>
                    <a:pt x="8419" y="6916"/>
                  </a:lnTo>
                  <a:lnTo>
                    <a:pt x="8419" y="8425"/>
                  </a:lnTo>
                  <a:close/>
                  <a:moveTo>
                    <a:pt x="6735" y="8425"/>
                  </a:moveTo>
                  <a:lnTo>
                    <a:pt x="5224" y="8425"/>
                  </a:lnTo>
                  <a:lnTo>
                    <a:pt x="5224" y="6916"/>
                  </a:lnTo>
                  <a:lnTo>
                    <a:pt x="6735" y="6916"/>
                  </a:lnTo>
                  <a:lnTo>
                    <a:pt x="6735" y="8425"/>
                  </a:lnTo>
                  <a:close/>
                  <a:moveTo>
                    <a:pt x="5051" y="8425"/>
                  </a:moveTo>
                  <a:lnTo>
                    <a:pt x="3540" y="8425"/>
                  </a:lnTo>
                  <a:lnTo>
                    <a:pt x="3540" y="6916"/>
                  </a:lnTo>
                  <a:lnTo>
                    <a:pt x="5051" y="6916"/>
                  </a:lnTo>
                  <a:lnTo>
                    <a:pt x="5051" y="8425"/>
                  </a:lnTo>
                  <a:close/>
                  <a:moveTo>
                    <a:pt x="3367" y="8425"/>
                  </a:moveTo>
                  <a:lnTo>
                    <a:pt x="1856" y="8425"/>
                  </a:lnTo>
                  <a:lnTo>
                    <a:pt x="1856" y="6916"/>
                  </a:lnTo>
                  <a:lnTo>
                    <a:pt x="3367" y="6916"/>
                  </a:lnTo>
                  <a:lnTo>
                    <a:pt x="3367" y="8425"/>
                  </a:lnTo>
                  <a:close/>
                  <a:moveTo>
                    <a:pt x="15154" y="6744"/>
                  </a:moveTo>
                  <a:lnTo>
                    <a:pt x="13643" y="6744"/>
                  </a:lnTo>
                  <a:lnTo>
                    <a:pt x="13643" y="5233"/>
                  </a:lnTo>
                  <a:lnTo>
                    <a:pt x="15154" y="5233"/>
                  </a:lnTo>
                  <a:lnTo>
                    <a:pt x="15154" y="6744"/>
                  </a:lnTo>
                  <a:close/>
                  <a:moveTo>
                    <a:pt x="13470" y="6744"/>
                  </a:moveTo>
                  <a:lnTo>
                    <a:pt x="11959" y="6744"/>
                  </a:lnTo>
                  <a:lnTo>
                    <a:pt x="11959" y="5233"/>
                  </a:lnTo>
                  <a:lnTo>
                    <a:pt x="13470" y="5233"/>
                  </a:lnTo>
                  <a:lnTo>
                    <a:pt x="13470" y="6744"/>
                  </a:lnTo>
                  <a:close/>
                  <a:moveTo>
                    <a:pt x="11786" y="6744"/>
                  </a:moveTo>
                  <a:lnTo>
                    <a:pt x="10275" y="6744"/>
                  </a:lnTo>
                  <a:lnTo>
                    <a:pt x="10275" y="5233"/>
                  </a:lnTo>
                  <a:lnTo>
                    <a:pt x="11786" y="5233"/>
                  </a:lnTo>
                  <a:lnTo>
                    <a:pt x="11786" y="6744"/>
                  </a:lnTo>
                  <a:close/>
                  <a:moveTo>
                    <a:pt x="10103" y="6744"/>
                  </a:moveTo>
                  <a:lnTo>
                    <a:pt x="8591" y="6744"/>
                  </a:lnTo>
                  <a:lnTo>
                    <a:pt x="8591" y="5233"/>
                  </a:lnTo>
                  <a:lnTo>
                    <a:pt x="10103" y="5233"/>
                  </a:lnTo>
                  <a:lnTo>
                    <a:pt x="10103" y="6744"/>
                  </a:lnTo>
                  <a:close/>
                  <a:moveTo>
                    <a:pt x="8419" y="6744"/>
                  </a:moveTo>
                  <a:lnTo>
                    <a:pt x="6907" y="6744"/>
                  </a:lnTo>
                  <a:lnTo>
                    <a:pt x="6907" y="5233"/>
                  </a:lnTo>
                  <a:lnTo>
                    <a:pt x="8419" y="5233"/>
                  </a:lnTo>
                  <a:lnTo>
                    <a:pt x="8419" y="6744"/>
                  </a:lnTo>
                  <a:close/>
                  <a:moveTo>
                    <a:pt x="6735" y="6744"/>
                  </a:moveTo>
                  <a:lnTo>
                    <a:pt x="5224" y="6744"/>
                  </a:lnTo>
                  <a:lnTo>
                    <a:pt x="5224" y="5233"/>
                  </a:lnTo>
                  <a:lnTo>
                    <a:pt x="6735" y="5233"/>
                  </a:lnTo>
                  <a:lnTo>
                    <a:pt x="6735" y="6744"/>
                  </a:lnTo>
                  <a:close/>
                  <a:moveTo>
                    <a:pt x="5051" y="6744"/>
                  </a:moveTo>
                  <a:lnTo>
                    <a:pt x="3540" y="6744"/>
                  </a:lnTo>
                  <a:lnTo>
                    <a:pt x="3540" y="5233"/>
                  </a:lnTo>
                  <a:lnTo>
                    <a:pt x="5051" y="5233"/>
                  </a:lnTo>
                  <a:lnTo>
                    <a:pt x="5051" y="6744"/>
                  </a:lnTo>
                  <a:close/>
                  <a:moveTo>
                    <a:pt x="3367" y="6744"/>
                  </a:moveTo>
                  <a:lnTo>
                    <a:pt x="1856" y="6744"/>
                  </a:lnTo>
                  <a:lnTo>
                    <a:pt x="1856" y="5233"/>
                  </a:lnTo>
                  <a:lnTo>
                    <a:pt x="3367" y="5233"/>
                  </a:lnTo>
                  <a:lnTo>
                    <a:pt x="3367" y="6744"/>
                  </a:lnTo>
                  <a:close/>
                  <a:moveTo>
                    <a:pt x="15154" y="5061"/>
                  </a:moveTo>
                  <a:lnTo>
                    <a:pt x="13643" y="5061"/>
                  </a:lnTo>
                  <a:lnTo>
                    <a:pt x="13643" y="3551"/>
                  </a:lnTo>
                  <a:lnTo>
                    <a:pt x="15154" y="3551"/>
                  </a:lnTo>
                  <a:lnTo>
                    <a:pt x="15154" y="5061"/>
                  </a:lnTo>
                  <a:close/>
                  <a:moveTo>
                    <a:pt x="13470" y="5061"/>
                  </a:moveTo>
                  <a:lnTo>
                    <a:pt x="11959" y="5061"/>
                  </a:lnTo>
                  <a:lnTo>
                    <a:pt x="11959" y="3551"/>
                  </a:lnTo>
                  <a:lnTo>
                    <a:pt x="13470" y="3551"/>
                  </a:lnTo>
                  <a:lnTo>
                    <a:pt x="13470" y="5061"/>
                  </a:lnTo>
                  <a:close/>
                  <a:moveTo>
                    <a:pt x="11786" y="5061"/>
                  </a:moveTo>
                  <a:lnTo>
                    <a:pt x="10275" y="5061"/>
                  </a:lnTo>
                  <a:lnTo>
                    <a:pt x="10275" y="3551"/>
                  </a:lnTo>
                  <a:lnTo>
                    <a:pt x="11786" y="3551"/>
                  </a:lnTo>
                  <a:lnTo>
                    <a:pt x="11786" y="5061"/>
                  </a:lnTo>
                  <a:close/>
                  <a:moveTo>
                    <a:pt x="10103" y="5061"/>
                  </a:moveTo>
                  <a:lnTo>
                    <a:pt x="8591" y="5061"/>
                  </a:lnTo>
                  <a:lnTo>
                    <a:pt x="8591" y="3551"/>
                  </a:lnTo>
                  <a:lnTo>
                    <a:pt x="10103" y="3551"/>
                  </a:lnTo>
                  <a:lnTo>
                    <a:pt x="10103" y="5061"/>
                  </a:lnTo>
                  <a:close/>
                  <a:moveTo>
                    <a:pt x="8419" y="5061"/>
                  </a:moveTo>
                  <a:lnTo>
                    <a:pt x="6907" y="5061"/>
                  </a:lnTo>
                  <a:lnTo>
                    <a:pt x="6907" y="3551"/>
                  </a:lnTo>
                  <a:lnTo>
                    <a:pt x="8419" y="3551"/>
                  </a:lnTo>
                  <a:lnTo>
                    <a:pt x="8419" y="5061"/>
                  </a:lnTo>
                  <a:close/>
                  <a:moveTo>
                    <a:pt x="6735" y="5061"/>
                  </a:moveTo>
                  <a:lnTo>
                    <a:pt x="5224" y="5061"/>
                  </a:lnTo>
                  <a:lnTo>
                    <a:pt x="5224" y="3551"/>
                  </a:lnTo>
                  <a:lnTo>
                    <a:pt x="6735" y="3551"/>
                  </a:lnTo>
                  <a:lnTo>
                    <a:pt x="6735" y="5061"/>
                  </a:lnTo>
                  <a:close/>
                  <a:moveTo>
                    <a:pt x="5051" y="5061"/>
                  </a:moveTo>
                  <a:lnTo>
                    <a:pt x="3540" y="5061"/>
                  </a:lnTo>
                  <a:lnTo>
                    <a:pt x="3540" y="3551"/>
                  </a:lnTo>
                  <a:lnTo>
                    <a:pt x="5051" y="3551"/>
                  </a:lnTo>
                  <a:lnTo>
                    <a:pt x="5051" y="5061"/>
                  </a:lnTo>
                  <a:close/>
                  <a:moveTo>
                    <a:pt x="3367" y="5061"/>
                  </a:moveTo>
                  <a:lnTo>
                    <a:pt x="1856" y="5061"/>
                  </a:lnTo>
                  <a:lnTo>
                    <a:pt x="1856" y="3551"/>
                  </a:lnTo>
                  <a:lnTo>
                    <a:pt x="3367" y="3551"/>
                  </a:lnTo>
                  <a:lnTo>
                    <a:pt x="3367" y="5061"/>
                  </a:lnTo>
                  <a:close/>
                  <a:moveTo>
                    <a:pt x="15154" y="3379"/>
                  </a:moveTo>
                  <a:lnTo>
                    <a:pt x="13643" y="3379"/>
                  </a:lnTo>
                  <a:lnTo>
                    <a:pt x="13643" y="1869"/>
                  </a:lnTo>
                  <a:lnTo>
                    <a:pt x="15154" y="1869"/>
                  </a:lnTo>
                  <a:lnTo>
                    <a:pt x="15154" y="3379"/>
                  </a:lnTo>
                  <a:close/>
                  <a:moveTo>
                    <a:pt x="13470" y="3379"/>
                  </a:moveTo>
                  <a:lnTo>
                    <a:pt x="11959" y="3379"/>
                  </a:lnTo>
                  <a:lnTo>
                    <a:pt x="11959" y="1869"/>
                  </a:lnTo>
                  <a:lnTo>
                    <a:pt x="13470" y="1869"/>
                  </a:lnTo>
                  <a:lnTo>
                    <a:pt x="13470" y="3379"/>
                  </a:lnTo>
                  <a:close/>
                  <a:moveTo>
                    <a:pt x="11786" y="3379"/>
                  </a:moveTo>
                  <a:lnTo>
                    <a:pt x="10275" y="3379"/>
                  </a:lnTo>
                  <a:lnTo>
                    <a:pt x="10275" y="1869"/>
                  </a:lnTo>
                  <a:lnTo>
                    <a:pt x="11786" y="1869"/>
                  </a:lnTo>
                  <a:lnTo>
                    <a:pt x="11786" y="3379"/>
                  </a:lnTo>
                  <a:close/>
                  <a:moveTo>
                    <a:pt x="10103" y="3379"/>
                  </a:moveTo>
                  <a:lnTo>
                    <a:pt x="8591" y="3379"/>
                  </a:lnTo>
                  <a:lnTo>
                    <a:pt x="8591" y="1869"/>
                  </a:lnTo>
                  <a:lnTo>
                    <a:pt x="10103" y="1869"/>
                  </a:lnTo>
                  <a:lnTo>
                    <a:pt x="10103" y="3379"/>
                  </a:lnTo>
                  <a:close/>
                  <a:moveTo>
                    <a:pt x="8419" y="3379"/>
                  </a:moveTo>
                  <a:lnTo>
                    <a:pt x="6907" y="3379"/>
                  </a:lnTo>
                  <a:lnTo>
                    <a:pt x="6907" y="1869"/>
                  </a:lnTo>
                  <a:lnTo>
                    <a:pt x="8419" y="1869"/>
                  </a:lnTo>
                  <a:lnTo>
                    <a:pt x="8419" y="3379"/>
                  </a:lnTo>
                  <a:close/>
                  <a:moveTo>
                    <a:pt x="6735" y="3379"/>
                  </a:moveTo>
                  <a:lnTo>
                    <a:pt x="5224" y="3379"/>
                  </a:lnTo>
                  <a:lnTo>
                    <a:pt x="5224" y="1869"/>
                  </a:lnTo>
                  <a:lnTo>
                    <a:pt x="6735" y="1869"/>
                  </a:lnTo>
                  <a:lnTo>
                    <a:pt x="6735" y="3379"/>
                  </a:lnTo>
                  <a:close/>
                  <a:moveTo>
                    <a:pt x="5051" y="3379"/>
                  </a:moveTo>
                  <a:lnTo>
                    <a:pt x="3540" y="3379"/>
                  </a:lnTo>
                  <a:lnTo>
                    <a:pt x="3540" y="1869"/>
                  </a:lnTo>
                  <a:lnTo>
                    <a:pt x="5051" y="1869"/>
                  </a:lnTo>
                  <a:lnTo>
                    <a:pt x="5051" y="3379"/>
                  </a:lnTo>
                  <a:close/>
                  <a:moveTo>
                    <a:pt x="3367" y="3379"/>
                  </a:moveTo>
                  <a:lnTo>
                    <a:pt x="1856" y="3379"/>
                  </a:lnTo>
                  <a:lnTo>
                    <a:pt x="1856" y="1869"/>
                  </a:lnTo>
                  <a:lnTo>
                    <a:pt x="3367" y="1869"/>
                  </a:lnTo>
                  <a:lnTo>
                    <a:pt x="3367" y="33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1051802"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graphicFrame>
          <p:nvGraphicFramePr>
            <p:cNvPr id="19" name="Chart 18">
              <a:extLst>
                <a:ext uri="{FF2B5EF4-FFF2-40B4-BE49-F238E27FC236}">
                  <a16:creationId xmlns:a16="http://schemas.microsoft.com/office/drawing/2014/main" id="{A8B4A78A-5CF6-4F20-A7B3-8A9B4DDBB87A}"/>
                </a:ext>
              </a:extLst>
            </p:cNvPr>
            <p:cNvGraphicFramePr>
              <a:graphicFrameLocks noChangeAspect="1"/>
            </p:cNvGraphicFramePr>
            <p:nvPr>
              <p:extLst/>
            </p:nvPr>
          </p:nvGraphicFramePr>
          <p:xfrm>
            <a:off x="450850" y="2268463"/>
            <a:ext cx="1800000" cy="1800000"/>
          </p:xfrm>
          <a:graphic>
            <a:graphicData uri="http://schemas.openxmlformats.org/drawingml/2006/chart">
              <c:chart xmlns:c="http://schemas.openxmlformats.org/drawingml/2006/chart" xmlns:r="http://schemas.openxmlformats.org/officeDocument/2006/relationships" r:id="rId4"/>
            </a:graphicData>
          </a:graphic>
        </p:graphicFrame>
        <p:sp>
          <p:nvSpPr>
            <p:cNvPr id="20" name="Freeform 6">
              <a:extLst>
                <a:ext uri="{FF2B5EF4-FFF2-40B4-BE49-F238E27FC236}">
                  <a16:creationId xmlns:a16="http://schemas.microsoft.com/office/drawing/2014/main" id="{9CBF742C-0C4A-45FC-9A1E-4FE8AC8DC633}"/>
                </a:ext>
              </a:extLst>
            </p:cNvPr>
            <p:cNvSpPr>
              <a:spLocks noChangeAspect="1" noEditPoints="1"/>
            </p:cNvSpPr>
            <p:nvPr/>
          </p:nvSpPr>
          <p:spPr bwMode="auto">
            <a:xfrm>
              <a:off x="450850" y="2268463"/>
              <a:ext cx="1800225" cy="1798637"/>
            </a:xfrm>
            <a:custGeom>
              <a:avLst/>
              <a:gdLst>
                <a:gd name="T0" fmla="*/ 8419 w 17010"/>
                <a:gd name="T1" fmla="*/ 0 h 16995"/>
                <a:gd name="T2" fmla="*/ 17010 w 17010"/>
                <a:gd name="T3" fmla="*/ 0 h 16995"/>
                <a:gd name="T4" fmla="*/ 17010 w 17010"/>
                <a:gd name="T5" fmla="*/ 8598 h 16995"/>
                <a:gd name="T6" fmla="*/ 15326 w 17010"/>
                <a:gd name="T7" fmla="*/ 16995 h 16995"/>
                <a:gd name="T8" fmla="*/ 6907 w 17010"/>
                <a:gd name="T9" fmla="*/ 16995 h 16995"/>
                <a:gd name="T10" fmla="*/ 0 w 17010"/>
                <a:gd name="T11" fmla="*/ 15154 h 16995"/>
                <a:gd name="T12" fmla="*/ 0 w 17010"/>
                <a:gd name="T13" fmla="*/ 6744 h 16995"/>
                <a:gd name="T14" fmla="*/ 1698 w 17010"/>
                <a:gd name="T15" fmla="*/ 16823 h 16995"/>
                <a:gd name="T16" fmla="*/ 5051 w 17010"/>
                <a:gd name="T17" fmla="*/ 15312 h 16995"/>
                <a:gd name="T18" fmla="*/ 8419 w 17010"/>
                <a:gd name="T19" fmla="*/ 15312 h 16995"/>
                <a:gd name="T20" fmla="*/ 11786 w 17010"/>
                <a:gd name="T21" fmla="*/ 15312 h 16995"/>
                <a:gd name="T22" fmla="*/ 15154 w 17010"/>
                <a:gd name="T23" fmla="*/ 15312 h 16995"/>
                <a:gd name="T24" fmla="*/ 15326 w 17010"/>
                <a:gd name="T25" fmla="*/ 13645 h 16995"/>
                <a:gd name="T26" fmla="*/ 15326 w 17010"/>
                <a:gd name="T27" fmla="*/ 10281 h 16995"/>
                <a:gd name="T28" fmla="*/ 15326 w 17010"/>
                <a:gd name="T29" fmla="*/ 6916 h 16995"/>
                <a:gd name="T30" fmla="*/ 15326 w 17010"/>
                <a:gd name="T31" fmla="*/ 3551 h 16995"/>
                <a:gd name="T32" fmla="*/ 15326 w 17010"/>
                <a:gd name="T33" fmla="*/ 172 h 16995"/>
                <a:gd name="T34" fmla="*/ 11959 w 17010"/>
                <a:gd name="T35" fmla="*/ 1696 h 16995"/>
                <a:gd name="T36" fmla="*/ 8591 w 17010"/>
                <a:gd name="T37" fmla="*/ 1696 h 16995"/>
                <a:gd name="T38" fmla="*/ 5224 w 17010"/>
                <a:gd name="T39" fmla="*/ 1696 h 16995"/>
                <a:gd name="T40" fmla="*/ 1856 w 17010"/>
                <a:gd name="T41" fmla="*/ 1696 h 16995"/>
                <a:gd name="T42" fmla="*/ 1698 w 17010"/>
                <a:gd name="T43" fmla="*/ 3379 h 16995"/>
                <a:gd name="T44" fmla="*/ 1698 w 17010"/>
                <a:gd name="T45" fmla="*/ 6744 h 16995"/>
                <a:gd name="T46" fmla="*/ 1698 w 17010"/>
                <a:gd name="T47" fmla="*/ 10108 h 16995"/>
                <a:gd name="T48" fmla="*/ 1698 w 17010"/>
                <a:gd name="T49" fmla="*/ 13473 h 16995"/>
                <a:gd name="T50" fmla="*/ 13643 w 17010"/>
                <a:gd name="T51" fmla="*/ 13645 h 16995"/>
                <a:gd name="T52" fmla="*/ 10275 w 17010"/>
                <a:gd name="T53" fmla="*/ 13645 h 16995"/>
                <a:gd name="T54" fmla="*/ 6907 w 17010"/>
                <a:gd name="T55" fmla="*/ 13645 h 16995"/>
                <a:gd name="T56" fmla="*/ 3540 w 17010"/>
                <a:gd name="T57" fmla="*/ 13645 h 16995"/>
                <a:gd name="T58" fmla="*/ 13643 w 17010"/>
                <a:gd name="T59" fmla="*/ 11962 h 16995"/>
                <a:gd name="T60" fmla="*/ 10275 w 17010"/>
                <a:gd name="T61" fmla="*/ 11962 h 16995"/>
                <a:gd name="T62" fmla="*/ 6907 w 17010"/>
                <a:gd name="T63" fmla="*/ 11962 h 16995"/>
                <a:gd name="T64" fmla="*/ 3540 w 17010"/>
                <a:gd name="T65" fmla="*/ 11962 h 16995"/>
                <a:gd name="T66" fmla="*/ 13643 w 17010"/>
                <a:gd name="T67" fmla="*/ 10281 h 16995"/>
                <a:gd name="T68" fmla="*/ 10275 w 17010"/>
                <a:gd name="T69" fmla="*/ 10281 h 16995"/>
                <a:gd name="T70" fmla="*/ 6907 w 17010"/>
                <a:gd name="T71" fmla="*/ 10281 h 16995"/>
                <a:gd name="T72" fmla="*/ 3540 w 17010"/>
                <a:gd name="T73" fmla="*/ 10281 h 16995"/>
                <a:gd name="T74" fmla="*/ 13643 w 17010"/>
                <a:gd name="T75" fmla="*/ 8598 h 16995"/>
                <a:gd name="T76" fmla="*/ 10275 w 17010"/>
                <a:gd name="T77" fmla="*/ 8598 h 16995"/>
                <a:gd name="T78" fmla="*/ 6907 w 17010"/>
                <a:gd name="T79" fmla="*/ 8598 h 16995"/>
                <a:gd name="T80" fmla="*/ 3540 w 17010"/>
                <a:gd name="T81" fmla="*/ 8598 h 16995"/>
                <a:gd name="T82" fmla="*/ 13643 w 17010"/>
                <a:gd name="T83" fmla="*/ 6916 h 16995"/>
                <a:gd name="T84" fmla="*/ 10275 w 17010"/>
                <a:gd name="T85" fmla="*/ 6916 h 16995"/>
                <a:gd name="T86" fmla="*/ 6907 w 17010"/>
                <a:gd name="T87" fmla="*/ 6916 h 16995"/>
                <a:gd name="T88" fmla="*/ 3540 w 17010"/>
                <a:gd name="T89" fmla="*/ 6916 h 16995"/>
                <a:gd name="T90" fmla="*/ 13643 w 17010"/>
                <a:gd name="T91" fmla="*/ 5233 h 16995"/>
                <a:gd name="T92" fmla="*/ 10275 w 17010"/>
                <a:gd name="T93" fmla="*/ 5233 h 16995"/>
                <a:gd name="T94" fmla="*/ 6907 w 17010"/>
                <a:gd name="T95" fmla="*/ 5233 h 16995"/>
                <a:gd name="T96" fmla="*/ 3540 w 17010"/>
                <a:gd name="T97" fmla="*/ 5233 h 16995"/>
                <a:gd name="T98" fmla="*/ 13643 w 17010"/>
                <a:gd name="T99" fmla="*/ 3551 h 16995"/>
                <a:gd name="T100" fmla="*/ 10275 w 17010"/>
                <a:gd name="T101" fmla="*/ 3551 h 16995"/>
                <a:gd name="T102" fmla="*/ 6907 w 17010"/>
                <a:gd name="T103" fmla="*/ 3551 h 16995"/>
                <a:gd name="T104" fmla="*/ 3540 w 17010"/>
                <a:gd name="T105" fmla="*/ 3551 h 16995"/>
                <a:gd name="T106" fmla="*/ 13643 w 17010"/>
                <a:gd name="T107" fmla="*/ 1869 h 16995"/>
                <a:gd name="T108" fmla="*/ 10275 w 17010"/>
                <a:gd name="T109" fmla="*/ 1869 h 16995"/>
                <a:gd name="T110" fmla="*/ 6907 w 17010"/>
                <a:gd name="T111" fmla="*/ 1869 h 16995"/>
                <a:gd name="T112" fmla="*/ 3540 w 17010"/>
                <a:gd name="T113" fmla="*/ 1869 h 16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10" h="16995">
                  <a:moveTo>
                    <a:pt x="0" y="0"/>
                  </a:moveTo>
                  <a:lnTo>
                    <a:pt x="1698" y="0"/>
                  </a:lnTo>
                  <a:lnTo>
                    <a:pt x="1856" y="0"/>
                  </a:lnTo>
                  <a:lnTo>
                    <a:pt x="3367" y="0"/>
                  </a:lnTo>
                  <a:lnTo>
                    <a:pt x="3540" y="0"/>
                  </a:lnTo>
                  <a:lnTo>
                    <a:pt x="5051" y="0"/>
                  </a:lnTo>
                  <a:lnTo>
                    <a:pt x="5224" y="0"/>
                  </a:lnTo>
                  <a:lnTo>
                    <a:pt x="6735" y="0"/>
                  </a:lnTo>
                  <a:lnTo>
                    <a:pt x="6907" y="0"/>
                  </a:lnTo>
                  <a:lnTo>
                    <a:pt x="8419" y="0"/>
                  </a:lnTo>
                  <a:lnTo>
                    <a:pt x="8591" y="0"/>
                  </a:lnTo>
                  <a:lnTo>
                    <a:pt x="10103" y="0"/>
                  </a:lnTo>
                  <a:lnTo>
                    <a:pt x="10275" y="0"/>
                  </a:lnTo>
                  <a:lnTo>
                    <a:pt x="11786" y="0"/>
                  </a:lnTo>
                  <a:lnTo>
                    <a:pt x="11959" y="0"/>
                  </a:lnTo>
                  <a:lnTo>
                    <a:pt x="13470" y="0"/>
                  </a:lnTo>
                  <a:lnTo>
                    <a:pt x="13643" y="0"/>
                  </a:lnTo>
                  <a:lnTo>
                    <a:pt x="15154" y="0"/>
                  </a:lnTo>
                  <a:lnTo>
                    <a:pt x="15326" y="0"/>
                  </a:lnTo>
                  <a:lnTo>
                    <a:pt x="17010" y="0"/>
                  </a:lnTo>
                  <a:lnTo>
                    <a:pt x="17010" y="1696"/>
                  </a:lnTo>
                  <a:lnTo>
                    <a:pt x="17010" y="1869"/>
                  </a:lnTo>
                  <a:lnTo>
                    <a:pt x="17010" y="3379"/>
                  </a:lnTo>
                  <a:lnTo>
                    <a:pt x="17010" y="3551"/>
                  </a:lnTo>
                  <a:lnTo>
                    <a:pt x="17010" y="5061"/>
                  </a:lnTo>
                  <a:lnTo>
                    <a:pt x="17010" y="5233"/>
                  </a:lnTo>
                  <a:lnTo>
                    <a:pt x="17010" y="6744"/>
                  </a:lnTo>
                  <a:lnTo>
                    <a:pt x="17010" y="6916"/>
                  </a:lnTo>
                  <a:lnTo>
                    <a:pt x="17010" y="8425"/>
                  </a:lnTo>
                  <a:lnTo>
                    <a:pt x="17010" y="8598"/>
                  </a:lnTo>
                  <a:lnTo>
                    <a:pt x="17010" y="10108"/>
                  </a:lnTo>
                  <a:lnTo>
                    <a:pt x="17010" y="10281"/>
                  </a:lnTo>
                  <a:lnTo>
                    <a:pt x="17010" y="11790"/>
                  </a:lnTo>
                  <a:lnTo>
                    <a:pt x="17010" y="11962"/>
                  </a:lnTo>
                  <a:lnTo>
                    <a:pt x="17010" y="13473"/>
                  </a:lnTo>
                  <a:lnTo>
                    <a:pt x="17010" y="13645"/>
                  </a:lnTo>
                  <a:lnTo>
                    <a:pt x="17010" y="15154"/>
                  </a:lnTo>
                  <a:lnTo>
                    <a:pt x="17010" y="15312"/>
                  </a:lnTo>
                  <a:lnTo>
                    <a:pt x="17010" y="16995"/>
                  </a:lnTo>
                  <a:lnTo>
                    <a:pt x="15326" y="16995"/>
                  </a:lnTo>
                  <a:lnTo>
                    <a:pt x="15154" y="16995"/>
                  </a:lnTo>
                  <a:lnTo>
                    <a:pt x="13643" y="16995"/>
                  </a:lnTo>
                  <a:lnTo>
                    <a:pt x="13470" y="16995"/>
                  </a:lnTo>
                  <a:lnTo>
                    <a:pt x="11959" y="16995"/>
                  </a:lnTo>
                  <a:lnTo>
                    <a:pt x="11786" y="16995"/>
                  </a:lnTo>
                  <a:lnTo>
                    <a:pt x="10275" y="16995"/>
                  </a:lnTo>
                  <a:lnTo>
                    <a:pt x="10103" y="16995"/>
                  </a:lnTo>
                  <a:lnTo>
                    <a:pt x="8591" y="16995"/>
                  </a:lnTo>
                  <a:lnTo>
                    <a:pt x="8419" y="16995"/>
                  </a:lnTo>
                  <a:lnTo>
                    <a:pt x="6907" y="16995"/>
                  </a:lnTo>
                  <a:lnTo>
                    <a:pt x="6735" y="16995"/>
                  </a:lnTo>
                  <a:lnTo>
                    <a:pt x="5224" y="16995"/>
                  </a:lnTo>
                  <a:lnTo>
                    <a:pt x="5051" y="16995"/>
                  </a:lnTo>
                  <a:lnTo>
                    <a:pt x="3540" y="16995"/>
                  </a:lnTo>
                  <a:lnTo>
                    <a:pt x="3367" y="16995"/>
                  </a:lnTo>
                  <a:lnTo>
                    <a:pt x="1856" y="16995"/>
                  </a:lnTo>
                  <a:lnTo>
                    <a:pt x="1698" y="16995"/>
                  </a:lnTo>
                  <a:lnTo>
                    <a:pt x="0" y="16995"/>
                  </a:lnTo>
                  <a:lnTo>
                    <a:pt x="0" y="15312"/>
                  </a:lnTo>
                  <a:lnTo>
                    <a:pt x="0" y="15154"/>
                  </a:lnTo>
                  <a:lnTo>
                    <a:pt x="0" y="13645"/>
                  </a:lnTo>
                  <a:lnTo>
                    <a:pt x="0" y="13473"/>
                  </a:lnTo>
                  <a:lnTo>
                    <a:pt x="0" y="11962"/>
                  </a:lnTo>
                  <a:lnTo>
                    <a:pt x="0" y="11790"/>
                  </a:lnTo>
                  <a:lnTo>
                    <a:pt x="0" y="10281"/>
                  </a:lnTo>
                  <a:lnTo>
                    <a:pt x="0" y="10108"/>
                  </a:lnTo>
                  <a:lnTo>
                    <a:pt x="0" y="8598"/>
                  </a:lnTo>
                  <a:lnTo>
                    <a:pt x="0" y="8425"/>
                  </a:lnTo>
                  <a:lnTo>
                    <a:pt x="0" y="6916"/>
                  </a:lnTo>
                  <a:lnTo>
                    <a:pt x="0" y="6744"/>
                  </a:lnTo>
                  <a:lnTo>
                    <a:pt x="0" y="5233"/>
                  </a:lnTo>
                  <a:lnTo>
                    <a:pt x="0" y="5061"/>
                  </a:lnTo>
                  <a:lnTo>
                    <a:pt x="0" y="3551"/>
                  </a:lnTo>
                  <a:lnTo>
                    <a:pt x="0" y="3379"/>
                  </a:lnTo>
                  <a:lnTo>
                    <a:pt x="0" y="1869"/>
                  </a:lnTo>
                  <a:lnTo>
                    <a:pt x="0" y="1696"/>
                  </a:lnTo>
                  <a:lnTo>
                    <a:pt x="0" y="0"/>
                  </a:lnTo>
                  <a:close/>
                  <a:moveTo>
                    <a:pt x="172" y="15312"/>
                  </a:moveTo>
                  <a:lnTo>
                    <a:pt x="1698" y="15312"/>
                  </a:lnTo>
                  <a:lnTo>
                    <a:pt x="1698" y="16823"/>
                  </a:lnTo>
                  <a:lnTo>
                    <a:pt x="172" y="16823"/>
                  </a:lnTo>
                  <a:lnTo>
                    <a:pt x="172" y="15312"/>
                  </a:lnTo>
                  <a:close/>
                  <a:moveTo>
                    <a:pt x="1856" y="16823"/>
                  </a:moveTo>
                  <a:lnTo>
                    <a:pt x="1856" y="15312"/>
                  </a:lnTo>
                  <a:lnTo>
                    <a:pt x="3367" y="15312"/>
                  </a:lnTo>
                  <a:lnTo>
                    <a:pt x="3367" y="16823"/>
                  </a:lnTo>
                  <a:lnTo>
                    <a:pt x="1856" y="16823"/>
                  </a:lnTo>
                  <a:close/>
                  <a:moveTo>
                    <a:pt x="3540" y="16823"/>
                  </a:moveTo>
                  <a:lnTo>
                    <a:pt x="3540" y="15312"/>
                  </a:lnTo>
                  <a:lnTo>
                    <a:pt x="5051" y="15312"/>
                  </a:lnTo>
                  <a:lnTo>
                    <a:pt x="5051" y="16823"/>
                  </a:lnTo>
                  <a:lnTo>
                    <a:pt x="3540" y="16823"/>
                  </a:lnTo>
                  <a:close/>
                  <a:moveTo>
                    <a:pt x="5224" y="16823"/>
                  </a:moveTo>
                  <a:lnTo>
                    <a:pt x="5224" y="15312"/>
                  </a:lnTo>
                  <a:lnTo>
                    <a:pt x="6735" y="15312"/>
                  </a:lnTo>
                  <a:lnTo>
                    <a:pt x="6735" y="16823"/>
                  </a:lnTo>
                  <a:lnTo>
                    <a:pt x="5224" y="16823"/>
                  </a:lnTo>
                  <a:close/>
                  <a:moveTo>
                    <a:pt x="6907" y="16823"/>
                  </a:moveTo>
                  <a:lnTo>
                    <a:pt x="6907" y="15312"/>
                  </a:lnTo>
                  <a:lnTo>
                    <a:pt x="8419" y="15312"/>
                  </a:lnTo>
                  <a:lnTo>
                    <a:pt x="8419" y="16823"/>
                  </a:lnTo>
                  <a:lnTo>
                    <a:pt x="6907" y="16823"/>
                  </a:lnTo>
                  <a:close/>
                  <a:moveTo>
                    <a:pt x="8591" y="16823"/>
                  </a:moveTo>
                  <a:lnTo>
                    <a:pt x="8591" y="15312"/>
                  </a:lnTo>
                  <a:lnTo>
                    <a:pt x="10103" y="15312"/>
                  </a:lnTo>
                  <a:lnTo>
                    <a:pt x="10103" y="16823"/>
                  </a:lnTo>
                  <a:lnTo>
                    <a:pt x="8591" y="16823"/>
                  </a:lnTo>
                  <a:close/>
                  <a:moveTo>
                    <a:pt x="10275" y="16823"/>
                  </a:moveTo>
                  <a:lnTo>
                    <a:pt x="10275" y="15312"/>
                  </a:lnTo>
                  <a:lnTo>
                    <a:pt x="11786" y="15312"/>
                  </a:lnTo>
                  <a:lnTo>
                    <a:pt x="11786" y="16823"/>
                  </a:lnTo>
                  <a:lnTo>
                    <a:pt x="10275" y="16823"/>
                  </a:lnTo>
                  <a:close/>
                  <a:moveTo>
                    <a:pt x="11959" y="16823"/>
                  </a:moveTo>
                  <a:lnTo>
                    <a:pt x="11959" y="15312"/>
                  </a:lnTo>
                  <a:lnTo>
                    <a:pt x="13470" y="15312"/>
                  </a:lnTo>
                  <a:lnTo>
                    <a:pt x="13470" y="16823"/>
                  </a:lnTo>
                  <a:lnTo>
                    <a:pt x="11959" y="16823"/>
                  </a:lnTo>
                  <a:close/>
                  <a:moveTo>
                    <a:pt x="13643" y="16823"/>
                  </a:moveTo>
                  <a:lnTo>
                    <a:pt x="13643" y="15312"/>
                  </a:lnTo>
                  <a:lnTo>
                    <a:pt x="15154" y="15312"/>
                  </a:lnTo>
                  <a:lnTo>
                    <a:pt x="15154" y="16823"/>
                  </a:lnTo>
                  <a:lnTo>
                    <a:pt x="13643" y="16823"/>
                  </a:lnTo>
                  <a:close/>
                  <a:moveTo>
                    <a:pt x="15326" y="16823"/>
                  </a:moveTo>
                  <a:lnTo>
                    <a:pt x="15326" y="15312"/>
                  </a:lnTo>
                  <a:lnTo>
                    <a:pt x="16838" y="15312"/>
                  </a:lnTo>
                  <a:lnTo>
                    <a:pt x="16838" y="16823"/>
                  </a:lnTo>
                  <a:lnTo>
                    <a:pt x="15326" y="16823"/>
                  </a:lnTo>
                  <a:close/>
                  <a:moveTo>
                    <a:pt x="16838" y="15154"/>
                  </a:moveTo>
                  <a:lnTo>
                    <a:pt x="15326" y="15154"/>
                  </a:lnTo>
                  <a:lnTo>
                    <a:pt x="15326" y="13645"/>
                  </a:lnTo>
                  <a:lnTo>
                    <a:pt x="16838" y="13645"/>
                  </a:lnTo>
                  <a:lnTo>
                    <a:pt x="16838" y="15154"/>
                  </a:lnTo>
                  <a:close/>
                  <a:moveTo>
                    <a:pt x="16838" y="13473"/>
                  </a:moveTo>
                  <a:lnTo>
                    <a:pt x="15326" y="13473"/>
                  </a:lnTo>
                  <a:lnTo>
                    <a:pt x="15326" y="11962"/>
                  </a:lnTo>
                  <a:lnTo>
                    <a:pt x="16838" y="11962"/>
                  </a:lnTo>
                  <a:lnTo>
                    <a:pt x="16838" y="13473"/>
                  </a:lnTo>
                  <a:close/>
                  <a:moveTo>
                    <a:pt x="16838" y="11790"/>
                  </a:moveTo>
                  <a:lnTo>
                    <a:pt x="15326" y="11790"/>
                  </a:lnTo>
                  <a:lnTo>
                    <a:pt x="15326" y="10281"/>
                  </a:lnTo>
                  <a:lnTo>
                    <a:pt x="16838" y="10281"/>
                  </a:lnTo>
                  <a:lnTo>
                    <a:pt x="16838" y="11790"/>
                  </a:lnTo>
                  <a:close/>
                  <a:moveTo>
                    <a:pt x="16838" y="10108"/>
                  </a:moveTo>
                  <a:lnTo>
                    <a:pt x="15326" y="10108"/>
                  </a:lnTo>
                  <a:lnTo>
                    <a:pt x="15326" y="8598"/>
                  </a:lnTo>
                  <a:lnTo>
                    <a:pt x="16838" y="8598"/>
                  </a:lnTo>
                  <a:lnTo>
                    <a:pt x="16838" y="10108"/>
                  </a:lnTo>
                  <a:close/>
                  <a:moveTo>
                    <a:pt x="16838" y="8425"/>
                  </a:moveTo>
                  <a:lnTo>
                    <a:pt x="15326" y="8425"/>
                  </a:lnTo>
                  <a:lnTo>
                    <a:pt x="15326" y="6916"/>
                  </a:lnTo>
                  <a:lnTo>
                    <a:pt x="16838" y="6916"/>
                  </a:lnTo>
                  <a:lnTo>
                    <a:pt x="16838" y="8425"/>
                  </a:lnTo>
                  <a:close/>
                  <a:moveTo>
                    <a:pt x="16838" y="6744"/>
                  </a:moveTo>
                  <a:lnTo>
                    <a:pt x="15326" y="6744"/>
                  </a:lnTo>
                  <a:lnTo>
                    <a:pt x="15326" y="5233"/>
                  </a:lnTo>
                  <a:lnTo>
                    <a:pt x="16838" y="5233"/>
                  </a:lnTo>
                  <a:lnTo>
                    <a:pt x="16838" y="6744"/>
                  </a:lnTo>
                  <a:close/>
                  <a:moveTo>
                    <a:pt x="16838" y="5061"/>
                  </a:moveTo>
                  <a:lnTo>
                    <a:pt x="15326" y="5061"/>
                  </a:lnTo>
                  <a:lnTo>
                    <a:pt x="15326" y="3551"/>
                  </a:lnTo>
                  <a:lnTo>
                    <a:pt x="16838" y="3551"/>
                  </a:lnTo>
                  <a:lnTo>
                    <a:pt x="16838" y="5061"/>
                  </a:lnTo>
                  <a:close/>
                  <a:moveTo>
                    <a:pt x="16838" y="3379"/>
                  </a:moveTo>
                  <a:lnTo>
                    <a:pt x="15326" y="3379"/>
                  </a:lnTo>
                  <a:lnTo>
                    <a:pt x="15326" y="1869"/>
                  </a:lnTo>
                  <a:lnTo>
                    <a:pt x="16838" y="1869"/>
                  </a:lnTo>
                  <a:lnTo>
                    <a:pt x="16838" y="3379"/>
                  </a:lnTo>
                  <a:close/>
                  <a:moveTo>
                    <a:pt x="16838" y="1696"/>
                  </a:moveTo>
                  <a:lnTo>
                    <a:pt x="15326" y="1696"/>
                  </a:lnTo>
                  <a:lnTo>
                    <a:pt x="15326" y="172"/>
                  </a:lnTo>
                  <a:lnTo>
                    <a:pt x="16838" y="172"/>
                  </a:lnTo>
                  <a:lnTo>
                    <a:pt x="16838" y="1696"/>
                  </a:lnTo>
                  <a:close/>
                  <a:moveTo>
                    <a:pt x="15154" y="172"/>
                  </a:moveTo>
                  <a:lnTo>
                    <a:pt x="15154" y="1696"/>
                  </a:lnTo>
                  <a:lnTo>
                    <a:pt x="13643" y="1696"/>
                  </a:lnTo>
                  <a:lnTo>
                    <a:pt x="13643" y="172"/>
                  </a:lnTo>
                  <a:lnTo>
                    <a:pt x="15154" y="172"/>
                  </a:lnTo>
                  <a:close/>
                  <a:moveTo>
                    <a:pt x="13470" y="172"/>
                  </a:moveTo>
                  <a:lnTo>
                    <a:pt x="13470" y="1696"/>
                  </a:lnTo>
                  <a:lnTo>
                    <a:pt x="11959" y="1696"/>
                  </a:lnTo>
                  <a:lnTo>
                    <a:pt x="11959" y="172"/>
                  </a:lnTo>
                  <a:lnTo>
                    <a:pt x="13470" y="172"/>
                  </a:lnTo>
                  <a:close/>
                  <a:moveTo>
                    <a:pt x="11786" y="172"/>
                  </a:moveTo>
                  <a:lnTo>
                    <a:pt x="11786" y="1696"/>
                  </a:lnTo>
                  <a:lnTo>
                    <a:pt x="10275" y="1696"/>
                  </a:lnTo>
                  <a:lnTo>
                    <a:pt x="10275" y="172"/>
                  </a:lnTo>
                  <a:lnTo>
                    <a:pt x="11786" y="172"/>
                  </a:lnTo>
                  <a:close/>
                  <a:moveTo>
                    <a:pt x="10103" y="172"/>
                  </a:moveTo>
                  <a:lnTo>
                    <a:pt x="10103" y="1696"/>
                  </a:lnTo>
                  <a:lnTo>
                    <a:pt x="8591" y="1696"/>
                  </a:lnTo>
                  <a:lnTo>
                    <a:pt x="8591" y="172"/>
                  </a:lnTo>
                  <a:lnTo>
                    <a:pt x="10103" y="172"/>
                  </a:lnTo>
                  <a:close/>
                  <a:moveTo>
                    <a:pt x="8419" y="172"/>
                  </a:moveTo>
                  <a:lnTo>
                    <a:pt x="8419" y="1696"/>
                  </a:lnTo>
                  <a:lnTo>
                    <a:pt x="6907" y="1696"/>
                  </a:lnTo>
                  <a:lnTo>
                    <a:pt x="6907" y="172"/>
                  </a:lnTo>
                  <a:lnTo>
                    <a:pt x="8419" y="172"/>
                  </a:lnTo>
                  <a:close/>
                  <a:moveTo>
                    <a:pt x="6735" y="172"/>
                  </a:moveTo>
                  <a:lnTo>
                    <a:pt x="6735" y="1696"/>
                  </a:lnTo>
                  <a:lnTo>
                    <a:pt x="5224" y="1696"/>
                  </a:lnTo>
                  <a:lnTo>
                    <a:pt x="5224" y="172"/>
                  </a:lnTo>
                  <a:lnTo>
                    <a:pt x="6735" y="172"/>
                  </a:lnTo>
                  <a:close/>
                  <a:moveTo>
                    <a:pt x="5051" y="172"/>
                  </a:moveTo>
                  <a:lnTo>
                    <a:pt x="5051" y="1696"/>
                  </a:lnTo>
                  <a:lnTo>
                    <a:pt x="3540" y="1696"/>
                  </a:lnTo>
                  <a:lnTo>
                    <a:pt x="3540" y="172"/>
                  </a:lnTo>
                  <a:lnTo>
                    <a:pt x="5051" y="172"/>
                  </a:lnTo>
                  <a:close/>
                  <a:moveTo>
                    <a:pt x="3367" y="172"/>
                  </a:moveTo>
                  <a:lnTo>
                    <a:pt x="3367" y="1696"/>
                  </a:lnTo>
                  <a:lnTo>
                    <a:pt x="1856" y="1696"/>
                  </a:lnTo>
                  <a:lnTo>
                    <a:pt x="1856" y="172"/>
                  </a:lnTo>
                  <a:lnTo>
                    <a:pt x="3367" y="172"/>
                  </a:lnTo>
                  <a:close/>
                  <a:moveTo>
                    <a:pt x="1698" y="172"/>
                  </a:moveTo>
                  <a:lnTo>
                    <a:pt x="1698" y="1696"/>
                  </a:lnTo>
                  <a:lnTo>
                    <a:pt x="172" y="1696"/>
                  </a:lnTo>
                  <a:lnTo>
                    <a:pt x="172" y="172"/>
                  </a:lnTo>
                  <a:lnTo>
                    <a:pt x="1698" y="172"/>
                  </a:lnTo>
                  <a:close/>
                  <a:moveTo>
                    <a:pt x="172" y="1869"/>
                  </a:moveTo>
                  <a:lnTo>
                    <a:pt x="1698" y="1869"/>
                  </a:lnTo>
                  <a:lnTo>
                    <a:pt x="1698" y="3379"/>
                  </a:lnTo>
                  <a:lnTo>
                    <a:pt x="172" y="3379"/>
                  </a:lnTo>
                  <a:lnTo>
                    <a:pt x="172" y="1869"/>
                  </a:lnTo>
                  <a:close/>
                  <a:moveTo>
                    <a:pt x="172" y="3551"/>
                  </a:moveTo>
                  <a:lnTo>
                    <a:pt x="1698" y="3551"/>
                  </a:lnTo>
                  <a:lnTo>
                    <a:pt x="1698" y="5061"/>
                  </a:lnTo>
                  <a:lnTo>
                    <a:pt x="172" y="5061"/>
                  </a:lnTo>
                  <a:lnTo>
                    <a:pt x="172" y="3551"/>
                  </a:lnTo>
                  <a:close/>
                  <a:moveTo>
                    <a:pt x="172" y="5233"/>
                  </a:moveTo>
                  <a:lnTo>
                    <a:pt x="1698" y="5233"/>
                  </a:lnTo>
                  <a:lnTo>
                    <a:pt x="1698" y="6744"/>
                  </a:lnTo>
                  <a:lnTo>
                    <a:pt x="172" y="6744"/>
                  </a:lnTo>
                  <a:lnTo>
                    <a:pt x="172" y="5233"/>
                  </a:lnTo>
                  <a:close/>
                  <a:moveTo>
                    <a:pt x="172" y="6916"/>
                  </a:moveTo>
                  <a:lnTo>
                    <a:pt x="1698" y="6916"/>
                  </a:lnTo>
                  <a:lnTo>
                    <a:pt x="1698" y="8425"/>
                  </a:lnTo>
                  <a:lnTo>
                    <a:pt x="172" y="8425"/>
                  </a:lnTo>
                  <a:lnTo>
                    <a:pt x="172" y="6916"/>
                  </a:lnTo>
                  <a:close/>
                  <a:moveTo>
                    <a:pt x="172" y="8598"/>
                  </a:moveTo>
                  <a:lnTo>
                    <a:pt x="1698" y="8598"/>
                  </a:lnTo>
                  <a:lnTo>
                    <a:pt x="1698" y="10108"/>
                  </a:lnTo>
                  <a:lnTo>
                    <a:pt x="172" y="10108"/>
                  </a:lnTo>
                  <a:lnTo>
                    <a:pt x="172" y="8598"/>
                  </a:lnTo>
                  <a:close/>
                  <a:moveTo>
                    <a:pt x="172" y="10281"/>
                  </a:moveTo>
                  <a:lnTo>
                    <a:pt x="1698" y="10281"/>
                  </a:lnTo>
                  <a:lnTo>
                    <a:pt x="1698" y="11790"/>
                  </a:lnTo>
                  <a:lnTo>
                    <a:pt x="172" y="11790"/>
                  </a:lnTo>
                  <a:lnTo>
                    <a:pt x="172" y="10281"/>
                  </a:lnTo>
                  <a:close/>
                  <a:moveTo>
                    <a:pt x="172" y="11962"/>
                  </a:moveTo>
                  <a:lnTo>
                    <a:pt x="1698" y="11962"/>
                  </a:lnTo>
                  <a:lnTo>
                    <a:pt x="1698" y="13473"/>
                  </a:lnTo>
                  <a:lnTo>
                    <a:pt x="172" y="13473"/>
                  </a:lnTo>
                  <a:lnTo>
                    <a:pt x="172" y="11962"/>
                  </a:lnTo>
                  <a:close/>
                  <a:moveTo>
                    <a:pt x="172" y="13645"/>
                  </a:moveTo>
                  <a:lnTo>
                    <a:pt x="1698" y="13645"/>
                  </a:lnTo>
                  <a:lnTo>
                    <a:pt x="1698" y="15154"/>
                  </a:lnTo>
                  <a:lnTo>
                    <a:pt x="172" y="15154"/>
                  </a:lnTo>
                  <a:lnTo>
                    <a:pt x="172" y="13645"/>
                  </a:lnTo>
                  <a:close/>
                  <a:moveTo>
                    <a:pt x="15154" y="15154"/>
                  </a:moveTo>
                  <a:lnTo>
                    <a:pt x="13643" y="15154"/>
                  </a:lnTo>
                  <a:lnTo>
                    <a:pt x="13643" y="13645"/>
                  </a:lnTo>
                  <a:lnTo>
                    <a:pt x="15154" y="13645"/>
                  </a:lnTo>
                  <a:lnTo>
                    <a:pt x="15154" y="15154"/>
                  </a:lnTo>
                  <a:close/>
                  <a:moveTo>
                    <a:pt x="13470" y="15154"/>
                  </a:moveTo>
                  <a:lnTo>
                    <a:pt x="11959" y="15154"/>
                  </a:lnTo>
                  <a:lnTo>
                    <a:pt x="11959" y="13645"/>
                  </a:lnTo>
                  <a:lnTo>
                    <a:pt x="13470" y="13645"/>
                  </a:lnTo>
                  <a:lnTo>
                    <a:pt x="13470" y="15154"/>
                  </a:lnTo>
                  <a:close/>
                  <a:moveTo>
                    <a:pt x="11786" y="15154"/>
                  </a:moveTo>
                  <a:lnTo>
                    <a:pt x="10275" y="15154"/>
                  </a:lnTo>
                  <a:lnTo>
                    <a:pt x="10275" y="13645"/>
                  </a:lnTo>
                  <a:lnTo>
                    <a:pt x="11786" y="13645"/>
                  </a:lnTo>
                  <a:lnTo>
                    <a:pt x="11786" y="15154"/>
                  </a:lnTo>
                  <a:close/>
                  <a:moveTo>
                    <a:pt x="10103" y="15154"/>
                  </a:moveTo>
                  <a:lnTo>
                    <a:pt x="8591" y="15154"/>
                  </a:lnTo>
                  <a:lnTo>
                    <a:pt x="8591" y="13645"/>
                  </a:lnTo>
                  <a:lnTo>
                    <a:pt x="10103" y="13645"/>
                  </a:lnTo>
                  <a:lnTo>
                    <a:pt x="10103" y="15154"/>
                  </a:lnTo>
                  <a:close/>
                  <a:moveTo>
                    <a:pt x="8419" y="15154"/>
                  </a:moveTo>
                  <a:lnTo>
                    <a:pt x="6907" y="15154"/>
                  </a:lnTo>
                  <a:lnTo>
                    <a:pt x="6907" y="13645"/>
                  </a:lnTo>
                  <a:lnTo>
                    <a:pt x="8419" y="13645"/>
                  </a:lnTo>
                  <a:lnTo>
                    <a:pt x="8419" y="15154"/>
                  </a:lnTo>
                  <a:close/>
                  <a:moveTo>
                    <a:pt x="6735" y="15154"/>
                  </a:moveTo>
                  <a:lnTo>
                    <a:pt x="5224" y="15154"/>
                  </a:lnTo>
                  <a:lnTo>
                    <a:pt x="5224" y="13645"/>
                  </a:lnTo>
                  <a:lnTo>
                    <a:pt x="6735" y="13645"/>
                  </a:lnTo>
                  <a:lnTo>
                    <a:pt x="6735" y="15154"/>
                  </a:lnTo>
                  <a:close/>
                  <a:moveTo>
                    <a:pt x="5051" y="15154"/>
                  </a:moveTo>
                  <a:lnTo>
                    <a:pt x="3540" y="15154"/>
                  </a:lnTo>
                  <a:lnTo>
                    <a:pt x="3540" y="13645"/>
                  </a:lnTo>
                  <a:lnTo>
                    <a:pt x="5051" y="13645"/>
                  </a:lnTo>
                  <a:lnTo>
                    <a:pt x="5051" y="15154"/>
                  </a:lnTo>
                  <a:close/>
                  <a:moveTo>
                    <a:pt x="3367" y="15154"/>
                  </a:moveTo>
                  <a:lnTo>
                    <a:pt x="1856" y="15154"/>
                  </a:lnTo>
                  <a:lnTo>
                    <a:pt x="1856" y="13645"/>
                  </a:lnTo>
                  <a:lnTo>
                    <a:pt x="3367" y="13645"/>
                  </a:lnTo>
                  <a:lnTo>
                    <a:pt x="3367" y="15154"/>
                  </a:lnTo>
                  <a:close/>
                  <a:moveTo>
                    <a:pt x="15154" y="13473"/>
                  </a:moveTo>
                  <a:lnTo>
                    <a:pt x="13643" y="13473"/>
                  </a:lnTo>
                  <a:lnTo>
                    <a:pt x="13643" y="11962"/>
                  </a:lnTo>
                  <a:lnTo>
                    <a:pt x="15154" y="11962"/>
                  </a:lnTo>
                  <a:lnTo>
                    <a:pt x="15154" y="13473"/>
                  </a:lnTo>
                  <a:close/>
                  <a:moveTo>
                    <a:pt x="13470" y="13473"/>
                  </a:moveTo>
                  <a:lnTo>
                    <a:pt x="11959" y="13473"/>
                  </a:lnTo>
                  <a:lnTo>
                    <a:pt x="11959" y="11962"/>
                  </a:lnTo>
                  <a:lnTo>
                    <a:pt x="13470" y="11962"/>
                  </a:lnTo>
                  <a:lnTo>
                    <a:pt x="13470" y="13473"/>
                  </a:lnTo>
                  <a:close/>
                  <a:moveTo>
                    <a:pt x="11786" y="13473"/>
                  </a:moveTo>
                  <a:lnTo>
                    <a:pt x="10275" y="13473"/>
                  </a:lnTo>
                  <a:lnTo>
                    <a:pt x="10275" y="11962"/>
                  </a:lnTo>
                  <a:lnTo>
                    <a:pt x="11786" y="11962"/>
                  </a:lnTo>
                  <a:lnTo>
                    <a:pt x="11786" y="13473"/>
                  </a:lnTo>
                  <a:close/>
                  <a:moveTo>
                    <a:pt x="10103" y="13473"/>
                  </a:moveTo>
                  <a:lnTo>
                    <a:pt x="8591" y="13473"/>
                  </a:lnTo>
                  <a:lnTo>
                    <a:pt x="8591" y="11962"/>
                  </a:lnTo>
                  <a:lnTo>
                    <a:pt x="10103" y="11962"/>
                  </a:lnTo>
                  <a:lnTo>
                    <a:pt x="10103" y="13473"/>
                  </a:lnTo>
                  <a:close/>
                  <a:moveTo>
                    <a:pt x="8419" y="13473"/>
                  </a:moveTo>
                  <a:lnTo>
                    <a:pt x="6907" y="13473"/>
                  </a:lnTo>
                  <a:lnTo>
                    <a:pt x="6907" y="11962"/>
                  </a:lnTo>
                  <a:lnTo>
                    <a:pt x="8419" y="11962"/>
                  </a:lnTo>
                  <a:lnTo>
                    <a:pt x="8419" y="13473"/>
                  </a:lnTo>
                  <a:close/>
                  <a:moveTo>
                    <a:pt x="6735" y="13473"/>
                  </a:moveTo>
                  <a:lnTo>
                    <a:pt x="5224" y="13473"/>
                  </a:lnTo>
                  <a:lnTo>
                    <a:pt x="5224" y="11962"/>
                  </a:lnTo>
                  <a:lnTo>
                    <a:pt x="6735" y="11962"/>
                  </a:lnTo>
                  <a:lnTo>
                    <a:pt x="6735" y="13473"/>
                  </a:lnTo>
                  <a:close/>
                  <a:moveTo>
                    <a:pt x="5051" y="13473"/>
                  </a:moveTo>
                  <a:lnTo>
                    <a:pt x="3540" y="13473"/>
                  </a:lnTo>
                  <a:lnTo>
                    <a:pt x="3540" y="11962"/>
                  </a:lnTo>
                  <a:lnTo>
                    <a:pt x="5051" y="11962"/>
                  </a:lnTo>
                  <a:lnTo>
                    <a:pt x="5051" y="13473"/>
                  </a:lnTo>
                  <a:close/>
                  <a:moveTo>
                    <a:pt x="3367" y="13473"/>
                  </a:moveTo>
                  <a:lnTo>
                    <a:pt x="1856" y="13473"/>
                  </a:lnTo>
                  <a:lnTo>
                    <a:pt x="1856" y="11962"/>
                  </a:lnTo>
                  <a:lnTo>
                    <a:pt x="3367" y="11962"/>
                  </a:lnTo>
                  <a:lnTo>
                    <a:pt x="3367" y="13473"/>
                  </a:lnTo>
                  <a:close/>
                  <a:moveTo>
                    <a:pt x="15154" y="11790"/>
                  </a:moveTo>
                  <a:lnTo>
                    <a:pt x="13643" y="11790"/>
                  </a:lnTo>
                  <a:lnTo>
                    <a:pt x="13643" y="10281"/>
                  </a:lnTo>
                  <a:lnTo>
                    <a:pt x="15154" y="10281"/>
                  </a:lnTo>
                  <a:lnTo>
                    <a:pt x="15154" y="11790"/>
                  </a:lnTo>
                  <a:close/>
                  <a:moveTo>
                    <a:pt x="13470" y="11790"/>
                  </a:moveTo>
                  <a:lnTo>
                    <a:pt x="11959" y="11790"/>
                  </a:lnTo>
                  <a:lnTo>
                    <a:pt x="11959" y="10281"/>
                  </a:lnTo>
                  <a:lnTo>
                    <a:pt x="13470" y="10281"/>
                  </a:lnTo>
                  <a:lnTo>
                    <a:pt x="13470" y="11790"/>
                  </a:lnTo>
                  <a:close/>
                  <a:moveTo>
                    <a:pt x="11786" y="11790"/>
                  </a:moveTo>
                  <a:lnTo>
                    <a:pt x="10275" y="11790"/>
                  </a:lnTo>
                  <a:lnTo>
                    <a:pt x="10275" y="10281"/>
                  </a:lnTo>
                  <a:lnTo>
                    <a:pt x="11786" y="10281"/>
                  </a:lnTo>
                  <a:lnTo>
                    <a:pt x="11786" y="11790"/>
                  </a:lnTo>
                  <a:close/>
                  <a:moveTo>
                    <a:pt x="10103" y="11790"/>
                  </a:moveTo>
                  <a:lnTo>
                    <a:pt x="8591" y="11790"/>
                  </a:lnTo>
                  <a:lnTo>
                    <a:pt x="8591" y="10281"/>
                  </a:lnTo>
                  <a:lnTo>
                    <a:pt x="10103" y="10281"/>
                  </a:lnTo>
                  <a:lnTo>
                    <a:pt x="10103" y="11790"/>
                  </a:lnTo>
                  <a:close/>
                  <a:moveTo>
                    <a:pt x="8419" y="11790"/>
                  </a:moveTo>
                  <a:lnTo>
                    <a:pt x="6907" y="11790"/>
                  </a:lnTo>
                  <a:lnTo>
                    <a:pt x="6907" y="10281"/>
                  </a:lnTo>
                  <a:lnTo>
                    <a:pt x="8419" y="10281"/>
                  </a:lnTo>
                  <a:lnTo>
                    <a:pt x="8419" y="11790"/>
                  </a:lnTo>
                  <a:close/>
                  <a:moveTo>
                    <a:pt x="6735" y="11790"/>
                  </a:moveTo>
                  <a:lnTo>
                    <a:pt x="5224" y="11790"/>
                  </a:lnTo>
                  <a:lnTo>
                    <a:pt x="5224" y="10281"/>
                  </a:lnTo>
                  <a:lnTo>
                    <a:pt x="6735" y="10281"/>
                  </a:lnTo>
                  <a:lnTo>
                    <a:pt x="6735" y="11790"/>
                  </a:lnTo>
                  <a:close/>
                  <a:moveTo>
                    <a:pt x="5051" y="11790"/>
                  </a:moveTo>
                  <a:lnTo>
                    <a:pt x="3540" y="11790"/>
                  </a:lnTo>
                  <a:lnTo>
                    <a:pt x="3540" y="10281"/>
                  </a:lnTo>
                  <a:lnTo>
                    <a:pt x="5051" y="10281"/>
                  </a:lnTo>
                  <a:lnTo>
                    <a:pt x="5051" y="11790"/>
                  </a:lnTo>
                  <a:close/>
                  <a:moveTo>
                    <a:pt x="3367" y="11790"/>
                  </a:moveTo>
                  <a:lnTo>
                    <a:pt x="1856" y="11790"/>
                  </a:lnTo>
                  <a:lnTo>
                    <a:pt x="1856" y="10281"/>
                  </a:lnTo>
                  <a:lnTo>
                    <a:pt x="3367" y="10281"/>
                  </a:lnTo>
                  <a:lnTo>
                    <a:pt x="3367" y="11790"/>
                  </a:lnTo>
                  <a:close/>
                  <a:moveTo>
                    <a:pt x="15154" y="10108"/>
                  </a:moveTo>
                  <a:lnTo>
                    <a:pt x="13643" y="10108"/>
                  </a:lnTo>
                  <a:lnTo>
                    <a:pt x="13643" y="8598"/>
                  </a:lnTo>
                  <a:lnTo>
                    <a:pt x="15154" y="8598"/>
                  </a:lnTo>
                  <a:lnTo>
                    <a:pt x="15154" y="10108"/>
                  </a:lnTo>
                  <a:close/>
                  <a:moveTo>
                    <a:pt x="13470" y="10108"/>
                  </a:moveTo>
                  <a:lnTo>
                    <a:pt x="11959" y="10108"/>
                  </a:lnTo>
                  <a:lnTo>
                    <a:pt x="11959" y="8598"/>
                  </a:lnTo>
                  <a:lnTo>
                    <a:pt x="13470" y="8598"/>
                  </a:lnTo>
                  <a:lnTo>
                    <a:pt x="13470" y="10108"/>
                  </a:lnTo>
                  <a:close/>
                  <a:moveTo>
                    <a:pt x="11786" y="10108"/>
                  </a:moveTo>
                  <a:lnTo>
                    <a:pt x="10275" y="10108"/>
                  </a:lnTo>
                  <a:lnTo>
                    <a:pt x="10275" y="8598"/>
                  </a:lnTo>
                  <a:lnTo>
                    <a:pt x="11786" y="8598"/>
                  </a:lnTo>
                  <a:lnTo>
                    <a:pt x="11786" y="10108"/>
                  </a:lnTo>
                  <a:close/>
                  <a:moveTo>
                    <a:pt x="10103" y="10108"/>
                  </a:moveTo>
                  <a:lnTo>
                    <a:pt x="8591" y="10108"/>
                  </a:lnTo>
                  <a:lnTo>
                    <a:pt x="8591" y="8598"/>
                  </a:lnTo>
                  <a:lnTo>
                    <a:pt x="10103" y="8598"/>
                  </a:lnTo>
                  <a:lnTo>
                    <a:pt x="10103" y="10108"/>
                  </a:lnTo>
                  <a:close/>
                  <a:moveTo>
                    <a:pt x="8419" y="10108"/>
                  </a:moveTo>
                  <a:lnTo>
                    <a:pt x="6907" y="10108"/>
                  </a:lnTo>
                  <a:lnTo>
                    <a:pt x="6907" y="8598"/>
                  </a:lnTo>
                  <a:lnTo>
                    <a:pt x="8419" y="8598"/>
                  </a:lnTo>
                  <a:lnTo>
                    <a:pt x="8419" y="10108"/>
                  </a:lnTo>
                  <a:close/>
                  <a:moveTo>
                    <a:pt x="6735" y="10108"/>
                  </a:moveTo>
                  <a:lnTo>
                    <a:pt x="5224" y="10108"/>
                  </a:lnTo>
                  <a:lnTo>
                    <a:pt x="5224" y="8598"/>
                  </a:lnTo>
                  <a:lnTo>
                    <a:pt x="6735" y="8598"/>
                  </a:lnTo>
                  <a:lnTo>
                    <a:pt x="6735" y="10108"/>
                  </a:lnTo>
                  <a:close/>
                  <a:moveTo>
                    <a:pt x="5051" y="10108"/>
                  </a:moveTo>
                  <a:lnTo>
                    <a:pt x="3540" y="10108"/>
                  </a:lnTo>
                  <a:lnTo>
                    <a:pt x="3540" y="8598"/>
                  </a:lnTo>
                  <a:lnTo>
                    <a:pt x="5051" y="8598"/>
                  </a:lnTo>
                  <a:lnTo>
                    <a:pt x="5051" y="10108"/>
                  </a:lnTo>
                  <a:close/>
                  <a:moveTo>
                    <a:pt x="3367" y="10108"/>
                  </a:moveTo>
                  <a:lnTo>
                    <a:pt x="1856" y="10108"/>
                  </a:lnTo>
                  <a:lnTo>
                    <a:pt x="1856" y="8598"/>
                  </a:lnTo>
                  <a:lnTo>
                    <a:pt x="3367" y="8598"/>
                  </a:lnTo>
                  <a:lnTo>
                    <a:pt x="3367" y="10108"/>
                  </a:lnTo>
                  <a:close/>
                  <a:moveTo>
                    <a:pt x="15154" y="8425"/>
                  </a:moveTo>
                  <a:lnTo>
                    <a:pt x="13643" y="8425"/>
                  </a:lnTo>
                  <a:lnTo>
                    <a:pt x="13643" y="6916"/>
                  </a:lnTo>
                  <a:lnTo>
                    <a:pt x="15154" y="6916"/>
                  </a:lnTo>
                  <a:lnTo>
                    <a:pt x="15154" y="8425"/>
                  </a:lnTo>
                  <a:close/>
                  <a:moveTo>
                    <a:pt x="13470" y="8425"/>
                  </a:moveTo>
                  <a:lnTo>
                    <a:pt x="11959" y="8425"/>
                  </a:lnTo>
                  <a:lnTo>
                    <a:pt x="11959" y="6916"/>
                  </a:lnTo>
                  <a:lnTo>
                    <a:pt x="13470" y="6916"/>
                  </a:lnTo>
                  <a:lnTo>
                    <a:pt x="13470" y="8425"/>
                  </a:lnTo>
                  <a:close/>
                  <a:moveTo>
                    <a:pt x="11786" y="8425"/>
                  </a:moveTo>
                  <a:lnTo>
                    <a:pt x="10275" y="8425"/>
                  </a:lnTo>
                  <a:lnTo>
                    <a:pt x="10275" y="6916"/>
                  </a:lnTo>
                  <a:lnTo>
                    <a:pt x="11786" y="6916"/>
                  </a:lnTo>
                  <a:lnTo>
                    <a:pt x="11786" y="8425"/>
                  </a:lnTo>
                  <a:close/>
                  <a:moveTo>
                    <a:pt x="10103" y="8425"/>
                  </a:moveTo>
                  <a:lnTo>
                    <a:pt x="8591" y="8425"/>
                  </a:lnTo>
                  <a:lnTo>
                    <a:pt x="8591" y="6916"/>
                  </a:lnTo>
                  <a:lnTo>
                    <a:pt x="10103" y="6916"/>
                  </a:lnTo>
                  <a:lnTo>
                    <a:pt x="10103" y="8425"/>
                  </a:lnTo>
                  <a:close/>
                  <a:moveTo>
                    <a:pt x="8419" y="8425"/>
                  </a:moveTo>
                  <a:lnTo>
                    <a:pt x="6907" y="8425"/>
                  </a:lnTo>
                  <a:lnTo>
                    <a:pt x="6907" y="6916"/>
                  </a:lnTo>
                  <a:lnTo>
                    <a:pt x="8419" y="6916"/>
                  </a:lnTo>
                  <a:lnTo>
                    <a:pt x="8419" y="8425"/>
                  </a:lnTo>
                  <a:close/>
                  <a:moveTo>
                    <a:pt x="6735" y="8425"/>
                  </a:moveTo>
                  <a:lnTo>
                    <a:pt x="5224" y="8425"/>
                  </a:lnTo>
                  <a:lnTo>
                    <a:pt x="5224" y="6916"/>
                  </a:lnTo>
                  <a:lnTo>
                    <a:pt x="6735" y="6916"/>
                  </a:lnTo>
                  <a:lnTo>
                    <a:pt x="6735" y="8425"/>
                  </a:lnTo>
                  <a:close/>
                  <a:moveTo>
                    <a:pt x="5051" y="8425"/>
                  </a:moveTo>
                  <a:lnTo>
                    <a:pt x="3540" y="8425"/>
                  </a:lnTo>
                  <a:lnTo>
                    <a:pt x="3540" y="6916"/>
                  </a:lnTo>
                  <a:lnTo>
                    <a:pt x="5051" y="6916"/>
                  </a:lnTo>
                  <a:lnTo>
                    <a:pt x="5051" y="8425"/>
                  </a:lnTo>
                  <a:close/>
                  <a:moveTo>
                    <a:pt x="3367" y="8425"/>
                  </a:moveTo>
                  <a:lnTo>
                    <a:pt x="1856" y="8425"/>
                  </a:lnTo>
                  <a:lnTo>
                    <a:pt x="1856" y="6916"/>
                  </a:lnTo>
                  <a:lnTo>
                    <a:pt x="3367" y="6916"/>
                  </a:lnTo>
                  <a:lnTo>
                    <a:pt x="3367" y="8425"/>
                  </a:lnTo>
                  <a:close/>
                  <a:moveTo>
                    <a:pt x="15154" y="6744"/>
                  </a:moveTo>
                  <a:lnTo>
                    <a:pt x="13643" y="6744"/>
                  </a:lnTo>
                  <a:lnTo>
                    <a:pt x="13643" y="5233"/>
                  </a:lnTo>
                  <a:lnTo>
                    <a:pt x="15154" y="5233"/>
                  </a:lnTo>
                  <a:lnTo>
                    <a:pt x="15154" y="6744"/>
                  </a:lnTo>
                  <a:close/>
                  <a:moveTo>
                    <a:pt x="13470" y="6744"/>
                  </a:moveTo>
                  <a:lnTo>
                    <a:pt x="11959" y="6744"/>
                  </a:lnTo>
                  <a:lnTo>
                    <a:pt x="11959" y="5233"/>
                  </a:lnTo>
                  <a:lnTo>
                    <a:pt x="13470" y="5233"/>
                  </a:lnTo>
                  <a:lnTo>
                    <a:pt x="13470" y="6744"/>
                  </a:lnTo>
                  <a:close/>
                  <a:moveTo>
                    <a:pt x="11786" y="6744"/>
                  </a:moveTo>
                  <a:lnTo>
                    <a:pt x="10275" y="6744"/>
                  </a:lnTo>
                  <a:lnTo>
                    <a:pt x="10275" y="5233"/>
                  </a:lnTo>
                  <a:lnTo>
                    <a:pt x="11786" y="5233"/>
                  </a:lnTo>
                  <a:lnTo>
                    <a:pt x="11786" y="6744"/>
                  </a:lnTo>
                  <a:close/>
                  <a:moveTo>
                    <a:pt x="10103" y="6744"/>
                  </a:moveTo>
                  <a:lnTo>
                    <a:pt x="8591" y="6744"/>
                  </a:lnTo>
                  <a:lnTo>
                    <a:pt x="8591" y="5233"/>
                  </a:lnTo>
                  <a:lnTo>
                    <a:pt x="10103" y="5233"/>
                  </a:lnTo>
                  <a:lnTo>
                    <a:pt x="10103" y="6744"/>
                  </a:lnTo>
                  <a:close/>
                  <a:moveTo>
                    <a:pt x="8419" y="6744"/>
                  </a:moveTo>
                  <a:lnTo>
                    <a:pt x="6907" y="6744"/>
                  </a:lnTo>
                  <a:lnTo>
                    <a:pt x="6907" y="5233"/>
                  </a:lnTo>
                  <a:lnTo>
                    <a:pt x="8419" y="5233"/>
                  </a:lnTo>
                  <a:lnTo>
                    <a:pt x="8419" y="6744"/>
                  </a:lnTo>
                  <a:close/>
                  <a:moveTo>
                    <a:pt x="6735" y="6744"/>
                  </a:moveTo>
                  <a:lnTo>
                    <a:pt x="5224" y="6744"/>
                  </a:lnTo>
                  <a:lnTo>
                    <a:pt x="5224" y="5233"/>
                  </a:lnTo>
                  <a:lnTo>
                    <a:pt x="6735" y="5233"/>
                  </a:lnTo>
                  <a:lnTo>
                    <a:pt x="6735" y="6744"/>
                  </a:lnTo>
                  <a:close/>
                  <a:moveTo>
                    <a:pt x="5051" y="6744"/>
                  </a:moveTo>
                  <a:lnTo>
                    <a:pt x="3540" y="6744"/>
                  </a:lnTo>
                  <a:lnTo>
                    <a:pt x="3540" y="5233"/>
                  </a:lnTo>
                  <a:lnTo>
                    <a:pt x="5051" y="5233"/>
                  </a:lnTo>
                  <a:lnTo>
                    <a:pt x="5051" y="6744"/>
                  </a:lnTo>
                  <a:close/>
                  <a:moveTo>
                    <a:pt x="3367" y="6744"/>
                  </a:moveTo>
                  <a:lnTo>
                    <a:pt x="1856" y="6744"/>
                  </a:lnTo>
                  <a:lnTo>
                    <a:pt x="1856" y="5233"/>
                  </a:lnTo>
                  <a:lnTo>
                    <a:pt x="3367" y="5233"/>
                  </a:lnTo>
                  <a:lnTo>
                    <a:pt x="3367" y="6744"/>
                  </a:lnTo>
                  <a:close/>
                  <a:moveTo>
                    <a:pt x="15154" y="5061"/>
                  </a:moveTo>
                  <a:lnTo>
                    <a:pt x="13643" y="5061"/>
                  </a:lnTo>
                  <a:lnTo>
                    <a:pt x="13643" y="3551"/>
                  </a:lnTo>
                  <a:lnTo>
                    <a:pt x="15154" y="3551"/>
                  </a:lnTo>
                  <a:lnTo>
                    <a:pt x="15154" y="5061"/>
                  </a:lnTo>
                  <a:close/>
                  <a:moveTo>
                    <a:pt x="13470" y="5061"/>
                  </a:moveTo>
                  <a:lnTo>
                    <a:pt x="11959" y="5061"/>
                  </a:lnTo>
                  <a:lnTo>
                    <a:pt x="11959" y="3551"/>
                  </a:lnTo>
                  <a:lnTo>
                    <a:pt x="13470" y="3551"/>
                  </a:lnTo>
                  <a:lnTo>
                    <a:pt x="13470" y="5061"/>
                  </a:lnTo>
                  <a:close/>
                  <a:moveTo>
                    <a:pt x="11786" y="5061"/>
                  </a:moveTo>
                  <a:lnTo>
                    <a:pt x="10275" y="5061"/>
                  </a:lnTo>
                  <a:lnTo>
                    <a:pt x="10275" y="3551"/>
                  </a:lnTo>
                  <a:lnTo>
                    <a:pt x="11786" y="3551"/>
                  </a:lnTo>
                  <a:lnTo>
                    <a:pt x="11786" y="5061"/>
                  </a:lnTo>
                  <a:close/>
                  <a:moveTo>
                    <a:pt x="10103" y="5061"/>
                  </a:moveTo>
                  <a:lnTo>
                    <a:pt x="8591" y="5061"/>
                  </a:lnTo>
                  <a:lnTo>
                    <a:pt x="8591" y="3551"/>
                  </a:lnTo>
                  <a:lnTo>
                    <a:pt x="10103" y="3551"/>
                  </a:lnTo>
                  <a:lnTo>
                    <a:pt x="10103" y="5061"/>
                  </a:lnTo>
                  <a:close/>
                  <a:moveTo>
                    <a:pt x="8419" y="5061"/>
                  </a:moveTo>
                  <a:lnTo>
                    <a:pt x="6907" y="5061"/>
                  </a:lnTo>
                  <a:lnTo>
                    <a:pt x="6907" y="3551"/>
                  </a:lnTo>
                  <a:lnTo>
                    <a:pt x="8419" y="3551"/>
                  </a:lnTo>
                  <a:lnTo>
                    <a:pt x="8419" y="5061"/>
                  </a:lnTo>
                  <a:close/>
                  <a:moveTo>
                    <a:pt x="6735" y="5061"/>
                  </a:moveTo>
                  <a:lnTo>
                    <a:pt x="5224" y="5061"/>
                  </a:lnTo>
                  <a:lnTo>
                    <a:pt x="5224" y="3551"/>
                  </a:lnTo>
                  <a:lnTo>
                    <a:pt x="6735" y="3551"/>
                  </a:lnTo>
                  <a:lnTo>
                    <a:pt x="6735" y="5061"/>
                  </a:lnTo>
                  <a:close/>
                  <a:moveTo>
                    <a:pt x="5051" y="5061"/>
                  </a:moveTo>
                  <a:lnTo>
                    <a:pt x="3540" y="5061"/>
                  </a:lnTo>
                  <a:lnTo>
                    <a:pt x="3540" y="3551"/>
                  </a:lnTo>
                  <a:lnTo>
                    <a:pt x="5051" y="3551"/>
                  </a:lnTo>
                  <a:lnTo>
                    <a:pt x="5051" y="5061"/>
                  </a:lnTo>
                  <a:close/>
                  <a:moveTo>
                    <a:pt x="3367" y="5061"/>
                  </a:moveTo>
                  <a:lnTo>
                    <a:pt x="1856" y="5061"/>
                  </a:lnTo>
                  <a:lnTo>
                    <a:pt x="1856" y="3551"/>
                  </a:lnTo>
                  <a:lnTo>
                    <a:pt x="3367" y="3551"/>
                  </a:lnTo>
                  <a:lnTo>
                    <a:pt x="3367" y="5061"/>
                  </a:lnTo>
                  <a:close/>
                  <a:moveTo>
                    <a:pt x="15154" y="3379"/>
                  </a:moveTo>
                  <a:lnTo>
                    <a:pt x="13643" y="3379"/>
                  </a:lnTo>
                  <a:lnTo>
                    <a:pt x="13643" y="1869"/>
                  </a:lnTo>
                  <a:lnTo>
                    <a:pt x="15154" y="1869"/>
                  </a:lnTo>
                  <a:lnTo>
                    <a:pt x="15154" y="3379"/>
                  </a:lnTo>
                  <a:close/>
                  <a:moveTo>
                    <a:pt x="13470" y="3379"/>
                  </a:moveTo>
                  <a:lnTo>
                    <a:pt x="11959" y="3379"/>
                  </a:lnTo>
                  <a:lnTo>
                    <a:pt x="11959" y="1869"/>
                  </a:lnTo>
                  <a:lnTo>
                    <a:pt x="13470" y="1869"/>
                  </a:lnTo>
                  <a:lnTo>
                    <a:pt x="13470" y="3379"/>
                  </a:lnTo>
                  <a:close/>
                  <a:moveTo>
                    <a:pt x="11786" y="3379"/>
                  </a:moveTo>
                  <a:lnTo>
                    <a:pt x="10275" y="3379"/>
                  </a:lnTo>
                  <a:lnTo>
                    <a:pt x="10275" y="1869"/>
                  </a:lnTo>
                  <a:lnTo>
                    <a:pt x="11786" y="1869"/>
                  </a:lnTo>
                  <a:lnTo>
                    <a:pt x="11786" y="3379"/>
                  </a:lnTo>
                  <a:close/>
                  <a:moveTo>
                    <a:pt x="10103" y="3379"/>
                  </a:moveTo>
                  <a:lnTo>
                    <a:pt x="8591" y="3379"/>
                  </a:lnTo>
                  <a:lnTo>
                    <a:pt x="8591" y="1869"/>
                  </a:lnTo>
                  <a:lnTo>
                    <a:pt x="10103" y="1869"/>
                  </a:lnTo>
                  <a:lnTo>
                    <a:pt x="10103" y="3379"/>
                  </a:lnTo>
                  <a:close/>
                  <a:moveTo>
                    <a:pt x="8419" y="3379"/>
                  </a:moveTo>
                  <a:lnTo>
                    <a:pt x="6907" y="3379"/>
                  </a:lnTo>
                  <a:lnTo>
                    <a:pt x="6907" y="1869"/>
                  </a:lnTo>
                  <a:lnTo>
                    <a:pt x="8419" y="1869"/>
                  </a:lnTo>
                  <a:lnTo>
                    <a:pt x="8419" y="3379"/>
                  </a:lnTo>
                  <a:close/>
                  <a:moveTo>
                    <a:pt x="6735" y="3379"/>
                  </a:moveTo>
                  <a:lnTo>
                    <a:pt x="5224" y="3379"/>
                  </a:lnTo>
                  <a:lnTo>
                    <a:pt x="5224" y="1869"/>
                  </a:lnTo>
                  <a:lnTo>
                    <a:pt x="6735" y="1869"/>
                  </a:lnTo>
                  <a:lnTo>
                    <a:pt x="6735" y="3379"/>
                  </a:lnTo>
                  <a:close/>
                  <a:moveTo>
                    <a:pt x="5051" y="3379"/>
                  </a:moveTo>
                  <a:lnTo>
                    <a:pt x="3540" y="3379"/>
                  </a:lnTo>
                  <a:lnTo>
                    <a:pt x="3540" y="1869"/>
                  </a:lnTo>
                  <a:lnTo>
                    <a:pt x="5051" y="1869"/>
                  </a:lnTo>
                  <a:lnTo>
                    <a:pt x="5051" y="3379"/>
                  </a:lnTo>
                  <a:close/>
                  <a:moveTo>
                    <a:pt x="3367" y="3379"/>
                  </a:moveTo>
                  <a:lnTo>
                    <a:pt x="1856" y="3379"/>
                  </a:lnTo>
                  <a:lnTo>
                    <a:pt x="1856" y="1869"/>
                  </a:lnTo>
                  <a:lnTo>
                    <a:pt x="3367" y="1869"/>
                  </a:lnTo>
                  <a:lnTo>
                    <a:pt x="3367" y="33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1051802"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grpSp>
      <p:sp>
        <p:nvSpPr>
          <p:cNvPr id="21" name="TextBox 20">
            <a:extLst>
              <a:ext uri="{FF2B5EF4-FFF2-40B4-BE49-F238E27FC236}">
                <a16:creationId xmlns:a16="http://schemas.microsoft.com/office/drawing/2014/main" id="{FBDE8D07-26C3-4044-A8B6-F1A3225E835E}"/>
              </a:ext>
            </a:extLst>
          </p:cNvPr>
          <p:cNvSpPr txBox="1"/>
          <p:nvPr/>
        </p:nvSpPr>
        <p:spPr>
          <a:xfrm>
            <a:off x="8513778" y="2869614"/>
            <a:ext cx="3171242" cy="549897"/>
          </a:xfrm>
          <a:prstGeom prst="rect">
            <a:avLst/>
          </a:prstGeom>
          <a:noFill/>
        </p:spPr>
        <p:txBody>
          <a:bodyPr wrap="none" lIns="72000" tIns="0" rIns="72000" bIns="0" rtlCol="0" anchor="b">
            <a:noAutofit/>
          </a:bodyPr>
          <a:lstStyle/>
          <a:p>
            <a:pPr marL="0" marR="0" lvl="0" indent="0" algn="r" defTabSz="1051802" rtl="0" eaLnBrk="1" fontAlgn="auto" latinLnBrk="0" hangingPunct="1">
              <a:lnSpc>
                <a:spcPct val="110000"/>
              </a:lnSpc>
              <a:spcBef>
                <a:spcPts val="2400"/>
              </a:spcBef>
              <a:spcAft>
                <a:spcPts val="0"/>
              </a:spcAft>
              <a:buClr>
                <a:srgbClr val="222223"/>
              </a:buClr>
              <a:buSzTx/>
              <a:buFontTx/>
              <a:buNone/>
              <a:tabLst/>
              <a:defRPr/>
            </a:pPr>
            <a:r>
              <a:rPr kumimoji="0" lang="sr-Latn-RS" sz="3200" b="1" i="0" u="none" strike="noStrike" kern="1200" cap="none" spc="0" normalizeH="0" baseline="0" noProof="0" dirty="0">
                <a:ln>
                  <a:noFill/>
                </a:ln>
                <a:solidFill>
                  <a:srgbClr val="FF585D"/>
                </a:solidFill>
                <a:effectLst/>
                <a:uLnTx/>
                <a:uFillTx/>
                <a:latin typeface="Calibri" panose="020F0502020204030204" pitchFamily="34" charset="0"/>
                <a:ea typeface="Segoe UI" panose="020B0502040204020203" pitchFamily="34" charset="0"/>
                <a:cs typeface="Segoe UI" panose="020B0502040204020203" pitchFamily="34" charset="0"/>
              </a:rPr>
              <a:t>7</a:t>
            </a:r>
            <a:r>
              <a:rPr kumimoji="0" lang="en-GB" sz="3200" b="1" i="0" u="none" strike="noStrike" kern="1200" cap="none" spc="0" normalizeH="0" baseline="0" noProof="0" dirty="0">
                <a:ln>
                  <a:noFill/>
                </a:ln>
                <a:solidFill>
                  <a:srgbClr val="FF585D"/>
                </a:solidFill>
                <a:effectLst/>
                <a:uLnTx/>
                <a:uFillTx/>
                <a:latin typeface="Calibri" panose="020F0502020204030204" pitchFamily="34" charset="0"/>
                <a:ea typeface="Segoe UI" panose="020B0502040204020203" pitchFamily="34" charset="0"/>
                <a:cs typeface="Segoe UI" panose="020B0502040204020203" pitchFamily="34" charset="0"/>
              </a:rPr>
              <a:t>7%</a:t>
            </a:r>
          </a:p>
        </p:txBody>
      </p:sp>
      <p:sp>
        <p:nvSpPr>
          <p:cNvPr id="23" name="TextBox 22">
            <a:extLst>
              <a:ext uri="{FF2B5EF4-FFF2-40B4-BE49-F238E27FC236}">
                <a16:creationId xmlns:a16="http://schemas.microsoft.com/office/drawing/2014/main" id="{839BEA4F-BB9C-4A1B-BA26-6BD7A58AF559}"/>
              </a:ext>
            </a:extLst>
          </p:cNvPr>
          <p:cNvSpPr txBox="1"/>
          <p:nvPr/>
        </p:nvSpPr>
        <p:spPr>
          <a:xfrm>
            <a:off x="3390544" y="2869614"/>
            <a:ext cx="3171242" cy="549897"/>
          </a:xfrm>
          <a:prstGeom prst="rect">
            <a:avLst/>
          </a:prstGeom>
          <a:noFill/>
        </p:spPr>
        <p:txBody>
          <a:bodyPr wrap="none" lIns="72000" tIns="0" rIns="72000" bIns="0" rtlCol="0" anchor="b">
            <a:noAutofit/>
          </a:bodyPr>
          <a:lstStyle/>
          <a:p>
            <a:pPr marL="0" marR="0" lvl="0" indent="0" algn="r" defTabSz="1051802" rtl="0" eaLnBrk="1" fontAlgn="auto" latinLnBrk="0" hangingPunct="1">
              <a:lnSpc>
                <a:spcPct val="110000"/>
              </a:lnSpc>
              <a:spcBef>
                <a:spcPts val="2400"/>
              </a:spcBef>
              <a:spcAft>
                <a:spcPts val="0"/>
              </a:spcAft>
              <a:buClr>
                <a:srgbClr val="222223"/>
              </a:buClr>
              <a:buSzTx/>
              <a:buFontTx/>
              <a:buNone/>
              <a:tabLst/>
              <a:defRPr/>
            </a:pPr>
            <a:r>
              <a:rPr kumimoji="0" lang="sr-Latn-RS" sz="3200" b="1" i="0" u="none" strike="noStrike" kern="1200" cap="none" spc="0" normalizeH="0" baseline="0" noProof="0" dirty="0">
                <a:ln>
                  <a:noFill/>
                </a:ln>
                <a:solidFill>
                  <a:srgbClr val="FF585D"/>
                </a:solidFill>
                <a:effectLst/>
                <a:uLnTx/>
                <a:uFillTx/>
                <a:latin typeface="Calibri" panose="020F0502020204030204" pitchFamily="34" charset="0"/>
                <a:ea typeface="Segoe UI" panose="020B0502040204020203" pitchFamily="34" charset="0"/>
                <a:cs typeface="Segoe UI" panose="020B0502040204020203" pitchFamily="34" charset="0"/>
              </a:rPr>
              <a:t>80</a:t>
            </a:r>
            <a:r>
              <a:rPr kumimoji="0" lang="en-GB" sz="3200" b="1" i="0" u="none" strike="noStrike" kern="1200" cap="none" spc="0" normalizeH="0" baseline="0" noProof="0" dirty="0">
                <a:ln>
                  <a:noFill/>
                </a:ln>
                <a:solidFill>
                  <a:srgbClr val="FF585D"/>
                </a:solidFill>
                <a:effectLst/>
                <a:uLnTx/>
                <a:uFillTx/>
                <a:latin typeface="Calibri" panose="020F0502020204030204" pitchFamily="34" charset="0"/>
                <a:ea typeface="Segoe UI" panose="020B0502040204020203" pitchFamily="34" charset="0"/>
                <a:cs typeface="Segoe UI" panose="020B0502040204020203" pitchFamily="34" charset="0"/>
              </a:rPr>
              <a:t>%</a:t>
            </a:r>
          </a:p>
        </p:txBody>
      </p:sp>
      <p:sp>
        <p:nvSpPr>
          <p:cNvPr id="24" name="TextBox 23">
            <a:extLst>
              <a:ext uri="{FF2B5EF4-FFF2-40B4-BE49-F238E27FC236}">
                <a16:creationId xmlns:a16="http://schemas.microsoft.com/office/drawing/2014/main" id="{213F54A7-2C9D-45B3-9403-B738A473C0D3}"/>
              </a:ext>
            </a:extLst>
          </p:cNvPr>
          <p:cNvSpPr txBox="1"/>
          <p:nvPr/>
        </p:nvSpPr>
        <p:spPr>
          <a:xfrm>
            <a:off x="3693550" y="6109975"/>
            <a:ext cx="2954329" cy="478968"/>
          </a:xfrm>
          <a:prstGeom prst="rect">
            <a:avLst/>
          </a:prstGeom>
          <a:noFill/>
        </p:spPr>
        <p:txBody>
          <a:bodyPr wrap="square" lIns="72000" tIns="36000" rIns="72000" bIns="36000" rtlCol="0">
            <a:sp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400" b="1" i="0"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Poslovna udruženja</a:t>
            </a:r>
            <a:endParaRPr kumimoji="0" lang="en-US" sz="2400" b="1" i="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26" name="TextBox 25">
            <a:extLst>
              <a:ext uri="{FF2B5EF4-FFF2-40B4-BE49-F238E27FC236}">
                <a16:creationId xmlns:a16="http://schemas.microsoft.com/office/drawing/2014/main" id="{C9071B1E-CB8C-40AC-94FA-E4AB5512BD24}"/>
              </a:ext>
            </a:extLst>
          </p:cNvPr>
          <p:cNvSpPr txBox="1"/>
          <p:nvPr/>
        </p:nvSpPr>
        <p:spPr>
          <a:xfrm>
            <a:off x="9123425" y="6109974"/>
            <a:ext cx="2578104" cy="458643"/>
          </a:xfrm>
          <a:prstGeom prst="rect">
            <a:avLst/>
          </a:prstGeom>
          <a:noFill/>
        </p:spPr>
        <p:txBody>
          <a:bodyPr wrap="square" lIns="72000" tIns="36000" rIns="72000" bIns="36000" rtlCol="0">
            <a:sp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400" b="1" i="0"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Javni sektor</a:t>
            </a:r>
            <a:endParaRPr kumimoji="0" lang="en-US" sz="2400" b="1" i="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30" name="Rectangle: Rounded Corners 29">
            <a:extLst>
              <a:ext uri="{FF2B5EF4-FFF2-40B4-BE49-F238E27FC236}">
                <a16:creationId xmlns:a16="http://schemas.microsoft.com/office/drawing/2014/main" id="{B6B78CA0-1C61-4D07-958D-CF940EC32B42}"/>
              </a:ext>
            </a:extLst>
          </p:cNvPr>
          <p:cNvSpPr/>
          <p:nvPr/>
        </p:nvSpPr>
        <p:spPr bwMode="gray">
          <a:xfrm>
            <a:off x="2186047" y="1914029"/>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Privatni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1" name="Rectangle: Rounded Corners 30">
            <a:extLst>
              <a:ext uri="{FF2B5EF4-FFF2-40B4-BE49-F238E27FC236}">
                <a16:creationId xmlns:a16="http://schemas.microsoft.com/office/drawing/2014/main" id="{C5F68BCB-F865-49C4-9444-4DECA0001A5E}"/>
              </a:ext>
            </a:extLst>
          </p:cNvPr>
          <p:cNvSpPr/>
          <p:nvPr/>
        </p:nvSpPr>
        <p:spPr bwMode="gray">
          <a:xfrm>
            <a:off x="8664199" y="1914029"/>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pSp>
        <p:nvGrpSpPr>
          <p:cNvPr id="32" name="Group 31">
            <a:extLst>
              <a:ext uri="{FF2B5EF4-FFF2-40B4-BE49-F238E27FC236}">
                <a16:creationId xmlns:a16="http://schemas.microsoft.com/office/drawing/2014/main" id="{39DCD30F-C5C9-48B3-B921-D26A6B95D46A}"/>
              </a:ext>
            </a:extLst>
          </p:cNvPr>
          <p:cNvGrpSpPr>
            <a:grpSpLocks noChangeAspect="1"/>
          </p:cNvGrpSpPr>
          <p:nvPr/>
        </p:nvGrpSpPr>
        <p:grpSpPr>
          <a:xfrm>
            <a:off x="896995" y="3425475"/>
            <a:ext cx="2625292" cy="2624963"/>
            <a:chOff x="450850" y="2268463"/>
            <a:chExt cx="1800225" cy="1800000"/>
          </a:xfrm>
        </p:grpSpPr>
        <p:sp>
          <p:nvSpPr>
            <p:cNvPr id="33" name="Freeform 6">
              <a:extLst>
                <a:ext uri="{FF2B5EF4-FFF2-40B4-BE49-F238E27FC236}">
                  <a16:creationId xmlns:a16="http://schemas.microsoft.com/office/drawing/2014/main" id="{E7BBA7AD-4834-4832-ABC5-E06F8E4285A2}"/>
                </a:ext>
              </a:extLst>
            </p:cNvPr>
            <p:cNvSpPr>
              <a:spLocks noChangeAspect="1" noEditPoints="1"/>
            </p:cNvSpPr>
            <p:nvPr/>
          </p:nvSpPr>
          <p:spPr bwMode="auto">
            <a:xfrm>
              <a:off x="450850" y="2268463"/>
              <a:ext cx="1800225" cy="1798637"/>
            </a:xfrm>
            <a:custGeom>
              <a:avLst/>
              <a:gdLst>
                <a:gd name="T0" fmla="*/ 8419 w 17010"/>
                <a:gd name="T1" fmla="*/ 0 h 16995"/>
                <a:gd name="T2" fmla="*/ 17010 w 17010"/>
                <a:gd name="T3" fmla="*/ 0 h 16995"/>
                <a:gd name="T4" fmla="*/ 17010 w 17010"/>
                <a:gd name="T5" fmla="*/ 8598 h 16995"/>
                <a:gd name="T6" fmla="*/ 15326 w 17010"/>
                <a:gd name="T7" fmla="*/ 16995 h 16995"/>
                <a:gd name="T8" fmla="*/ 6907 w 17010"/>
                <a:gd name="T9" fmla="*/ 16995 h 16995"/>
                <a:gd name="T10" fmla="*/ 0 w 17010"/>
                <a:gd name="T11" fmla="*/ 15154 h 16995"/>
                <a:gd name="T12" fmla="*/ 0 w 17010"/>
                <a:gd name="T13" fmla="*/ 6744 h 16995"/>
                <a:gd name="T14" fmla="*/ 1698 w 17010"/>
                <a:gd name="T15" fmla="*/ 16823 h 16995"/>
                <a:gd name="T16" fmla="*/ 5051 w 17010"/>
                <a:gd name="T17" fmla="*/ 15312 h 16995"/>
                <a:gd name="T18" fmla="*/ 8419 w 17010"/>
                <a:gd name="T19" fmla="*/ 15312 h 16995"/>
                <a:gd name="T20" fmla="*/ 11786 w 17010"/>
                <a:gd name="T21" fmla="*/ 15312 h 16995"/>
                <a:gd name="T22" fmla="*/ 15154 w 17010"/>
                <a:gd name="T23" fmla="*/ 15312 h 16995"/>
                <a:gd name="T24" fmla="*/ 15326 w 17010"/>
                <a:gd name="T25" fmla="*/ 13645 h 16995"/>
                <a:gd name="T26" fmla="*/ 15326 w 17010"/>
                <a:gd name="T27" fmla="*/ 10281 h 16995"/>
                <a:gd name="T28" fmla="*/ 15326 w 17010"/>
                <a:gd name="T29" fmla="*/ 6916 h 16995"/>
                <a:gd name="T30" fmla="*/ 15326 w 17010"/>
                <a:gd name="T31" fmla="*/ 3551 h 16995"/>
                <a:gd name="T32" fmla="*/ 15326 w 17010"/>
                <a:gd name="T33" fmla="*/ 172 h 16995"/>
                <a:gd name="T34" fmla="*/ 11959 w 17010"/>
                <a:gd name="T35" fmla="*/ 1696 h 16995"/>
                <a:gd name="T36" fmla="*/ 8591 w 17010"/>
                <a:gd name="T37" fmla="*/ 1696 h 16995"/>
                <a:gd name="T38" fmla="*/ 5224 w 17010"/>
                <a:gd name="T39" fmla="*/ 1696 h 16995"/>
                <a:gd name="T40" fmla="*/ 1856 w 17010"/>
                <a:gd name="T41" fmla="*/ 1696 h 16995"/>
                <a:gd name="T42" fmla="*/ 1698 w 17010"/>
                <a:gd name="T43" fmla="*/ 3379 h 16995"/>
                <a:gd name="T44" fmla="*/ 1698 w 17010"/>
                <a:gd name="T45" fmla="*/ 6744 h 16995"/>
                <a:gd name="T46" fmla="*/ 1698 w 17010"/>
                <a:gd name="T47" fmla="*/ 10108 h 16995"/>
                <a:gd name="T48" fmla="*/ 1698 w 17010"/>
                <a:gd name="T49" fmla="*/ 13473 h 16995"/>
                <a:gd name="T50" fmla="*/ 13643 w 17010"/>
                <a:gd name="T51" fmla="*/ 13645 h 16995"/>
                <a:gd name="T52" fmla="*/ 10275 w 17010"/>
                <a:gd name="T53" fmla="*/ 13645 h 16995"/>
                <a:gd name="T54" fmla="*/ 6907 w 17010"/>
                <a:gd name="T55" fmla="*/ 13645 h 16995"/>
                <a:gd name="T56" fmla="*/ 3540 w 17010"/>
                <a:gd name="T57" fmla="*/ 13645 h 16995"/>
                <a:gd name="T58" fmla="*/ 13643 w 17010"/>
                <a:gd name="T59" fmla="*/ 11962 h 16995"/>
                <a:gd name="T60" fmla="*/ 10275 w 17010"/>
                <a:gd name="T61" fmla="*/ 11962 h 16995"/>
                <a:gd name="T62" fmla="*/ 6907 w 17010"/>
                <a:gd name="T63" fmla="*/ 11962 h 16995"/>
                <a:gd name="T64" fmla="*/ 3540 w 17010"/>
                <a:gd name="T65" fmla="*/ 11962 h 16995"/>
                <a:gd name="T66" fmla="*/ 13643 w 17010"/>
                <a:gd name="T67" fmla="*/ 10281 h 16995"/>
                <a:gd name="T68" fmla="*/ 10275 w 17010"/>
                <a:gd name="T69" fmla="*/ 10281 h 16995"/>
                <a:gd name="T70" fmla="*/ 6907 w 17010"/>
                <a:gd name="T71" fmla="*/ 10281 h 16995"/>
                <a:gd name="T72" fmla="*/ 3540 w 17010"/>
                <a:gd name="T73" fmla="*/ 10281 h 16995"/>
                <a:gd name="T74" fmla="*/ 13643 w 17010"/>
                <a:gd name="T75" fmla="*/ 8598 h 16995"/>
                <a:gd name="T76" fmla="*/ 10275 w 17010"/>
                <a:gd name="T77" fmla="*/ 8598 h 16995"/>
                <a:gd name="T78" fmla="*/ 6907 w 17010"/>
                <a:gd name="T79" fmla="*/ 8598 h 16995"/>
                <a:gd name="T80" fmla="*/ 3540 w 17010"/>
                <a:gd name="T81" fmla="*/ 8598 h 16995"/>
                <a:gd name="T82" fmla="*/ 13643 w 17010"/>
                <a:gd name="T83" fmla="*/ 6916 h 16995"/>
                <a:gd name="T84" fmla="*/ 10275 w 17010"/>
                <a:gd name="T85" fmla="*/ 6916 h 16995"/>
                <a:gd name="T86" fmla="*/ 6907 w 17010"/>
                <a:gd name="T87" fmla="*/ 6916 h 16995"/>
                <a:gd name="T88" fmla="*/ 3540 w 17010"/>
                <a:gd name="T89" fmla="*/ 6916 h 16995"/>
                <a:gd name="T90" fmla="*/ 13643 w 17010"/>
                <a:gd name="T91" fmla="*/ 5233 h 16995"/>
                <a:gd name="T92" fmla="*/ 10275 w 17010"/>
                <a:gd name="T93" fmla="*/ 5233 h 16995"/>
                <a:gd name="T94" fmla="*/ 6907 w 17010"/>
                <a:gd name="T95" fmla="*/ 5233 h 16995"/>
                <a:gd name="T96" fmla="*/ 3540 w 17010"/>
                <a:gd name="T97" fmla="*/ 5233 h 16995"/>
                <a:gd name="T98" fmla="*/ 13643 w 17010"/>
                <a:gd name="T99" fmla="*/ 3551 h 16995"/>
                <a:gd name="T100" fmla="*/ 10275 w 17010"/>
                <a:gd name="T101" fmla="*/ 3551 h 16995"/>
                <a:gd name="T102" fmla="*/ 6907 w 17010"/>
                <a:gd name="T103" fmla="*/ 3551 h 16995"/>
                <a:gd name="T104" fmla="*/ 3540 w 17010"/>
                <a:gd name="T105" fmla="*/ 3551 h 16995"/>
                <a:gd name="T106" fmla="*/ 13643 w 17010"/>
                <a:gd name="T107" fmla="*/ 1869 h 16995"/>
                <a:gd name="T108" fmla="*/ 10275 w 17010"/>
                <a:gd name="T109" fmla="*/ 1869 h 16995"/>
                <a:gd name="T110" fmla="*/ 6907 w 17010"/>
                <a:gd name="T111" fmla="*/ 1869 h 16995"/>
                <a:gd name="T112" fmla="*/ 3540 w 17010"/>
                <a:gd name="T113" fmla="*/ 1869 h 16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10" h="16995">
                  <a:moveTo>
                    <a:pt x="0" y="0"/>
                  </a:moveTo>
                  <a:lnTo>
                    <a:pt x="1698" y="0"/>
                  </a:lnTo>
                  <a:lnTo>
                    <a:pt x="1856" y="0"/>
                  </a:lnTo>
                  <a:lnTo>
                    <a:pt x="3367" y="0"/>
                  </a:lnTo>
                  <a:lnTo>
                    <a:pt x="3540" y="0"/>
                  </a:lnTo>
                  <a:lnTo>
                    <a:pt x="5051" y="0"/>
                  </a:lnTo>
                  <a:lnTo>
                    <a:pt x="5224" y="0"/>
                  </a:lnTo>
                  <a:lnTo>
                    <a:pt x="6735" y="0"/>
                  </a:lnTo>
                  <a:lnTo>
                    <a:pt x="6907" y="0"/>
                  </a:lnTo>
                  <a:lnTo>
                    <a:pt x="8419" y="0"/>
                  </a:lnTo>
                  <a:lnTo>
                    <a:pt x="8591" y="0"/>
                  </a:lnTo>
                  <a:lnTo>
                    <a:pt x="10103" y="0"/>
                  </a:lnTo>
                  <a:lnTo>
                    <a:pt x="10275" y="0"/>
                  </a:lnTo>
                  <a:lnTo>
                    <a:pt x="11786" y="0"/>
                  </a:lnTo>
                  <a:lnTo>
                    <a:pt x="11959" y="0"/>
                  </a:lnTo>
                  <a:lnTo>
                    <a:pt x="13470" y="0"/>
                  </a:lnTo>
                  <a:lnTo>
                    <a:pt x="13643" y="0"/>
                  </a:lnTo>
                  <a:lnTo>
                    <a:pt x="15154" y="0"/>
                  </a:lnTo>
                  <a:lnTo>
                    <a:pt x="15326" y="0"/>
                  </a:lnTo>
                  <a:lnTo>
                    <a:pt x="17010" y="0"/>
                  </a:lnTo>
                  <a:lnTo>
                    <a:pt x="17010" y="1696"/>
                  </a:lnTo>
                  <a:lnTo>
                    <a:pt x="17010" y="1869"/>
                  </a:lnTo>
                  <a:lnTo>
                    <a:pt x="17010" y="3379"/>
                  </a:lnTo>
                  <a:lnTo>
                    <a:pt x="17010" y="3551"/>
                  </a:lnTo>
                  <a:lnTo>
                    <a:pt x="17010" y="5061"/>
                  </a:lnTo>
                  <a:lnTo>
                    <a:pt x="17010" y="5233"/>
                  </a:lnTo>
                  <a:lnTo>
                    <a:pt x="17010" y="6744"/>
                  </a:lnTo>
                  <a:lnTo>
                    <a:pt x="17010" y="6916"/>
                  </a:lnTo>
                  <a:lnTo>
                    <a:pt x="17010" y="8425"/>
                  </a:lnTo>
                  <a:lnTo>
                    <a:pt x="17010" y="8598"/>
                  </a:lnTo>
                  <a:lnTo>
                    <a:pt x="17010" y="10108"/>
                  </a:lnTo>
                  <a:lnTo>
                    <a:pt x="17010" y="10281"/>
                  </a:lnTo>
                  <a:lnTo>
                    <a:pt x="17010" y="11790"/>
                  </a:lnTo>
                  <a:lnTo>
                    <a:pt x="17010" y="11962"/>
                  </a:lnTo>
                  <a:lnTo>
                    <a:pt x="17010" y="13473"/>
                  </a:lnTo>
                  <a:lnTo>
                    <a:pt x="17010" y="13645"/>
                  </a:lnTo>
                  <a:lnTo>
                    <a:pt x="17010" y="15154"/>
                  </a:lnTo>
                  <a:lnTo>
                    <a:pt x="17010" y="15312"/>
                  </a:lnTo>
                  <a:lnTo>
                    <a:pt x="17010" y="16995"/>
                  </a:lnTo>
                  <a:lnTo>
                    <a:pt x="15326" y="16995"/>
                  </a:lnTo>
                  <a:lnTo>
                    <a:pt x="15154" y="16995"/>
                  </a:lnTo>
                  <a:lnTo>
                    <a:pt x="13643" y="16995"/>
                  </a:lnTo>
                  <a:lnTo>
                    <a:pt x="13470" y="16995"/>
                  </a:lnTo>
                  <a:lnTo>
                    <a:pt x="11959" y="16995"/>
                  </a:lnTo>
                  <a:lnTo>
                    <a:pt x="11786" y="16995"/>
                  </a:lnTo>
                  <a:lnTo>
                    <a:pt x="10275" y="16995"/>
                  </a:lnTo>
                  <a:lnTo>
                    <a:pt x="10103" y="16995"/>
                  </a:lnTo>
                  <a:lnTo>
                    <a:pt x="8591" y="16995"/>
                  </a:lnTo>
                  <a:lnTo>
                    <a:pt x="8419" y="16995"/>
                  </a:lnTo>
                  <a:lnTo>
                    <a:pt x="6907" y="16995"/>
                  </a:lnTo>
                  <a:lnTo>
                    <a:pt x="6735" y="16995"/>
                  </a:lnTo>
                  <a:lnTo>
                    <a:pt x="5224" y="16995"/>
                  </a:lnTo>
                  <a:lnTo>
                    <a:pt x="5051" y="16995"/>
                  </a:lnTo>
                  <a:lnTo>
                    <a:pt x="3540" y="16995"/>
                  </a:lnTo>
                  <a:lnTo>
                    <a:pt x="3367" y="16995"/>
                  </a:lnTo>
                  <a:lnTo>
                    <a:pt x="1856" y="16995"/>
                  </a:lnTo>
                  <a:lnTo>
                    <a:pt x="1698" y="16995"/>
                  </a:lnTo>
                  <a:lnTo>
                    <a:pt x="0" y="16995"/>
                  </a:lnTo>
                  <a:lnTo>
                    <a:pt x="0" y="15312"/>
                  </a:lnTo>
                  <a:lnTo>
                    <a:pt x="0" y="15154"/>
                  </a:lnTo>
                  <a:lnTo>
                    <a:pt x="0" y="13645"/>
                  </a:lnTo>
                  <a:lnTo>
                    <a:pt x="0" y="13473"/>
                  </a:lnTo>
                  <a:lnTo>
                    <a:pt x="0" y="11962"/>
                  </a:lnTo>
                  <a:lnTo>
                    <a:pt x="0" y="11790"/>
                  </a:lnTo>
                  <a:lnTo>
                    <a:pt x="0" y="10281"/>
                  </a:lnTo>
                  <a:lnTo>
                    <a:pt x="0" y="10108"/>
                  </a:lnTo>
                  <a:lnTo>
                    <a:pt x="0" y="8598"/>
                  </a:lnTo>
                  <a:lnTo>
                    <a:pt x="0" y="8425"/>
                  </a:lnTo>
                  <a:lnTo>
                    <a:pt x="0" y="6916"/>
                  </a:lnTo>
                  <a:lnTo>
                    <a:pt x="0" y="6744"/>
                  </a:lnTo>
                  <a:lnTo>
                    <a:pt x="0" y="5233"/>
                  </a:lnTo>
                  <a:lnTo>
                    <a:pt x="0" y="5061"/>
                  </a:lnTo>
                  <a:lnTo>
                    <a:pt x="0" y="3551"/>
                  </a:lnTo>
                  <a:lnTo>
                    <a:pt x="0" y="3379"/>
                  </a:lnTo>
                  <a:lnTo>
                    <a:pt x="0" y="1869"/>
                  </a:lnTo>
                  <a:lnTo>
                    <a:pt x="0" y="1696"/>
                  </a:lnTo>
                  <a:lnTo>
                    <a:pt x="0" y="0"/>
                  </a:lnTo>
                  <a:close/>
                  <a:moveTo>
                    <a:pt x="172" y="15312"/>
                  </a:moveTo>
                  <a:lnTo>
                    <a:pt x="1698" y="15312"/>
                  </a:lnTo>
                  <a:lnTo>
                    <a:pt x="1698" y="16823"/>
                  </a:lnTo>
                  <a:lnTo>
                    <a:pt x="172" y="16823"/>
                  </a:lnTo>
                  <a:lnTo>
                    <a:pt x="172" y="15312"/>
                  </a:lnTo>
                  <a:close/>
                  <a:moveTo>
                    <a:pt x="1856" y="16823"/>
                  </a:moveTo>
                  <a:lnTo>
                    <a:pt x="1856" y="15312"/>
                  </a:lnTo>
                  <a:lnTo>
                    <a:pt x="3367" y="15312"/>
                  </a:lnTo>
                  <a:lnTo>
                    <a:pt x="3367" y="16823"/>
                  </a:lnTo>
                  <a:lnTo>
                    <a:pt x="1856" y="16823"/>
                  </a:lnTo>
                  <a:close/>
                  <a:moveTo>
                    <a:pt x="3540" y="16823"/>
                  </a:moveTo>
                  <a:lnTo>
                    <a:pt x="3540" y="15312"/>
                  </a:lnTo>
                  <a:lnTo>
                    <a:pt x="5051" y="15312"/>
                  </a:lnTo>
                  <a:lnTo>
                    <a:pt x="5051" y="16823"/>
                  </a:lnTo>
                  <a:lnTo>
                    <a:pt x="3540" y="16823"/>
                  </a:lnTo>
                  <a:close/>
                  <a:moveTo>
                    <a:pt x="5224" y="16823"/>
                  </a:moveTo>
                  <a:lnTo>
                    <a:pt x="5224" y="15312"/>
                  </a:lnTo>
                  <a:lnTo>
                    <a:pt x="6735" y="15312"/>
                  </a:lnTo>
                  <a:lnTo>
                    <a:pt x="6735" y="16823"/>
                  </a:lnTo>
                  <a:lnTo>
                    <a:pt x="5224" y="16823"/>
                  </a:lnTo>
                  <a:close/>
                  <a:moveTo>
                    <a:pt x="6907" y="16823"/>
                  </a:moveTo>
                  <a:lnTo>
                    <a:pt x="6907" y="15312"/>
                  </a:lnTo>
                  <a:lnTo>
                    <a:pt x="8419" y="15312"/>
                  </a:lnTo>
                  <a:lnTo>
                    <a:pt x="8419" y="16823"/>
                  </a:lnTo>
                  <a:lnTo>
                    <a:pt x="6907" y="16823"/>
                  </a:lnTo>
                  <a:close/>
                  <a:moveTo>
                    <a:pt x="8591" y="16823"/>
                  </a:moveTo>
                  <a:lnTo>
                    <a:pt x="8591" y="15312"/>
                  </a:lnTo>
                  <a:lnTo>
                    <a:pt x="10103" y="15312"/>
                  </a:lnTo>
                  <a:lnTo>
                    <a:pt x="10103" y="16823"/>
                  </a:lnTo>
                  <a:lnTo>
                    <a:pt x="8591" y="16823"/>
                  </a:lnTo>
                  <a:close/>
                  <a:moveTo>
                    <a:pt x="10275" y="16823"/>
                  </a:moveTo>
                  <a:lnTo>
                    <a:pt x="10275" y="15312"/>
                  </a:lnTo>
                  <a:lnTo>
                    <a:pt x="11786" y="15312"/>
                  </a:lnTo>
                  <a:lnTo>
                    <a:pt x="11786" y="16823"/>
                  </a:lnTo>
                  <a:lnTo>
                    <a:pt x="10275" y="16823"/>
                  </a:lnTo>
                  <a:close/>
                  <a:moveTo>
                    <a:pt x="11959" y="16823"/>
                  </a:moveTo>
                  <a:lnTo>
                    <a:pt x="11959" y="15312"/>
                  </a:lnTo>
                  <a:lnTo>
                    <a:pt x="13470" y="15312"/>
                  </a:lnTo>
                  <a:lnTo>
                    <a:pt x="13470" y="16823"/>
                  </a:lnTo>
                  <a:lnTo>
                    <a:pt x="11959" y="16823"/>
                  </a:lnTo>
                  <a:close/>
                  <a:moveTo>
                    <a:pt x="13643" y="16823"/>
                  </a:moveTo>
                  <a:lnTo>
                    <a:pt x="13643" y="15312"/>
                  </a:lnTo>
                  <a:lnTo>
                    <a:pt x="15154" y="15312"/>
                  </a:lnTo>
                  <a:lnTo>
                    <a:pt x="15154" y="16823"/>
                  </a:lnTo>
                  <a:lnTo>
                    <a:pt x="13643" y="16823"/>
                  </a:lnTo>
                  <a:close/>
                  <a:moveTo>
                    <a:pt x="15326" y="16823"/>
                  </a:moveTo>
                  <a:lnTo>
                    <a:pt x="15326" y="15312"/>
                  </a:lnTo>
                  <a:lnTo>
                    <a:pt x="16838" y="15312"/>
                  </a:lnTo>
                  <a:lnTo>
                    <a:pt x="16838" y="16823"/>
                  </a:lnTo>
                  <a:lnTo>
                    <a:pt x="15326" y="16823"/>
                  </a:lnTo>
                  <a:close/>
                  <a:moveTo>
                    <a:pt x="16838" y="15154"/>
                  </a:moveTo>
                  <a:lnTo>
                    <a:pt x="15326" y="15154"/>
                  </a:lnTo>
                  <a:lnTo>
                    <a:pt x="15326" y="13645"/>
                  </a:lnTo>
                  <a:lnTo>
                    <a:pt x="16838" y="13645"/>
                  </a:lnTo>
                  <a:lnTo>
                    <a:pt x="16838" y="15154"/>
                  </a:lnTo>
                  <a:close/>
                  <a:moveTo>
                    <a:pt x="16838" y="13473"/>
                  </a:moveTo>
                  <a:lnTo>
                    <a:pt x="15326" y="13473"/>
                  </a:lnTo>
                  <a:lnTo>
                    <a:pt x="15326" y="11962"/>
                  </a:lnTo>
                  <a:lnTo>
                    <a:pt x="16838" y="11962"/>
                  </a:lnTo>
                  <a:lnTo>
                    <a:pt x="16838" y="13473"/>
                  </a:lnTo>
                  <a:close/>
                  <a:moveTo>
                    <a:pt x="16838" y="11790"/>
                  </a:moveTo>
                  <a:lnTo>
                    <a:pt x="15326" y="11790"/>
                  </a:lnTo>
                  <a:lnTo>
                    <a:pt x="15326" y="10281"/>
                  </a:lnTo>
                  <a:lnTo>
                    <a:pt x="16838" y="10281"/>
                  </a:lnTo>
                  <a:lnTo>
                    <a:pt x="16838" y="11790"/>
                  </a:lnTo>
                  <a:close/>
                  <a:moveTo>
                    <a:pt x="16838" y="10108"/>
                  </a:moveTo>
                  <a:lnTo>
                    <a:pt x="15326" y="10108"/>
                  </a:lnTo>
                  <a:lnTo>
                    <a:pt x="15326" y="8598"/>
                  </a:lnTo>
                  <a:lnTo>
                    <a:pt x="16838" y="8598"/>
                  </a:lnTo>
                  <a:lnTo>
                    <a:pt x="16838" y="10108"/>
                  </a:lnTo>
                  <a:close/>
                  <a:moveTo>
                    <a:pt x="16838" y="8425"/>
                  </a:moveTo>
                  <a:lnTo>
                    <a:pt x="15326" y="8425"/>
                  </a:lnTo>
                  <a:lnTo>
                    <a:pt x="15326" y="6916"/>
                  </a:lnTo>
                  <a:lnTo>
                    <a:pt x="16838" y="6916"/>
                  </a:lnTo>
                  <a:lnTo>
                    <a:pt x="16838" y="8425"/>
                  </a:lnTo>
                  <a:close/>
                  <a:moveTo>
                    <a:pt x="16838" y="6744"/>
                  </a:moveTo>
                  <a:lnTo>
                    <a:pt x="15326" y="6744"/>
                  </a:lnTo>
                  <a:lnTo>
                    <a:pt x="15326" y="5233"/>
                  </a:lnTo>
                  <a:lnTo>
                    <a:pt x="16838" y="5233"/>
                  </a:lnTo>
                  <a:lnTo>
                    <a:pt x="16838" y="6744"/>
                  </a:lnTo>
                  <a:close/>
                  <a:moveTo>
                    <a:pt x="16838" y="5061"/>
                  </a:moveTo>
                  <a:lnTo>
                    <a:pt x="15326" y="5061"/>
                  </a:lnTo>
                  <a:lnTo>
                    <a:pt x="15326" y="3551"/>
                  </a:lnTo>
                  <a:lnTo>
                    <a:pt x="16838" y="3551"/>
                  </a:lnTo>
                  <a:lnTo>
                    <a:pt x="16838" y="5061"/>
                  </a:lnTo>
                  <a:close/>
                  <a:moveTo>
                    <a:pt x="16838" y="3379"/>
                  </a:moveTo>
                  <a:lnTo>
                    <a:pt x="15326" y="3379"/>
                  </a:lnTo>
                  <a:lnTo>
                    <a:pt x="15326" y="1869"/>
                  </a:lnTo>
                  <a:lnTo>
                    <a:pt x="16838" y="1869"/>
                  </a:lnTo>
                  <a:lnTo>
                    <a:pt x="16838" y="3379"/>
                  </a:lnTo>
                  <a:close/>
                  <a:moveTo>
                    <a:pt x="16838" y="1696"/>
                  </a:moveTo>
                  <a:lnTo>
                    <a:pt x="15326" y="1696"/>
                  </a:lnTo>
                  <a:lnTo>
                    <a:pt x="15326" y="172"/>
                  </a:lnTo>
                  <a:lnTo>
                    <a:pt x="16838" y="172"/>
                  </a:lnTo>
                  <a:lnTo>
                    <a:pt x="16838" y="1696"/>
                  </a:lnTo>
                  <a:close/>
                  <a:moveTo>
                    <a:pt x="15154" y="172"/>
                  </a:moveTo>
                  <a:lnTo>
                    <a:pt x="15154" y="1696"/>
                  </a:lnTo>
                  <a:lnTo>
                    <a:pt x="13643" y="1696"/>
                  </a:lnTo>
                  <a:lnTo>
                    <a:pt x="13643" y="172"/>
                  </a:lnTo>
                  <a:lnTo>
                    <a:pt x="15154" y="172"/>
                  </a:lnTo>
                  <a:close/>
                  <a:moveTo>
                    <a:pt x="13470" y="172"/>
                  </a:moveTo>
                  <a:lnTo>
                    <a:pt x="13470" y="1696"/>
                  </a:lnTo>
                  <a:lnTo>
                    <a:pt x="11959" y="1696"/>
                  </a:lnTo>
                  <a:lnTo>
                    <a:pt x="11959" y="172"/>
                  </a:lnTo>
                  <a:lnTo>
                    <a:pt x="13470" y="172"/>
                  </a:lnTo>
                  <a:close/>
                  <a:moveTo>
                    <a:pt x="11786" y="172"/>
                  </a:moveTo>
                  <a:lnTo>
                    <a:pt x="11786" y="1696"/>
                  </a:lnTo>
                  <a:lnTo>
                    <a:pt x="10275" y="1696"/>
                  </a:lnTo>
                  <a:lnTo>
                    <a:pt x="10275" y="172"/>
                  </a:lnTo>
                  <a:lnTo>
                    <a:pt x="11786" y="172"/>
                  </a:lnTo>
                  <a:close/>
                  <a:moveTo>
                    <a:pt x="10103" y="172"/>
                  </a:moveTo>
                  <a:lnTo>
                    <a:pt x="10103" y="1696"/>
                  </a:lnTo>
                  <a:lnTo>
                    <a:pt x="8591" y="1696"/>
                  </a:lnTo>
                  <a:lnTo>
                    <a:pt x="8591" y="172"/>
                  </a:lnTo>
                  <a:lnTo>
                    <a:pt x="10103" y="172"/>
                  </a:lnTo>
                  <a:close/>
                  <a:moveTo>
                    <a:pt x="8419" y="172"/>
                  </a:moveTo>
                  <a:lnTo>
                    <a:pt x="8419" y="1696"/>
                  </a:lnTo>
                  <a:lnTo>
                    <a:pt x="6907" y="1696"/>
                  </a:lnTo>
                  <a:lnTo>
                    <a:pt x="6907" y="172"/>
                  </a:lnTo>
                  <a:lnTo>
                    <a:pt x="8419" y="172"/>
                  </a:lnTo>
                  <a:close/>
                  <a:moveTo>
                    <a:pt x="6735" y="172"/>
                  </a:moveTo>
                  <a:lnTo>
                    <a:pt x="6735" y="1696"/>
                  </a:lnTo>
                  <a:lnTo>
                    <a:pt x="5224" y="1696"/>
                  </a:lnTo>
                  <a:lnTo>
                    <a:pt x="5224" y="172"/>
                  </a:lnTo>
                  <a:lnTo>
                    <a:pt x="6735" y="172"/>
                  </a:lnTo>
                  <a:close/>
                  <a:moveTo>
                    <a:pt x="5051" y="172"/>
                  </a:moveTo>
                  <a:lnTo>
                    <a:pt x="5051" y="1696"/>
                  </a:lnTo>
                  <a:lnTo>
                    <a:pt x="3540" y="1696"/>
                  </a:lnTo>
                  <a:lnTo>
                    <a:pt x="3540" y="172"/>
                  </a:lnTo>
                  <a:lnTo>
                    <a:pt x="5051" y="172"/>
                  </a:lnTo>
                  <a:close/>
                  <a:moveTo>
                    <a:pt x="3367" y="172"/>
                  </a:moveTo>
                  <a:lnTo>
                    <a:pt x="3367" y="1696"/>
                  </a:lnTo>
                  <a:lnTo>
                    <a:pt x="1856" y="1696"/>
                  </a:lnTo>
                  <a:lnTo>
                    <a:pt x="1856" y="172"/>
                  </a:lnTo>
                  <a:lnTo>
                    <a:pt x="3367" y="172"/>
                  </a:lnTo>
                  <a:close/>
                  <a:moveTo>
                    <a:pt x="1698" y="172"/>
                  </a:moveTo>
                  <a:lnTo>
                    <a:pt x="1698" y="1696"/>
                  </a:lnTo>
                  <a:lnTo>
                    <a:pt x="172" y="1696"/>
                  </a:lnTo>
                  <a:lnTo>
                    <a:pt x="172" y="172"/>
                  </a:lnTo>
                  <a:lnTo>
                    <a:pt x="1698" y="172"/>
                  </a:lnTo>
                  <a:close/>
                  <a:moveTo>
                    <a:pt x="172" y="1869"/>
                  </a:moveTo>
                  <a:lnTo>
                    <a:pt x="1698" y="1869"/>
                  </a:lnTo>
                  <a:lnTo>
                    <a:pt x="1698" y="3379"/>
                  </a:lnTo>
                  <a:lnTo>
                    <a:pt x="172" y="3379"/>
                  </a:lnTo>
                  <a:lnTo>
                    <a:pt x="172" y="1869"/>
                  </a:lnTo>
                  <a:close/>
                  <a:moveTo>
                    <a:pt x="172" y="3551"/>
                  </a:moveTo>
                  <a:lnTo>
                    <a:pt x="1698" y="3551"/>
                  </a:lnTo>
                  <a:lnTo>
                    <a:pt x="1698" y="5061"/>
                  </a:lnTo>
                  <a:lnTo>
                    <a:pt x="172" y="5061"/>
                  </a:lnTo>
                  <a:lnTo>
                    <a:pt x="172" y="3551"/>
                  </a:lnTo>
                  <a:close/>
                  <a:moveTo>
                    <a:pt x="172" y="5233"/>
                  </a:moveTo>
                  <a:lnTo>
                    <a:pt x="1698" y="5233"/>
                  </a:lnTo>
                  <a:lnTo>
                    <a:pt x="1698" y="6744"/>
                  </a:lnTo>
                  <a:lnTo>
                    <a:pt x="172" y="6744"/>
                  </a:lnTo>
                  <a:lnTo>
                    <a:pt x="172" y="5233"/>
                  </a:lnTo>
                  <a:close/>
                  <a:moveTo>
                    <a:pt x="172" y="6916"/>
                  </a:moveTo>
                  <a:lnTo>
                    <a:pt x="1698" y="6916"/>
                  </a:lnTo>
                  <a:lnTo>
                    <a:pt x="1698" y="8425"/>
                  </a:lnTo>
                  <a:lnTo>
                    <a:pt x="172" y="8425"/>
                  </a:lnTo>
                  <a:lnTo>
                    <a:pt x="172" y="6916"/>
                  </a:lnTo>
                  <a:close/>
                  <a:moveTo>
                    <a:pt x="172" y="8598"/>
                  </a:moveTo>
                  <a:lnTo>
                    <a:pt x="1698" y="8598"/>
                  </a:lnTo>
                  <a:lnTo>
                    <a:pt x="1698" y="10108"/>
                  </a:lnTo>
                  <a:lnTo>
                    <a:pt x="172" y="10108"/>
                  </a:lnTo>
                  <a:lnTo>
                    <a:pt x="172" y="8598"/>
                  </a:lnTo>
                  <a:close/>
                  <a:moveTo>
                    <a:pt x="172" y="10281"/>
                  </a:moveTo>
                  <a:lnTo>
                    <a:pt x="1698" y="10281"/>
                  </a:lnTo>
                  <a:lnTo>
                    <a:pt x="1698" y="11790"/>
                  </a:lnTo>
                  <a:lnTo>
                    <a:pt x="172" y="11790"/>
                  </a:lnTo>
                  <a:lnTo>
                    <a:pt x="172" y="10281"/>
                  </a:lnTo>
                  <a:close/>
                  <a:moveTo>
                    <a:pt x="172" y="11962"/>
                  </a:moveTo>
                  <a:lnTo>
                    <a:pt x="1698" y="11962"/>
                  </a:lnTo>
                  <a:lnTo>
                    <a:pt x="1698" y="13473"/>
                  </a:lnTo>
                  <a:lnTo>
                    <a:pt x="172" y="13473"/>
                  </a:lnTo>
                  <a:lnTo>
                    <a:pt x="172" y="11962"/>
                  </a:lnTo>
                  <a:close/>
                  <a:moveTo>
                    <a:pt x="172" y="13645"/>
                  </a:moveTo>
                  <a:lnTo>
                    <a:pt x="1698" y="13645"/>
                  </a:lnTo>
                  <a:lnTo>
                    <a:pt x="1698" y="15154"/>
                  </a:lnTo>
                  <a:lnTo>
                    <a:pt x="172" y="15154"/>
                  </a:lnTo>
                  <a:lnTo>
                    <a:pt x="172" y="13645"/>
                  </a:lnTo>
                  <a:close/>
                  <a:moveTo>
                    <a:pt x="15154" y="15154"/>
                  </a:moveTo>
                  <a:lnTo>
                    <a:pt x="13643" y="15154"/>
                  </a:lnTo>
                  <a:lnTo>
                    <a:pt x="13643" y="13645"/>
                  </a:lnTo>
                  <a:lnTo>
                    <a:pt x="15154" y="13645"/>
                  </a:lnTo>
                  <a:lnTo>
                    <a:pt x="15154" y="15154"/>
                  </a:lnTo>
                  <a:close/>
                  <a:moveTo>
                    <a:pt x="13470" y="15154"/>
                  </a:moveTo>
                  <a:lnTo>
                    <a:pt x="11959" y="15154"/>
                  </a:lnTo>
                  <a:lnTo>
                    <a:pt x="11959" y="13645"/>
                  </a:lnTo>
                  <a:lnTo>
                    <a:pt x="13470" y="13645"/>
                  </a:lnTo>
                  <a:lnTo>
                    <a:pt x="13470" y="15154"/>
                  </a:lnTo>
                  <a:close/>
                  <a:moveTo>
                    <a:pt x="11786" y="15154"/>
                  </a:moveTo>
                  <a:lnTo>
                    <a:pt x="10275" y="15154"/>
                  </a:lnTo>
                  <a:lnTo>
                    <a:pt x="10275" y="13645"/>
                  </a:lnTo>
                  <a:lnTo>
                    <a:pt x="11786" y="13645"/>
                  </a:lnTo>
                  <a:lnTo>
                    <a:pt x="11786" y="15154"/>
                  </a:lnTo>
                  <a:close/>
                  <a:moveTo>
                    <a:pt x="10103" y="15154"/>
                  </a:moveTo>
                  <a:lnTo>
                    <a:pt x="8591" y="15154"/>
                  </a:lnTo>
                  <a:lnTo>
                    <a:pt x="8591" y="13645"/>
                  </a:lnTo>
                  <a:lnTo>
                    <a:pt x="10103" y="13645"/>
                  </a:lnTo>
                  <a:lnTo>
                    <a:pt x="10103" y="15154"/>
                  </a:lnTo>
                  <a:close/>
                  <a:moveTo>
                    <a:pt x="8419" y="15154"/>
                  </a:moveTo>
                  <a:lnTo>
                    <a:pt x="6907" y="15154"/>
                  </a:lnTo>
                  <a:lnTo>
                    <a:pt x="6907" y="13645"/>
                  </a:lnTo>
                  <a:lnTo>
                    <a:pt x="8419" y="13645"/>
                  </a:lnTo>
                  <a:lnTo>
                    <a:pt x="8419" y="15154"/>
                  </a:lnTo>
                  <a:close/>
                  <a:moveTo>
                    <a:pt x="6735" y="15154"/>
                  </a:moveTo>
                  <a:lnTo>
                    <a:pt x="5224" y="15154"/>
                  </a:lnTo>
                  <a:lnTo>
                    <a:pt x="5224" y="13645"/>
                  </a:lnTo>
                  <a:lnTo>
                    <a:pt x="6735" y="13645"/>
                  </a:lnTo>
                  <a:lnTo>
                    <a:pt x="6735" y="15154"/>
                  </a:lnTo>
                  <a:close/>
                  <a:moveTo>
                    <a:pt x="5051" y="15154"/>
                  </a:moveTo>
                  <a:lnTo>
                    <a:pt x="3540" y="15154"/>
                  </a:lnTo>
                  <a:lnTo>
                    <a:pt x="3540" y="13645"/>
                  </a:lnTo>
                  <a:lnTo>
                    <a:pt x="5051" y="13645"/>
                  </a:lnTo>
                  <a:lnTo>
                    <a:pt x="5051" y="15154"/>
                  </a:lnTo>
                  <a:close/>
                  <a:moveTo>
                    <a:pt x="3367" y="15154"/>
                  </a:moveTo>
                  <a:lnTo>
                    <a:pt x="1856" y="15154"/>
                  </a:lnTo>
                  <a:lnTo>
                    <a:pt x="1856" y="13645"/>
                  </a:lnTo>
                  <a:lnTo>
                    <a:pt x="3367" y="13645"/>
                  </a:lnTo>
                  <a:lnTo>
                    <a:pt x="3367" y="15154"/>
                  </a:lnTo>
                  <a:close/>
                  <a:moveTo>
                    <a:pt x="15154" y="13473"/>
                  </a:moveTo>
                  <a:lnTo>
                    <a:pt x="13643" y="13473"/>
                  </a:lnTo>
                  <a:lnTo>
                    <a:pt x="13643" y="11962"/>
                  </a:lnTo>
                  <a:lnTo>
                    <a:pt x="15154" y="11962"/>
                  </a:lnTo>
                  <a:lnTo>
                    <a:pt x="15154" y="13473"/>
                  </a:lnTo>
                  <a:close/>
                  <a:moveTo>
                    <a:pt x="13470" y="13473"/>
                  </a:moveTo>
                  <a:lnTo>
                    <a:pt x="11959" y="13473"/>
                  </a:lnTo>
                  <a:lnTo>
                    <a:pt x="11959" y="11962"/>
                  </a:lnTo>
                  <a:lnTo>
                    <a:pt x="13470" y="11962"/>
                  </a:lnTo>
                  <a:lnTo>
                    <a:pt x="13470" y="13473"/>
                  </a:lnTo>
                  <a:close/>
                  <a:moveTo>
                    <a:pt x="11786" y="13473"/>
                  </a:moveTo>
                  <a:lnTo>
                    <a:pt x="10275" y="13473"/>
                  </a:lnTo>
                  <a:lnTo>
                    <a:pt x="10275" y="11962"/>
                  </a:lnTo>
                  <a:lnTo>
                    <a:pt x="11786" y="11962"/>
                  </a:lnTo>
                  <a:lnTo>
                    <a:pt x="11786" y="13473"/>
                  </a:lnTo>
                  <a:close/>
                  <a:moveTo>
                    <a:pt x="10103" y="13473"/>
                  </a:moveTo>
                  <a:lnTo>
                    <a:pt x="8591" y="13473"/>
                  </a:lnTo>
                  <a:lnTo>
                    <a:pt x="8591" y="11962"/>
                  </a:lnTo>
                  <a:lnTo>
                    <a:pt x="10103" y="11962"/>
                  </a:lnTo>
                  <a:lnTo>
                    <a:pt x="10103" y="13473"/>
                  </a:lnTo>
                  <a:close/>
                  <a:moveTo>
                    <a:pt x="8419" y="13473"/>
                  </a:moveTo>
                  <a:lnTo>
                    <a:pt x="6907" y="13473"/>
                  </a:lnTo>
                  <a:lnTo>
                    <a:pt x="6907" y="11962"/>
                  </a:lnTo>
                  <a:lnTo>
                    <a:pt x="8419" y="11962"/>
                  </a:lnTo>
                  <a:lnTo>
                    <a:pt x="8419" y="13473"/>
                  </a:lnTo>
                  <a:close/>
                  <a:moveTo>
                    <a:pt x="6735" y="13473"/>
                  </a:moveTo>
                  <a:lnTo>
                    <a:pt x="5224" y="13473"/>
                  </a:lnTo>
                  <a:lnTo>
                    <a:pt x="5224" y="11962"/>
                  </a:lnTo>
                  <a:lnTo>
                    <a:pt x="6735" y="11962"/>
                  </a:lnTo>
                  <a:lnTo>
                    <a:pt x="6735" y="13473"/>
                  </a:lnTo>
                  <a:close/>
                  <a:moveTo>
                    <a:pt x="5051" y="13473"/>
                  </a:moveTo>
                  <a:lnTo>
                    <a:pt x="3540" y="13473"/>
                  </a:lnTo>
                  <a:lnTo>
                    <a:pt x="3540" y="11962"/>
                  </a:lnTo>
                  <a:lnTo>
                    <a:pt x="5051" y="11962"/>
                  </a:lnTo>
                  <a:lnTo>
                    <a:pt x="5051" y="13473"/>
                  </a:lnTo>
                  <a:close/>
                  <a:moveTo>
                    <a:pt x="3367" y="13473"/>
                  </a:moveTo>
                  <a:lnTo>
                    <a:pt x="1856" y="13473"/>
                  </a:lnTo>
                  <a:lnTo>
                    <a:pt x="1856" y="11962"/>
                  </a:lnTo>
                  <a:lnTo>
                    <a:pt x="3367" y="11962"/>
                  </a:lnTo>
                  <a:lnTo>
                    <a:pt x="3367" y="13473"/>
                  </a:lnTo>
                  <a:close/>
                  <a:moveTo>
                    <a:pt x="15154" y="11790"/>
                  </a:moveTo>
                  <a:lnTo>
                    <a:pt x="13643" y="11790"/>
                  </a:lnTo>
                  <a:lnTo>
                    <a:pt x="13643" y="10281"/>
                  </a:lnTo>
                  <a:lnTo>
                    <a:pt x="15154" y="10281"/>
                  </a:lnTo>
                  <a:lnTo>
                    <a:pt x="15154" y="11790"/>
                  </a:lnTo>
                  <a:close/>
                  <a:moveTo>
                    <a:pt x="13470" y="11790"/>
                  </a:moveTo>
                  <a:lnTo>
                    <a:pt x="11959" y="11790"/>
                  </a:lnTo>
                  <a:lnTo>
                    <a:pt x="11959" y="10281"/>
                  </a:lnTo>
                  <a:lnTo>
                    <a:pt x="13470" y="10281"/>
                  </a:lnTo>
                  <a:lnTo>
                    <a:pt x="13470" y="11790"/>
                  </a:lnTo>
                  <a:close/>
                  <a:moveTo>
                    <a:pt x="11786" y="11790"/>
                  </a:moveTo>
                  <a:lnTo>
                    <a:pt x="10275" y="11790"/>
                  </a:lnTo>
                  <a:lnTo>
                    <a:pt x="10275" y="10281"/>
                  </a:lnTo>
                  <a:lnTo>
                    <a:pt x="11786" y="10281"/>
                  </a:lnTo>
                  <a:lnTo>
                    <a:pt x="11786" y="11790"/>
                  </a:lnTo>
                  <a:close/>
                  <a:moveTo>
                    <a:pt x="10103" y="11790"/>
                  </a:moveTo>
                  <a:lnTo>
                    <a:pt x="8591" y="11790"/>
                  </a:lnTo>
                  <a:lnTo>
                    <a:pt x="8591" y="10281"/>
                  </a:lnTo>
                  <a:lnTo>
                    <a:pt x="10103" y="10281"/>
                  </a:lnTo>
                  <a:lnTo>
                    <a:pt x="10103" y="11790"/>
                  </a:lnTo>
                  <a:close/>
                  <a:moveTo>
                    <a:pt x="8419" y="11790"/>
                  </a:moveTo>
                  <a:lnTo>
                    <a:pt x="6907" y="11790"/>
                  </a:lnTo>
                  <a:lnTo>
                    <a:pt x="6907" y="10281"/>
                  </a:lnTo>
                  <a:lnTo>
                    <a:pt x="8419" y="10281"/>
                  </a:lnTo>
                  <a:lnTo>
                    <a:pt x="8419" y="11790"/>
                  </a:lnTo>
                  <a:close/>
                  <a:moveTo>
                    <a:pt x="6735" y="11790"/>
                  </a:moveTo>
                  <a:lnTo>
                    <a:pt x="5224" y="11790"/>
                  </a:lnTo>
                  <a:lnTo>
                    <a:pt x="5224" y="10281"/>
                  </a:lnTo>
                  <a:lnTo>
                    <a:pt x="6735" y="10281"/>
                  </a:lnTo>
                  <a:lnTo>
                    <a:pt x="6735" y="11790"/>
                  </a:lnTo>
                  <a:close/>
                  <a:moveTo>
                    <a:pt x="5051" y="11790"/>
                  </a:moveTo>
                  <a:lnTo>
                    <a:pt x="3540" y="11790"/>
                  </a:lnTo>
                  <a:lnTo>
                    <a:pt x="3540" y="10281"/>
                  </a:lnTo>
                  <a:lnTo>
                    <a:pt x="5051" y="10281"/>
                  </a:lnTo>
                  <a:lnTo>
                    <a:pt x="5051" y="11790"/>
                  </a:lnTo>
                  <a:close/>
                  <a:moveTo>
                    <a:pt x="3367" y="11790"/>
                  </a:moveTo>
                  <a:lnTo>
                    <a:pt x="1856" y="11790"/>
                  </a:lnTo>
                  <a:lnTo>
                    <a:pt x="1856" y="10281"/>
                  </a:lnTo>
                  <a:lnTo>
                    <a:pt x="3367" y="10281"/>
                  </a:lnTo>
                  <a:lnTo>
                    <a:pt x="3367" y="11790"/>
                  </a:lnTo>
                  <a:close/>
                  <a:moveTo>
                    <a:pt x="15154" y="10108"/>
                  </a:moveTo>
                  <a:lnTo>
                    <a:pt x="13643" y="10108"/>
                  </a:lnTo>
                  <a:lnTo>
                    <a:pt x="13643" y="8598"/>
                  </a:lnTo>
                  <a:lnTo>
                    <a:pt x="15154" y="8598"/>
                  </a:lnTo>
                  <a:lnTo>
                    <a:pt x="15154" y="10108"/>
                  </a:lnTo>
                  <a:close/>
                  <a:moveTo>
                    <a:pt x="13470" y="10108"/>
                  </a:moveTo>
                  <a:lnTo>
                    <a:pt x="11959" y="10108"/>
                  </a:lnTo>
                  <a:lnTo>
                    <a:pt x="11959" y="8598"/>
                  </a:lnTo>
                  <a:lnTo>
                    <a:pt x="13470" y="8598"/>
                  </a:lnTo>
                  <a:lnTo>
                    <a:pt x="13470" y="10108"/>
                  </a:lnTo>
                  <a:close/>
                  <a:moveTo>
                    <a:pt x="11786" y="10108"/>
                  </a:moveTo>
                  <a:lnTo>
                    <a:pt x="10275" y="10108"/>
                  </a:lnTo>
                  <a:lnTo>
                    <a:pt x="10275" y="8598"/>
                  </a:lnTo>
                  <a:lnTo>
                    <a:pt x="11786" y="8598"/>
                  </a:lnTo>
                  <a:lnTo>
                    <a:pt x="11786" y="10108"/>
                  </a:lnTo>
                  <a:close/>
                  <a:moveTo>
                    <a:pt x="10103" y="10108"/>
                  </a:moveTo>
                  <a:lnTo>
                    <a:pt x="8591" y="10108"/>
                  </a:lnTo>
                  <a:lnTo>
                    <a:pt x="8591" y="8598"/>
                  </a:lnTo>
                  <a:lnTo>
                    <a:pt x="10103" y="8598"/>
                  </a:lnTo>
                  <a:lnTo>
                    <a:pt x="10103" y="10108"/>
                  </a:lnTo>
                  <a:close/>
                  <a:moveTo>
                    <a:pt x="8419" y="10108"/>
                  </a:moveTo>
                  <a:lnTo>
                    <a:pt x="6907" y="10108"/>
                  </a:lnTo>
                  <a:lnTo>
                    <a:pt x="6907" y="8598"/>
                  </a:lnTo>
                  <a:lnTo>
                    <a:pt x="8419" y="8598"/>
                  </a:lnTo>
                  <a:lnTo>
                    <a:pt x="8419" y="10108"/>
                  </a:lnTo>
                  <a:close/>
                  <a:moveTo>
                    <a:pt x="6735" y="10108"/>
                  </a:moveTo>
                  <a:lnTo>
                    <a:pt x="5224" y="10108"/>
                  </a:lnTo>
                  <a:lnTo>
                    <a:pt x="5224" y="8598"/>
                  </a:lnTo>
                  <a:lnTo>
                    <a:pt x="6735" y="8598"/>
                  </a:lnTo>
                  <a:lnTo>
                    <a:pt x="6735" y="10108"/>
                  </a:lnTo>
                  <a:close/>
                  <a:moveTo>
                    <a:pt x="5051" y="10108"/>
                  </a:moveTo>
                  <a:lnTo>
                    <a:pt x="3540" y="10108"/>
                  </a:lnTo>
                  <a:lnTo>
                    <a:pt x="3540" y="8598"/>
                  </a:lnTo>
                  <a:lnTo>
                    <a:pt x="5051" y="8598"/>
                  </a:lnTo>
                  <a:lnTo>
                    <a:pt x="5051" y="10108"/>
                  </a:lnTo>
                  <a:close/>
                  <a:moveTo>
                    <a:pt x="3367" y="10108"/>
                  </a:moveTo>
                  <a:lnTo>
                    <a:pt x="1856" y="10108"/>
                  </a:lnTo>
                  <a:lnTo>
                    <a:pt x="1856" y="8598"/>
                  </a:lnTo>
                  <a:lnTo>
                    <a:pt x="3367" y="8598"/>
                  </a:lnTo>
                  <a:lnTo>
                    <a:pt x="3367" y="10108"/>
                  </a:lnTo>
                  <a:close/>
                  <a:moveTo>
                    <a:pt x="15154" y="8425"/>
                  </a:moveTo>
                  <a:lnTo>
                    <a:pt x="13643" y="8425"/>
                  </a:lnTo>
                  <a:lnTo>
                    <a:pt x="13643" y="6916"/>
                  </a:lnTo>
                  <a:lnTo>
                    <a:pt x="15154" y="6916"/>
                  </a:lnTo>
                  <a:lnTo>
                    <a:pt x="15154" y="8425"/>
                  </a:lnTo>
                  <a:close/>
                  <a:moveTo>
                    <a:pt x="13470" y="8425"/>
                  </a:moveTo>
                  <a:lnTo>
                    <a:pt x="11959" y="8425"/>
                  </a:lnTo>
                  <a:lnTo>
                    <a:pt x="11959" y="6916"/>
                  </a:lnTo>
                  <a:lnTo>
                    <a:pt x="13470" y="6916"/>
                  </a:lnTo>
                  <a:lnTo>
                    <a:pt x="13470" y="8425"/>
                  </a:lnTo>
                  <a:close/>
                  <a:moveTo>
                    <a:pt x="11786" y="8425"/>
                  </a:moveTo>
                  <a:lnTo>
                    <a:pt x="10275" y="8425"/>
                  </a:lnTo>
                  <a:lnTo>
                    <a:pt x="10275" y="6916"/>
                  </a:lnTo>
                  <a:lnTo>
                    <a:pt x="11786" y="6916"/>
                  </a:lnTo>
                  <a:lnTo>
                    <a:pt x="11786" y="8425"/>
                  </a:lnTo>
                  <a:close/>
                  <a:moveTo>
                    <a:pt x="10103" y="8425"/>
                  </a:moveTo>
                  <a:lnTo>
                    <a:pt x="8591" y="8425"/>
                  </a:lnTo>
                  <a:lnTo>
                    <a:pt x="8591" y="6916"/>
                  </a:lnTo>
                  <a:lnTo>
                    <a:pt x="10103" y="6916"/>
                  </a:lnTo>
                  <a:lnTo>
                    <a:pt x="10103" y="8425"/>
                  </a:lnTo>
                  <a:close/>
                  <a:moveTo>
                    <a:pt x="8419" y="8425"/>
                  </a:moveTo>
                  <a:lnTo>
                    <a:pt x="6907" y="8425"/>
                  </a:lnTo>
                  <a:lnTo>
                    <a:pt x="6907" y="6916"/>
                  </a:lnTo>
                  <a:lnTo>
                    <a:pt x="8419" y="6916"/>
                  </a:lnTo>
                  <a:lnTo>
                    <a:pt x="8419" y="8425"/>
                  </a:lnTo>
                  <a:close/>
                  <a:moveTo>
                    <a:pt x="6735" y="8425"/>
                  </a:moveTo>
                  <a:lnTo>
                    <a:pt x="5224" y="8425"/>
                  </a:lnTo>
                  <a:lnTo>
                    <a:pt x="5224" y="6916"/>
                  </a:lnTo>
                  <a:lnTo>
                    <a:pt x="6735" y="6916"/>
                  </a:lnTo>
                  <a:lnTo>
                    <a:pt x="6735" y="8425"/>
                  </a:lnTo>
                  <a:close/>
                  <a:moveTo>
                    <a:pt x="5051" y="8425"/>
                  </a:moveTo>
                  <a:lnTo>
                    <a:pt x="3540" y="8425"/>
                  </a:lnTo>
                  <a:lnTo>
                    <a:pt x="3540" y="6916"/>
                  </a:lnTo>
                  <a:lnTo>
                    <a:pt x="5051" y="6916"/>
                  </a:lnTo>
                  <a:lnTo>
                    <a:pt x="5051" y="8425"/>
                  </a:lnTo>
                  <a:close/>
                  <a:moveTo>
                    <a:pt x="3367" y="8425"/>
                  </a:moveTo>
                  <a:lnTo>
                    <a:pt x="1856" y="8425"/>
                  </a:lnTo>
                  <a:lnTo>
                    <a:pt x="1856" y="6916"/>
                  </a:lnTo>
                  <a:lnTo>
                    <a:pt x="3367" y="6916"/>
                  </a:lnTo>
                  <a:lnTo>
                    <a:pt x="3367" y="8425"/>
                  </a:lnTo>
                  <a:close/>
                  <a:moveTo>
                    <a:pt x="15154" y="6744"/>
                  </a:moveTo>
                  <a:lnTo>
                    <a:pt x="13643" y="6744"/>
                  </a:lnTo>
                  <a:lnTo>
                    <a:pt x="13643" y="5233"/>
                  </a:lnTo>
                  <a:lnTo>
                    <a:pt x="15154" y="5233"/>
                  </a:lnTo>
                  <a:lnTo>
                    <a:pt x="15154" y="6744"/>
                  </a:lnTo>
                  <a:close/>
                  <a:moveTo>
                    <a:pt x="13470" y="6744"/>
                  </a:moveTo>
                  <a:lnTo>
                    <a:pt x="11959" y="6744"/>
                  </a:lnTo>
                  <a:lnTo>
                    <a:pt x="11959" y="5233"/>
                  </a:lnTo>
                  <a:lnTo>
                    <a:pt x="13470" y="5233"/>
                  </a:lnTo>
                  <a:lnTo>
                    <a:pt x="13470" y="6744"/>
                  </a:lnTo>
                  <a:close/>
                  <a:moveTo>
                    <a:pt x="11786" y="6744"/>
                  </a:moveTo>
                  <a:lnTo>
                    <a:pt x="10275" y="6744"/>
                  </a:lnTo>
                  <a:lnTo>
                    <a:pt x="10275" y="5233"/>
                  </a:lnTo>
                  <a:lnTo>
                    <a:pt x="11786" y="5233"/>
                  </a:lnTo>
                  <a:lnTo>
                    <a:pt x="11786" y="6744"/>
                  </a:lnTo>
                  <a:close/>
                  <a:moveTo>
                    <a:pt x="10103" y="6744"/>
                  </a:moveTo>
                  <a:lnTo>
                    <a:pt x="8591" y="6744"/>
                  </a:lnTo>
                  <a:lnTo>
                    <a:pt x="8591" y="5233"/>
                  </a:lnTo>
                  <a:lnTo>
                    <a:pt x="10103" y="5233"/>
                  </a:lnTo>
                  <a:lnTo>
                    <a:pt x="10103" y="6744"/>
                  </a:lnTo>
                  <a:close/>
                  <a:moveTo>
                    <a:pt x="8419" y="6744"/>
                  </a:moveTo>
                  <a:lnTo>
                    <a:pt x="6907" y="6744"/>
                  </a:lnTo>
                  <a:lnTo>
                    <a:pt x="6907" y="5233"/>
                  </a:lnTo>
                  <a:lnTo>
                    <a:pt x="8419" y="5233"/>
                  </a:lnTo>
                  <a:lnTo>
                    <a:pt x="8419" y="6744"/>
                  </a:lnTo>
                  <a:close/>
                  <a:moveTo>
                    <a:pt x="6735" y="6744"/>
                  </a:moveTo>
                  <a:lnTo>
                    <a:pt x="5224" y="6744"/>
                  </a:lnTo>
                  <a:lnTo>
                    <a:pt x="5224" y="5233"/>
                  </a:lnTo>
                  <a:lnTo>
                    <a:pt x="6735" y="5233"/>
                  </a:lnTo>
                  <a:lnTo>
                    <a:pt x="6735" y="6744"/>
                  </a:lnTo>
                  <a:close/>
                  <a:moveTo>
                    <a:pt x="5051" y="6744"/>
                  </a:moveTo>
                  <a:lnTo>
                    <a:pt x="3540" y="6744"/>
                  </a:lnTo>
                  <a:lnTo>
                    <a:pt x="3540" y="5233"/>
                  </a:lnTo>
                  <a:lnTo>
                    <a:pt x="5051" y="5233"/>
                  </a:lnTo>
                  <a:lnTo>
                    <a:pt x="5051" y="6744"/>
                  </a:lnTo>
                  <a:close/>
                  <a:moveTo>
                    <a:pt x="3367" y="6744"/>
                  </a:moveTo>
                  <a:lnTo>
                    <a:pt x="1856" y="6744"/>
                  </a:lnTo>
                  <a:lnTo>
                    <a:pt x="1856" y="5233"/>
                  </a:lnTo>
                  <a:lnTo>
                    <a:pt x="3367" y="5233"/>
                  </a:lnTo>
                  <a:lnTo>
                    <a:pt x="3367" y="6744"/>
                  </a:lnTo>
                  <a:close/>
                  <a:moveTo>
                    <a:pt x="15154" y="5061"/>
                  </a:moveTo>
                  <a:lnTo>
                    <a:pt x="13643" y="5061"/>
                  </a:lnTo>
                  <a:lnTo>
                    <a:pt x="13643" y="3551"/>
                  </a:lnTo>
                  <a:lnTo>
                    <a:pt x="15154" y="3551"/>
                  </a:lnTo>
                  <a:lnTo>
                    <a:pt x="15154" y="5061"/>
                  </a:lnTo>
                  <a:close/>
                  <a:moveTo>
                    <a:pt x="13470" y="5061"/>
                  </a:moveTo>
                  <a:lnTo>
                    <a:pt x="11959" y="5061"/>
                  </a:lnTo>
                  <a:lnTo>
                    <a:pt x="11959" y="3551"/>
                  </a:lnTo>
                  <a:lnTo>
                    <a:pt x="13470" y="3551"/>
                  </a:lnTo>
                  <a:lnTo>
                    <a:pt x="13470" y="5061"/>
                  </a:lnTo>
                  <a:close/>
                  <a:moveTo>
                    <a:pt x="11786" y="5061"/>
                  </a:moveTo>
                  <a:lnTo>
                    <a:pt x="10275" y="5061"/>
                  </a:lnTo>
                  <a:lnTo>
                    <a:pt x="10275" y="3551"/>
                  </a:lnTo>
                  <a:lnTo>
                    <a:pt x="11786" y="3551"/>
                  </a:lnTo>
                  <a:lnTo>
                    <a:pt x="11786" y="5061"/>
                  </a:lnTo>
                  <a:close/>
                  <a:moveTo>
                    <a:pt x="10103" y="5061"/>
                  </a:moveTo>
                  <a:lnTo>
                    <a:pt x="8591" y="5061"/>
                  </a:lnTo>
                  <a:lnTo>
                    <a:pt x="8591" y="3551"/>
                  </a:lnTo>
                  <a:lnTo>
                    <a:pt x="10103" y="3551"/>
                  </a:lnTo>
                  <a:lnTo>
                    <a:pt x="10103" y="5061"/>
                  </a:lnTo>
                  <a:close/>
                  <a:moveTo>
                    <a:pt x="8419" y="5061"/>
                  </a:moveTo>
                  <a:lnTo>
                    <a:pt x="6907" y="5061"/>
                  </a:lnTo>
                  <a:lnTo>
                    <a:pt x="6907" y="3551"/>
                  </a:lnTo>
                  <a:lnTo>
                    <a:pt x="8419" y="3551"/>
                  </a:lnTo>
                  <a:lnTo>
                    <a:pt x="8419" y="5061"/>
                  </a:lnTo>
                  <a:close/>
                  <a:moveTo>
                    <a:pt x="6735" y="5061"/>
                  </a:moveTo>
                  <a:lnTo>
                    <a:pt x="5224" y="5061"/>
                  </a:lnTo>
                  <a:lnTo>
                    <a:pt x="5224" y="3551"/>
                  </a:lnTo>
                  <a:lnTo>
                    <a:pt x="6735" y="3551"/>
                  </a:lnTo>
                  <a:lnTo>
                    <a:pt x="6735" y="5061"/>
                  </a:lnTo>
                  <a:close/>
                  <a:moveTo>
                    <a:pt x="5051" y="5061"/>
                  </a:moveTo>
                  <a:lnTo>
                    <a:pt x="3540" y="5061"/>
                  </a:lnTo>
                  <a:lnTo>
                    <a:pt x="3540" y="3551"/>
                  </a:lnTo>
                  <a:lnTo>
                    <a:pt x="5051" y="3551"/>
                  </a:lnTo>
                  <a:lnTo>
                    <a:pt x="5051" y="5061"/>
                  </a:lnTo>
                  <a:close/>
                  <a:moveTo>
                    <a:pt x="3367" y="5061"/>
                  </a:moveTo>
                  <a:lnTo>
                    <a:pt x="1856" y="5061"/>
                  </a:lnTo>
                  <a:lnTo>
                    <a:pt x="1856" y="3551"/>
                  </a:lnTo>
                  <a:lnTo>
                    <a:pt x="3367" y="3551"/>
                  </a:lnTo>
                  <a:lnTo>
                    <a:pt x="3367" y="5061"/>
                  </a:lnTo>
                  <a:close/>
                  <a:moveTo>
                    <a:pt x="15154" y="3379"/>
                  </a:moveTo>
                  <a:lnTo>
                    <a:pt x="13643" y="3379"/>
                  </a:lnTo>
                  <a:lnTo>
                    <a:pt x="13643" y="1869"/>
                  </a:lnTo>
                  <a:lnTo>
                    <a:pt x="15154" y="1869"/>
                  </a:lnTo>
                  <a:lnTo>
                    <a:pt x="15154" y="3379"/>
                  </a:lnTo>
                  <a:close/>
                  <a:moveTo>
                    <a:pt x="13470" y="3379"/>
                  </a:moveTo>
                  <a:lnTo>
                    <a:pt x="11959" y="3379"/>
                  </a:lnTo>
                  <a:lnTo>
                    <a:pt x="11959" y="1869"/>
                  </a:lnTo>
                  <a:lnTo>
                    <a:pt x="13470" y="1869"/>
                  </a:lnTo>
                  <a:lnTo>
                    <a:pt x="13470" y="3379"/>
                  </a:lnTo>
                  <a:close/>
                  <a:moveTo>
                    <a:pt x="11786" y="3379"/>
                  </a:moveTo>
                  <a:lnTo>
                    <a:pt x="10275" y="3379"/>
                  </a:lnTo>
                  <a:lnTo>
                    <a:pt x="10275" y="1869"/>
                  </a:lnTo>
                  <a:lnTo>
                    <a:pt x="11786" y="1869"/>
                  </a:lnTo>
                  <a:lnTo>
                    <a:pt x="11786" y="3379"/>
                  </a:lnTo>
                  <a:close/>
                  <a:moveTo>
                    <a:pt x="10103" y="3379"/>
                  </a:moveTo>
                  <a:lnTo>
                    <a:pt x="8591" y="3379"/>
                  </a:lnTo>
                  <a:lnTo>
                    <a:pt x="8591" y="1869"/>
                  </a:lnTo>
                  <a:lnTo>
                    <a:pt x="10103" y="1869"/>
                  </a:lnTo>
                  <a:lnTo>
                    <a:pt x="10103" y="3379"/>
                  </a:lnTo>
                  <a:close/>
                  <a:moveTo>
                    <a:pt x="8419" y="3379"/>
                  </a:moveTo>
                  <a:lnTo>
                    <a:pt x="6907" y="3379"/>
                  </a:lnTo>
                  <a:lnTo>
                    <a:pt x="6907" y="1869"/>
                  </a:lnTo>
                  <a:lnTo>
                    <a:pt x="8419" y="1869"/>
                  </a:lnTo>
                  <a:lnTo>
                    <a:pt x="8419" y="3379"/>
                  </a:lnTo>
                  <a:close/>
                  <a:moveTo>
                    <a:pt x="6735" y="3379"/>
                  </a:moveTo>
                  <a:lnTo>
                    <a:pt x="5224" y="3379"/>
                  </a:lnTo>
                  <a:lnTo>
                    <a:pt x="5224" y="1869"/>
                  </a:lnTo>
                  <a:lnTo>
                    <a:pt x="6735" y="1869"/>
                  </a:lnTo>
                  <a:lnTo>
                    <a:pt x="6735" y="3379"/>
                  </a:lnTo>
                  <a:close/>
                  <a:moveTo>
                    <a:pt x="5051" y="3379"/>
                  </a:moveTo>
                  <a:lnTo>
                    <a:pt x="3540" y="3379"/>
                  </a:lnTo>
                  <a:lnTo>
                    <a:pt x="3540" y="1869"/>
                  </a:lnTo>
                  <a:lnTo>
                    <a:pt x="5051" y="1869"/>
                  </a:lnTo>
                  <a:lnTo>
                    <a:pt x="5051" y="3379"/>
                  </a:lnTo>
                  <a:close/>
                  <a:moveTo>
                    <a:pt x="3367" y="3379"/>
                  </a:moveTo>
                  <a:lnTo>
                    <a:pt x="1856" y="3379"/>
                  </a:lnTo>
                  <a:lnTo>
                    <a:pt x="1856" y="1869"/>
                  </a:lnTo>
                  <a:lnTo>
                    <a:pt x="3367" y="1869"/>
                  </a:lnTo>
                  <a:lnTo>
                    <a:pt x="3367" y="33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1051802"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graphicFrame>
          <p:nvGraphicFramePr>
            <p:cNvPr id="34" name="Chart 33">
              <a:extLst>
                <a:ext uri="{FF2B5EF4-FFF2-40B4-BE49-F238E27FC236}">
                  <a16:creationId xmlns:a16="http://schemas.microsoft.com/office/drawing/2014/main" id="{0B27303B-2E77-40B5-971F-F36CAAE5A74E}"/>
                </a:ext>
              </a:extLst>
            </p:cNvPr>
            <p:cNvGraphicFramePr>
              <a:graphicFrameLocks noChangeAspect="1"/>
            </p:cNvGraphicFramePr>
            <p:nvPr>
              <p:extLst>
                <p:ext uri="{D42A27DB-BD31-4B8C-83A1-F6EECF244321}">
                  <p14:modId xmlns:p14="http://schemas.microsoft.com/office/powerpoint/2010/main" val="709266032"/>
                </p:ext>
              </p:extLst>
            </p:nvPr>
          </p:nvGraphicFramePr>
          <p:xfrm>
            <a:off x="450850" y="2268463"/>
            <a:ext cx="1800000" cy="1800000"/>
          </p:xfrm>
          <a:graphic>
            <a:graphicData uri="http://schemas.openxmlformats.org/drawingml/2006/chart">
              <c:chart xmlns:c="http://schemas.openxmlformats.org/drawingml/2006/chart" xmlns:r="http://schemas.openxmlformats.org/officeDocument/2006/relationships" r:id="rId5"/>
            </a:graphicData>
          </a:graphic>
        </p:graphicFrame>
        <p:sp>
          <p:nvSpPr>
            <p:cNvPr id="35" name="Freeform 6">
              <a:extLst>
                <a:ext uri="{FF2B5EF4-FFF2-40B4-BE49-F238E27FC236}">
                  <a16:creationId xmlns:a16="http://schemas.microsoft.com/office/drawing/2014/main" id="{1668FE08-59FD-440F-B638-ADC8F6199F5A}"/>
                </a:ext>
              </a:extLst>
            </p:cNvPr>
            <p:cNvSpPr>
              <a:spLocks noChangeAspect="1" noEditPoints="1"/>
            </p:cNvSpPr>
            <p:nvPr/>
          </p:nvSpPr>
          <p:spPr bwMode="auto">
            <a:xfrm>
              <a:off x="450850" y="2268463"/>
              <a:ext cx="1800225" cy="1798637"/>
            </a:xfrm>
            <a:custGeom>
              <a:avLst/>
              <a:gdLst>
                <a:gd name="T0" fmla="*/ 8419 w 17010"/>
                <a:gd name="T1" fmla="*/ 0 h 16995"/>
                <a:gd name="T2" fmla="*/ 17010 w 17010"/>
                <a:gd name="T3" fmla="*/ 0 h 16995"/>
                <a:gd name="T4" fmla="*/ 17010 w 17010"/>
                <a:gd name="T5" fmla="*/ 8598 h 16995"/>
                <a:gd name="T6" fmla="*/ 15326 w 17010"/>
                <a:gd name="T7" fmla="*/ 16995 h 16995"/>
                <a:gd name="T8" fmla="*/ 6907 w 17010"/>
                <a:gd name="T9" fmla="*/ 16995 h 16995"/>
                <a:gd name="T10" fmla="*/ 0 w 17010"/>
                <a:gd name="T11" fmla="*/ 15154 h 16995"/>
                <a:gd name="T12" fmla="*/ 0 w 17010"/>
                <a:gd name="T13" fmla="*/ 6744 h 16995"/>
                <a:gd name="T14" fmla="*/ 1698 w 17010"/>
                <a:gd name="T15" fmla="*/ 16823 h 16995"/>
                <a:gd name="T16" fmla="*/ 5051 w 17010"/>
                <a:gd name="T17" fmla="*/ 15312 h 16995"/>
                <a:gd name="T18" fmla="*/ 8419 w 17010"/>
                <a:gd name="T19" fmla="*/ 15312 h 16995"/>
                <a:gd name="T20" fmla="*/ 11786 w 17010"/>
                <a:gd name="T21" fmla="*/ 15312 h 16995"/>
                <a:gd name="T22" fmla="*/ 15154 w 17010"/>
                <a:gd name="T23" fmla="*/ 15312 h 16995"/>
                <a:gd name="T24" fmla="*/ 15326 w 17010"/>
                <a:gd name="T25" fmla="*/ 13645 h 16995"/>
                <a:gd name="T26" fmla="*/ 15326 w 17010"/>
                <a:gd name="T27" fmla="*/ 10281 h 16995"/>
                <a:gd name="T28" fmla="*/ 15326 w 17010"/>
                <a:gd name="T29" fmla="*/ 6916 h 16995"/>
                <a:gd name="T30" fmla="*/ 15326 w 17010"/>
                <a:gd name="T31" fmla="*/ 3551 h 16995"/>
                <a:gd name="T32" fmla="*/ 15326 w 17010"/>
                <a:gd name="T33" fmla="*/ 172 h 16995"/>
                <a:gd name="T34" fmla="*/ 11959 w 17010"/>
                <a:gd name="T35" fmla="*/ 1696 h 16995"/>
                <a:gd name="T36" fmla="*/ 8591 w 17010"/>
                <a:gd name="T37" fmla="*/ 1696 h 16995"/>
                <a:gd name="T38" fmla="*/ 5224 w 17010"/>
                <a:gd name="T39" fmla="*/ 1696 h 16995"/>
                <a:gd name="T40" fmla="*/ 1856 w 17010"/>
                <a:gd name="T41" fmla="*/ 1696 h 16995"/>
                <a:gd name="T42" fmla="*/ 1698 w 17010"/>
                <a:gd name="T43" fmla="*/ 3379 h 16995"/>
                <a:gd name="T44" fmla="*/ 1698 w 17010"/>
                <a:gd name="T45" fmla="*/ 6744 h 16995"/>
                <a:gd name="T46" fmla="*/ 1698 w 17010"/>
                <a:gd name="T47" fmla="*/ 10108 h 16995"/>
                <a:gd name="T48" fmla="*/ 1698 w 17010"/>
                <a:gd name="T49" fmla="*/ 13473 h 16995"/>
                <a:gd name="T50" fmla="*/ 13643 w 17010"/>
                <a:gd name="T51" fmla="*/ 13645 h 16995"/>
                <a:gd name="T52" fmla="*/ 10275 w 17010"/>
                <a:gd name="T53" fmla="*/ 13645 h 16995"/>
                <a:gd name="T54" fmla="*/ 6907 w 17010"/>
                <a:gd name="T55" fmla="*/ 13645 h 16995"/>
                <a:gd name="T56" fmla="*/ 3540 w 17010"/>
                <a:gd name="T57" fmla="*/ 13645 h 16995"/>
                <a:gd name="T58" fmla="*/ 13643 w 17010"/>
                <a:gd name="T59" fmla="*/ 11962 h 16995"/>
                <a:gd name="T60" fmla="*/ 10275 w 17010"/>
                <a:gd name="T61" fmla="*/ 11962 h 16995"/>
                <a:gd name="T62" fmla="*/ 6907 w 17010"/>
                <a:gd name="T63" fmla="*/ 11962 h 16995"/>
                <a:gd name="T64" fmla="*/ 3540 w 17010"/>
                <a:gd name="T65" fmla="*/ 11962 h 16995"/>
                <a:gd name="T66" fmla="*/ 13643 w 17010"/>
                <a:gd name="T67" fmla="*/ 10281 h 16995"/>
                <a:gd name="T68" fmla="*/ 10275 w 17010"/>
                <a:gd name="T69" fmla="*/ 10281 h 16995"/>
                <a:gd name="T70" fmla="*/ 6907 w 17010"/>
                <a:gd name="T71" fmla="*/ 10281 h 16995"/>
                <a:gd name="T72" fmla="*/ 3540 w 17010"/>
                <a:gd name="T73" fmla="*/ 10281 h 16995"/>
                <a:gd name="T74" fmla="*/ 13643 w 17010"/>
                <a:gd name="T75" fmla="*/ 8598 h 16995"/>
                <a:gd name="T76" fmla="*/ 10275 w 17010"/>
                <a:gd name="T77" fmla="*/ 8598 h 16995"/>
                <a:gd name="T78" fmla="*/ 6907 w 17010"/>
                <a:gd name="T79" fmla="*/ 8598 h 16995"/>
                <a:gd name="T80" fmla="*/ 3540 w 17010"/>
                <a:gd name="T81" fmla="*/ 8598 h 16995"/>
                <a:gd name="T82" fmla="*/ 13643 w 17010"/>
                <a:gd name="T83" fmla="*/ 6916 h 16995"/>
                <a:gd name="T84" fmla="*/ 10275 w 17010"/>
                <a:gd name="T85" fmla="*/ 6916 h 16995"/>
                <a:gd name="T86" fmla="*/ 6907 w 17010"/>
                <a:gd name="T87" fmla="*/ 6916 h 16995"/>
                <a:gd name="T88" fmla="*/ 3540 w 17010"/>
                <a:gd name="T89" fmla="*/ 6916 h 16995"/>
                <a:gd name="T90" fmla="*/ 13643 w 17010"/>
                <a:gd name="T91" fmla="*/ 5233 h 16995"/>
                <a:gd name="T92" fmla="*/ 10275 w 17010"/>
                <a:gd name="T93" fmla="*/ 5233 h 16995"/>
                <a:gd name="T94" fmla="*/ 6907 w 17010"/>
                <a:gd name="T95" fmla="*/ 5233 h 16995"/>
                <a:gd name="T96" fmla="*/ 3540 w 17010"/>
                <a:gd name="T97" fmla="*/ 5233 h 16995"/>
                <a:gd name="T98" fmla="*/ 13643 w 17010"/>
                <a:gd name="T99" fmla="*/ 3551 h 16995"/>
                <a:gd name="T100" fmla="*/ 10275 w 17010"/>
                <a:gd name="T101" fmla="*/ 3551 h 16995"/>
                <a:gd name="T102" fmla="*/ 6907 w 17010"/>
                <a:gd name="T103" fmla="*/ 3551 h 16995"/>
                <a:gd name="T104" fmla="*/ 3540 w 17010"/>
                <a:gd name="T105" fmla="*/ 3551 h 16995"/>
                <a:gd name="T106" fmla="*/ 13643 w 17010"/>
                <a:gd name="T107" fmla="*/ 1869 h 16995"/>
                <a:gd name="T108" fmla="*/ 10275 w 17010"/>
                <a:gd name="T109" fmla="*/ 1869 h 16995"/>
                <a:gd name="T110" fmla="*/ 6907 w 17010"/>
                <a:gd name="T111" fmla="*/ 1869 h 16995"/>
                <a:gd name="T112" fmla="*/ 3540 w 17010"/>
                <a:gd name="T113" fmla="*/ 1869 h 16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10" h="16995">
                  <a:moveTo>
                    <a:pt x="0" y="0"/>
                  </a:moveTo>
                  <a:lnTo>
                    <a:pt x="1698" y="0"/>
                  </a:lnTo>
                  <a:lnTo>
                    <a:pt x="1856" y="0"/>
                  </a:lnTo>
                  <a:lnTo>
                    <a:pt x="3367" y="0"/>
                  </a:lnTo>
                  <a:lnTo>
                    <a:pt x="3540" y="0"/>
                  </a:lnTo>
                  <a:lnTo>
                    <a:pt x="5051" y="0"/>
                  </a:lnTo>
                  <a:lnTo>
                    <a:pt x="5224" y="0"/>
                  </a:lnTo>
                  <a:lnTo>
                    <a:pt x="6735" y="0"/>
                  </a:lnTo>
                  <a:lnTo>
                    <a:pt x="6907" y="0"/>
                  </a:lnTo>
                  <a:lnTo>
                    <a:pt x="8419" y="0"/>
                  </a:lnTo>
                  <a:lnTo>
                    <a:pt x="8591" y="0"/>
                  </a:lnTo>
                  <a:lnTo>
                    <a:pt x="10103" y="0"/>
                  </a:lnTo>
                  <a:lnTo>
                    <a:pt x="10275" y="0"/>
                  </a:lnTo>
                  <a:lnTo>
                    <a:pt x="11786" y="0"/>
                  </a:lnTo>
                  <a:lnTo>
                    <a:pt x="11959" y="0"/>
                  </a:lnTo>
                  <a:lnTo>
                    <a:pt x="13470" y="0"/>
                  </a:lnTo>
                  <a:lnTo>
                    <a:pt x="13643" y="0"/>
                  </a:lnTo>
                  <a:lnTo>
                    <a:pt x="15154" y="0"/>
                  </a:lnTo>
                  <a:lnTo>
                    <a:pt x="15326" y="0"/>
                  </a:lnTo>
                  <a:lnTo>
                    <a:pt x="17010" y="0"/>
                  </a:lnTo>
                  <a:lnTo>
                    <a:pt x="17010" y="1696"/>
                  </a:lnTo>
                  <a:lnTo>
                    <a:pt x="17010" y="1869"/>
                  </a:lnTo>
                  <a:lnTo>
                    <a:pt x="17010" y="3379"/>
                  </a:lnTo>
                  <a:lnTo>
                    <a:pt x="17010" y="3551"/>
                  </a:lnTo>
                  <a:lnTo>
                    <a:pt x="17010" y="5061"/>
                  </a:lnTo>
                  <a:lnTo>
                    <a:pt x="17010" y="5233"/>
                  </a:lnTo>
                  <a:lnTo>
                    <a:pt x="17010" y="6744"/>
                  </a:lnTo>
                  <a:lnTo>
                    <a:pt x="17010" y="6916"/>
                  </a:lnTo>
                  <a:lnTo>
                    <a:pt x="17010" y="8425"/>
                  </a:lnTo>
                  <a:lnTo>
                    <a:pt x="17010" y="8598"/>
                  </a:lnTo>
                  <a:lnTo>
                    <a:pt x="17010" y="10108"/>
                  </a:lnTo>
                  <a:lnTo>
                    <a:pt x="17010" y="10281"/>
                  </a:lnTo>
                  <a:lnTo>
                    <a:pt x="17010" y="11790"/>
                  </a:lnTo>
                  <a:lnTo>
                    <a:pt x="17010" y="11962"/>
                  </a:lnTo>
                  <a:lnTo>
                    <a:pt x="17010" y="13473"/>
                  </a:lnTo>
                  <a:lnTo>
                    <a:pt x="17010" y="13645"/>
                  </a:lnTo>
                  <a:lnTo>
                    <a:pt x="17010" y="15154"/>
                  </a:lnTo>
                  <a:lnTo>
                    <a:pt x="17010" y="15312"/>
                  </a:lnTo>
                  <a:lnTo>
                    <a:pt x="17010" y="16995"/>
                  </a:lnTo>
                  <a:lnTo>
                    <a:pt x="15326" y="16995"/>
                  </a:lnTo>
                  <a:lnTo>
                    <a:pt x="15154" y="16995"/>
                  </a:lnTo>
                  <a:lnTo>
                    <a:pt x="13643" y="16995"/>
                  </a:lnTo>
                  <a:lnTo>
                    <a:pt x="13470" y="16995"/>
                  </a:lnTo>
                  <a:lnTo>
                    <a:pt x="11959" y="16995"/>
                  </a:lnTo>
                  <a:lnTo>
                    <a:pt x="11786" y="16995"/>
                  </a:lnTo>
                  <a:lnTo>
                    <a:pt x="10275" y="16995"/>
                  </a:lnTo>
                  <a:lnTo>
                    <a:pt x="10103" y="16995"/>
                  </a:lnTo>
                  <a:lnTo>
                    <a:pt x="8591" y="16995"/>
                  </a:lnTo>
                  <a:lnTo>
                    <a:pt x="8419" y="16995"/>
                  </a:lnTo>
                  <a:lnTo>
                    <a:pt x="6907" y="16995"/>
                  </a:lnTo>
                  <a:lnTo>
                    <a:pt x="6735" y="16995"/>
                  </a:lnTo>
                  <a:lnTo>
                    <a:pt x="5224" y="16995"/>
                  </a:lnTo>
                  <a:lnTo>
                    <a:pt x="5051" y="16995"/>
                  </a:lnTo>
                  <a:lnTo>
                    <a:pt x="3540" y="16995"/>
                  </a:lnTo>
                  <a:lnTo>
                    <a:pt x="3367" y="16995"/>
                  </a:lnTo>
                  <a:lnTo>
                    <a:pt x="1856" y="16995"/>
                  </a:lnTo>
                  <a:lnTo>
                    <a:pt x="1698" y="16995"/>
                  </a:lnTo>
                  <a:lnTo>
                    <a:pt x="0" y="16995"/>
                  </a:lnTo>
                  <a:lnTo>
                    <a:pt x="0" y="15312"/>
                  </a:lnTo>
                  <a:lnTo>
                    <a:pt x="0" y="15154"/>
                  </a:lnTo>
                  <a:lnTo>
                    <a:pt x="0" y="13645"/>
                  </a:lnTo>
                  <a:lnTo>
                    <a:pt x="0" y="13473"/>
                  </a:lnTo>
                  <a:lnTo>
                    <a:pt x="0" y="11962"/>
                  </a:lnTo>
                  <a:lnTo>
                    <a:pt x="0" y="11790"/>
                  </a:lnTo>
                  <a:lnTo>
                    <a:pt x="0" y="10281"/>
                  </a:lnTo>
                  <a:lnTo>
                    <a:pt x="0" y="10108"/>
                  </a:lnTo>
                  <a:lnTo>
                    <a:pt x="0" y="8598"/>
                  </a:lnTo>
                  <a:lnTo>
                    <a:pt x="0" y="8425"/>
                  </a:lnTo>
                  <a:lnTo>
                    <a:pt x="0" y="6916"/>
                  </a:lnTo>
                  <a:lnTo>
                    <a:pt x="0" y="6744"/>
                  </a:lnTo>
                  <a:lnTo>
                    <a:pt x="0" y="5233"/>
                  </a:lnTo>
                  <a:lnTo>
                    <a:pt x="0" y="5061"/>
                  </a:lnTo>
                  <a:lnTo>
                    <a:pt x="0" y="3551"/>
                  </a:lnTo>
                  <a:lnTo>
                    <a:pt x="0" y="3379"/>
                  </a:lnTo>
                  <a:lnTo>
                    <a:pt x="0" y="1869"/>
                  </a:lnTo>
                  <a:lnTo>
                    <a:pt x="0" y="1696"/>
                  </a:lnTo>
                  <a:lnTo>
                    <a:pt x="0" y="0"/>
                  </a:lnTo>
                  <a:close/>
                  <a:moveTo>
                    <a:pt x="172" y="15312"/>
                  </a:moveTo>
                  <a:lnTo>
                    <a:pt x="1698" y="15312"/>
                  </a:lnTo>
                  <a:lnTo>
                    <a:pt x="1698" y="16823"/>
                  </a:lnTo>
                  <a:lnTo>
                    <a:pt x="172" y="16823"/>
                  </a:lnTo>
                  <a:lnTo>
                    <a:pt x="172" y="15312"/>
                  </a:lnTo>
                  <a:close/>
                  <a:moveTo>
                    <a:pt x="1856" y="16823"/>
                  </a:moveTo>
                  <a:lnTo>
                    <a:pt x="1856" y="15312"/>
                  </a:lnTo>
                  <a:lnTo>
                    <a:pt x="3367" y="15312"/>
                  </a:lnTo>
                  <a:lnTo>
                    <a:pt x="3367" y="16823"/>
                  </a:lnTo>
                  <a:lnTo>
                    <a:pt x="1856" y="16823"/>
                  </a:lnTo>
                  <a:close/>
                  <a:moveTo>
                    <a:pt x="3540" y="16823"/>
                  </a:moveTo>
                  <a:lnTo>
                    <a:pt x="3540" y="15312"/>
                  </a:lnTo>
                  <a:lnTo>
                    <a:pt x="5051" y="15312"/>
                  </a:lnTo>
                  <a:lnTo>
                    <a:pt x="5051" y="16823"/>
                  </a:lnTo>
                  <a:lnTo>
                    <a:pt x="3540" y="16823"/>
                  </a:lnTo>
                  <a:close/>
                  <a:moveTo>
                    <a:pt x="5224" y="16823"/>
                  </a:moveTo>
                  <a:lnTo>
                    <a:pt x="5224" y="15312"/>
                  </a:lnTo>
                  <a:lnTo>
                    <a:pt x="6735" y="15312"/>
                  </a:lnTo>
                  <a:lnTo>
                    <a:pt x="6735" y="16823"/>
                  </a:lnTo>
                  <a:lnTo>
                    <a:pt x="5224" y="16823"/>
                  </a:lnTo>
                  <a:close/>
                  <a:moveTo>
                    <a:pt x="6907" y="16823"/>
                  </a:moveTo>
                  <a:lnTo>
                    <a:pt x="6907" y="15312"/>
                  </a:lnTo>
                  <a:lnTo>
                    <a:pt x="8419" y="15312"/>
                  </a:lnTo>
                  <a:lnTo>
                    <a:pt x="8419" y="16823"/>
                  </a:lnTo>
                  <a:lnTo>
                    <a:pt x="6907" y="16823"/>
                  </a:lnTo>
                  <a:close/>
                  <a:moveTo>
                    <a:pt x="8591" y="16823"/>
                  </a:moveTo>
                  <a:lnTo>
                    <a:pt x="8591" y="15312"/>
                  </a:lnTo>
                  <a:lnTo>
                    <a:pt x="10103" y="15312"/>
                  </a:lnTo>
                  <a:lnTo>
                    <a:pt x="10103" y="16823"/>
                  </a:lnTo>
                  <a:lnTo>
                    <a:pt x="8591" y="16823"/>
                  </a:lnTo>
                  <a:close/>
                  <a:moveTo>
                    <a:pt x="10275" y="16823"/>
                  </a:moveTo>
                  <a:lnTo>
                    <a:pt x="10275" y="15312"/>
                  </a:lnTo>
                  <a:lnTo>
                    <a:pt x="11786" y="15312"/>
                  </a:lnTo>
                  <a:lnTo>
                    <a:pt x="11786" y="16823"/>
                  </a:lnTo>
                  <a:lnTo>
                    <a:pt x="10275" y="16823"/>
                  </a:lnTo>
                  <a:close/>
                  <a:moveTo>
                    <a:pt x="11959" y="16823"/>
                  </a:moveTo>
                  <a:lnTo>
                    <a:pt x="11959" y="15312"/>
                  </a:lnTo>
                  <a:lnTo>
                    <a:pt x="13470" y="15312"/>
                  </a:lnTo>
                  <a:lnTo>
                    <a:pt x="13470" y="16823"/>
                  </a:lnTo>
                  <a:lnTo>
                    <a:pt x="11959" y="16823"/>
                  </a:lnTo>
                  <a:close/>
                  <a:moveTo>
                    <a:pt x="13643" y="16823"/>
                  </a:moveTo>
                  <a:lnTo>
                    <a:pt x="13643" y="15312"/>
                  </a:lnTo>
                  <a:lnTo>
                    <a:pt x="15154" y="15312"/>
                  </a:lnTo>
                  <a:lnTo>
                    <a:pt x="15154" y="16823"/>
                  </a:lnTo>
                  <a:lnTo>
                    <a:pt x="13643" y="16823"/>
                  </a:lnTo>
                  <a:close/>
                  <a:moveTo>
                    <a:pt x="15326" y="16823"/>
                  </a:moveTo>
                  <a:lnTo>
                    <a:pt x="15326" y="15312"/>
                  </a:lnTo>
                  <a:lnTo>
                    <a:pt x="16838" y="15312"/>
                  </a:lnTo>
                  <a:lnTo>
                    <a:pt x="16838" y="16823"/>
                  </a:lnTo>
                  <a:lnTo>
                    <a:pt x="15326" y="16823"/>
                  </a:lnTo>
                  <a:close/>
                  <a:moveTo>
                    <a:pt x="16838" y="15154"/>
                  </a:moveTo>
                  <a:lnTo>
                    <a:pt x="15326" y="15154"/>
                  </a:lnTo>
                  <a:lnTo>
                    <a:pt x="15326" y="13645"/>
                  </a:lnTo>
                  <a:lnTo>
                    <a:pt x="16838" y="13645"/>
                  </a:lnTo>
                  <a:lnTo>
                    <a:pt x="16838" y="15154"/>
                  </a:lnTo>
                  <a:close/>
                  <a:moveTo>
                    <a:pt x="16838" y="13473"/>
                  </a:moveTo>
                  <a:lnTo>
                    <a:pt x="15326" y="13473"/>
                  </a:lnTo>
                  <a:lnTo>
                    <a:pt x="15326" y="11962"/>
                  </a:lnTo>
                  <a:lnTo>
                    <a:pt x="16838" y="11962"/>
                  </a:lnTo>
                  <a:lnTo>
                    <a:pt x="16838" y="13473"/>
                  </a:lnTo>
                  <a:close/>
                  <a:moveTo>
                    <a:pt x="16838" y="11790"/>
                  </a:moveTo>
                  <a:lnTo>
                    <a:pt x="15326" y="11790"/>
                  </a:lnTo>
                  <a:lnTo>
                    <a:pt x="15326" y="10281"/>
                  </a:lnTo>
                  <a:lnTo>
                    <a:pt x="16838" y="10281"/>
                  </a:lnTo>
                  <a:lnTo>
                    <a:pt x="16838" y="11790"/>
                  </a:lnTo>
                  <a:close/>
                  <a:moveTo>
                    <a:pt x="16838" y="10108"/>
                  </a:moveTo>
                  <a:lnTo>
                    <a:pt x="15326" y="10108"/>
                  </a:lnTo>
                  <a:lnTo>
                    <a:pt x="15326" y="8598"/>
                  </a:lnTo>
                  <a:lnTo>
                    <a:pt x="16838" y="8598"/>
                  </a:lnTo>
                  <a:lnTo>
                    <a:pt x="16838" y="10108"/>
                  </a:lnTo>
                  <a:close/>
                  <a:moveTo>
                    <a:pt x="16838" y="8425"/>
                  </a:moveTo>
                  <a:lnTo>
                    <a:pt x="15326" y="8425"/>
                  </a:lnTo>
                  <a:lnTo>
                    <a:pt x="15326" y="6916"/>
                  </a:lnTo>
                  <a:lnTo>
                    <a:pt x="16838" y="6916"/>
                  </a:lnTo>
                  <a:lnTo>
                    <a:pt x="16838" y="8425"/>
                  </a:lnTo>
                  <a:close/>
                  <a:moveTo>
                    <a:pt x="16838" y="6744"/>
                  </a:moveTo>
                  <a:lnTo>
                    <a:pt x="15326" y="6744"/>
                  </a:lnTo>
                  <a:lnTo>
                    <a:pt x="15326" y="5233"/>
                  </a:lnTo>
                  <a:lnTo>
                    <a:pt x="16838" y="5233"/>
                  </a:lnTo>
                  <a:lnTo>
                    <a:pt x="16838" y="6744"/>
                  </a:lnTo>
                  <a:close/>
                  <a:moveTo>
                    <a:pt x="16838" y="5061"/>
                  </a:moveTo>
                  <a:lnTo>
                    <a:pt x="15326" y="5061"/>
                  </a:lnTo>
                  <a:lnTo>
                    <a:pt x="15326" y="3551"/>
                  </a:lnTo>
                  <a:lnTo>
                    <a:pt x="16838" y="3551"/>
                  </a:lnTo>
                  <a:lnTo>
                    <a:pt x="16838" y="5061"/>
                  </a:lnTo>
                  <a:close/>
                  <a:moveTo>
                    <a:pt x="16838" y="3379"/>
                  </a:moveTo>
                  <a:lnTo>
                    <a:pt x="15326" y="3379"/>
                  </a:lnTo>
                  <a:lnTo>
                    <a:pt x="15326" y="1869"/>
                  </a:lnTo>
                  <a:lnTo>
                    <a:pt x="16838" y="1869"/>
                  </a:lnTo>
                  <a:lnTo>
                    <a:pt x="16838" y="3379"/>
                  </a:lnTo>
                  <a:close/>
                  <a:moveTo>
                    <a:pt x="16838" y="1696"/>
                  </a:moveTo>
                  <a:lnTo>
                    <a:pt x="15326" y="1696"/>
                  </a:lnTo>
                  <a:lnTo>
                    <a:pt x="15326" y="172"/>
                  </a:lnTo>
                  <a:lnTo>
                    <a:pt x="16838" y="172"/>
                  </a:lnTo>
                  <a:lnTo>
                    <a:pt x="16838" y="1696"/>
                  </a:lnTo>
                  <a:close/>
                  <a:moveTo>
                    <a:pt x="15154" y="172"/>
                  </a:moveTo>
                  <a:lnTo>
                    <a:pt x="15154" y="1696"/>
                  </a:lnTo>
                  <a:lnTo>
                    <a:pt x="13643" y="1696"/>
                  </a:lnTo>
                  <a:lnTo>
                    <a:pt x="13643" y="172"/>
                  </a:lnTo>
                  <a:lnTo>
                    <a:pt x="15154" y="172"/>
                  </a:lnTo>
                  <a:close/>
                  <a:moveTo>
                    <a:pt x="13470" y="172"/>
                  </a:moveTo>
                  <a:lnTo>
                    <a:pt x="13470" y="1696"/>
                  </a:lnTo>
                  <a:lnTo>
                    <a:pt x="11959" y="1696"/>
                  </a:lnTo>
                  <a:lnTo>
                    <a:pt x="11959" y="172"/>
                  </a:lnTo>
                  <a:lnTo>
                    <a:pt x="13470" y="172"/>
                  </a:lnTo>
                  <a:close/>
                  <a:moveTo>
                    <a:pt x="11786" y="172"/>
                  </a:moveTo>
                  <a:lnTo>
                    <a:pt x="11786" y="1696"/>
                  </a:lnTo>
                  <a:lnTo>
                    <a:pt x="10275" y="1696"/>
                  </a:lnTo>
                  <a:lnTo>
                    <a:pt x="10275" y="172"/>
                  </a:lnTo>
                  <a:lnTo>
                    <a:pt x="11786" y="172"/>
                  </a:lnTo>
                  <a:close/>
                  <a:moveTo>
                    <a:pt x="10103" y="172"/>
                  </a:moveTo>
                  <a:lnTo>
                    <a:pt x="10103" y="1696"/>
                  </a:lnTo>
                  <a:lnTo>
                    <a:pt x="8591" y="1696"/>
                  </a:lnTo>
                  <a:lnTo>
                    <a:pt x="8591" y="172"/>
                  </a:lnTo>
                  <a:lnTo>
                    <a:pt x="10103" y="172"/>
                  </a:lnTo>
                  <a:close/>
                  <a:moveTo>
                    <a:pt x="8419" y="172"/>
                  </a:moveTo>
                  <a:lnTo>
                    <a:pt x="8419" y="1696"/>
                  </a:lnTo>
                  <a:lnTo>
                    <a:pt x="6907" y="1696"/>
                  </a:lnTo>
                  <a:lnTo>
                    <a:pt x="6907" y="172"/>
                  </a:lnTo>
                  <a:lnTo>
                    <a:pt x="8419" y="172"/>
                  </a:lnTo>
                  <a:close/>
                  <a:moveTo>
                    <a:pt x="6735" y="172"/>
                  </a:moveTo>
                  <a:lnTo>
                    <a:pt x="6735" y="1696"/>
                  </a:lnTo>
                  <a:lnTo>
                    <a:pt x="5224" y="1696"/>
                  </a:lnTo>
                  <a:lnTo>
                    <a:pt x="5224" y="172"/>
                  </a:lnTo>
                  <a:lnTo>
                    <a:pt x="6735" y="172"/>
                  </a:lnTo>
                  <a:close/>
                  <a:moveTo>
                    <a:pt x="5051" y="172"/>
                  </a:moveTo>
                  <a:lnTo>
                    <a:pt x="5051" y="1696"/>
                  </a:lnTo>
                  <a:lnTo>
                    <a:pt x="3540" y="1696"/>
                  </a:lnTo>
                  <a:lnTo>
                    <a:pt x="3540" y="172"/>
                  </a:lnTo>
                  <a:lnTo>
                    <a:pt x="5051" y="172"/>
                  </a:lnTo>
                  <a:close/>
                  <a:moveTo>
                    <a:pt x="3367" y="172"/>
                  </a:moveTo>
                  <a:lnTo>
                    <a:pt x="3367" y="1696"/>
                  </a:lnTo>
                  <a:lnTo>
                    <a:pt x="1856" y="1696"/>
                  </a:lnTo>
                  <a:lnTo>
                    <a:pt x="1856" y="172"/>
                  </a:lnTo>
                  <a:lnTo>
                    <a:pt x="3367" y="172"/>
                  </a:lnTo>
                  <a:close/>
                  <a:moveTo>
                    <a:pt x="1698" y="172"/>
                  </a:moveTo>
                  <a:lnTo>
                    <a:pt x="1698" y="1696"/>
                  </a:lnTo>
                  <a:lnTo>
                    <a:pt x="172" y="1696"/>
                  </a:lnTo>
                  <a:lnTo>
                    <a:pt x="172" y="172"/>
                  </a:lnTo>
                  <a:lnTo>
                    <a:pt x="1698" y="172"/>
                  </a:lnTo>
                  <a:close/>
                  <a:moveTo>
                    <a:pt x="172" y="1869"/>
                  </a:moveTo>
                  <a:lnTo>
                    <a:pt x="1698" y="1869"/>
                  </a:lnTo>
                  <a:lnTo>
                    <a:pt x="1698" y="3379"/>
                  </a:lnTo>
                  <a:lnTo>
                    <a:pt x="172" y="3379"/>
                  </a:lnTo>
                  <a:lnTo>
                    <a:pt x="172" y="1869"/>
                  </a:lnTo>
                  <a:close/>
                  <a:moveTo>
                    <a:pt x="172" y="3551"/>
                  </a:moveTo>
                  <a:lnTo>
                    <a:pt x="1698" y="3551"/>
                  </a:lnTo>
                  <a:lnTo>
                    <a:pt x="1698" y="5061"/>
                  </a:lnTo>
                  <a:lnTo>
                    <a:pt x="172" y="5061"/>
                  </a:lnTo>
                  <a:lnTo>
                    <a:pt x="172" y="3551"/>
                  </a:lnTo>
                  <a:close/>
                  <a:moveTo>
                    <a:pt x="172" y="5233"/>
                  </a:moveTo>
                  <a:lnTo>
                    <a:pt x="1698" y="5233"/>
                  </a:lnTo>
                  <a:lnTo>
                    <a:pt x="1698" y="6744"/>
                  </a:lnTo>
                  <a:lnTo>
                    <a:pt x="172" y="6744"/>
                  </a:lnTo>
                  <a:lnTo>
                    <a:pt x="172" y="5233"/>
                  </a:lnTo>
                  <a:close/>
                  <a:moveTo>
                    <a:pt x="172" y="6916"/>
                  </a:moveTo>
                  <a:lnTo>
                    <a:pt x="1698" y="6916"/>
                  </a:lnTo>
                  <a:lnTo>
                    <a:pt x="1698" y="8425"/>
                  </a:lnTo>
                  <a:lnTo>
                    <a:pt x="172" y="8425"/>
                  </a:lnTo>
                  <a:lnTo>
                    <a:pt x="172" y="6916"/>
                  </a:lnTo>
                  <a:close/>
                  <a:moveTo>
                    <a:pt x="172" y="8598"/>
                  </a:moveTo>
                  <a:lnTo>
                    <a:pt x="1698" y="8598"/>
                  </a:lnTo>
                  <a:lnTo>
                    <a:pt x="1698" y="10108"/>
                  </a:lnTo>
                  <a:lnTo>
                    <a:pt x="172" y="10108"/>
                  </a:lnTo>
                  <a:lnTo>
                    <a:pt x="172" y="8598"/>
                  </a:lnTo>
                  <a:close/>
                  <a:moveTo>
                    <a:pt x="172" y="10281"/>
                  </a:moveTo>
                  <a:lnTo>
                    <a:pt x="1698" y="10281"/>
                  </a:lnTo>
                  <a:lnTo>
                    <a:pt x="1698" y="11790"/>
                  </a:lnTo>
                  <a:lnTo>
                    <a:pt x="172" y="11790"/>
                  </a:lnTo>
                  <a:lnTo>
                    <a:pt x="172" y="10281"/>
                  </a:lnTo>
                  <a:close/>
                  <a:moveTo>
                    <a:pt x="172" y="11962"/>
                  </a:moveTo>
                  <a:lnTo>
                    <a:pt x="1698" y="11962"/>
                  </a:lnTo>
                  <a:lnTo>
                    <a:pt x="1698" y="13473"/>
                  </a:lnTo>
                  <a:lnTo>
                    <a:pt x="172" y="13473"/>
                  </a:lnTo>
                  <a:lnTo>
                    <a:pt x="172" y="11962"/>
                  </a:lnTo>
                  <a:close/>
                  <a:moveTo>
                    <a:pt x="172" y="13645"/>
                  </a:moveTo>
                  <a:lnTo>
                    <a:pt x="1698" y="13645"/>
                  </a:lnTo>
                  <a:lnTo>
                    <a:pt x="1698" y="15154"/>
                  </a:lnTo>
                  <a:lnTo>
                    <a:pt x="172" y="15154"/>
                  </a:lnTo>
                  <a:lnTo>
                    <a:pt x="172" y="13645"/>
                  </a:lnTo>
                  <a:close/>
                  <a:moveTo>
                    <a:pt x="15154" y="15154"/>
                  </a:moveTo>
                  <a:lnTo>
                    <a:pt x="13643" y="15154"/>
                  </a:lnTo>
                  <a:lnTo>
                    <a:pt x="13643" y="13645"/>
                  </a:lnTo>
                  <a:lnTo>
                    <a:pt x="15154" y="13645"/>
                  </a:lnTo>
                  <a:lnTo>
                    <a:pt x="15154" y="15154"/>
                  </a:lnTo>
                  <a:close/>
                  <a:moveTo>
                    <a:pt x="13470" y="15154"/>
                  </a:moveTo>
                  <a:lnTo>
                    <a:pt x="11959" y="15154"/>
                  </a:lnTo>
                  <a:lnTo>
                    <a:pt x="11959" y="13645"/>
                  </a:lnTo>
                  <a:lnTo>
                    <a:pt x="13470" y="13645"/>
                  </a:lnTo>
                  <a:lnTo>
                    <a:pt x="13470" y="15154"/>
                  </a:lnTo>
                  <a:close/>
                  <a:moveTo>
                    <a:pt x="11786" y="15154"/>
                  </a:moveTo>
                  <a:lnTo>
                    <a:pt x="10275" y="15154"/>
                  </a:lnTo>
                  <a:lnTo>
                    <a:pt x="10275" y="13645"/>
                  </a:lnTo>
                  <a:lnTo>
                    <a:pt x="11786" y="13645"/>
                  </a:lnTo>
                  <a:lnTo>
                    <a:pt x="11786" y="15154"/>
                  </a:lnTo>
                  <a:close/>
                  <a:moveTo>
                    <a:pt x="10103" y="15154"/>
                  </a:moveTo>
                  <a:lnTo>
                    <a:pt x="8591" y="15154"/>
                  </a:lnTo>
                  <a:lnTo>
                    <a:pt x="8591" y="13645"/>
                  </a:lnTo>
                  <a:lnTo>
                    <a:pt x="10103" y="13645"/>
                  </a:lnTo>
                  <a:lnTo>
                    <a:pt x="10103" y="15154"/>
                  </a:lnTo>
                  <a:close/>
                  <a:moveTo>
                    <a:pt x="8419" y="15154"/>
                  </a:moveTo>
                  <a:lnTo>
                    <a:pt x="6907" y="15154"/>
                  </a:lnTo>
                  <a:lnTo>
                    <a:pt x="6907" y="13645"/>
                  </a:lnTo>
                  <a:lnTo>
                    <a:pt x="8419" y="13645"/>
                  </a:lnTo>
                  <a:lnTo>
                    <a:pt x="8419" y="15154"/>
                  </a:lnTo>
                  <a:close/>
                  <a:moveTo>
                    <a:pt x="6735" y="15154"/>
                  </a:moveTo>
                  <a:lnTo>
                    <a:pt x="5224" y="15154"/>
                  </a:lnTo>
                  <a:lnTo>
                    <a:pt x="5224" y="13645"/>
                  </a:lnTo>
                  <a:lnTo>
                    <a:pt x="6735" y="13645"/>
                  </a:lnTo>
                  <a:lnTo>
                    <a:pt x="6735" y="15154"/>
                  </a:lnTo>
                  <a:close/>
                  <a:moveTo>
                    <a:pt x="5051" y="15154"/>
                  </a:moveTo>
                  <a:lnTo>
                    <a:pt x="3540" y="15154"/>
                  </a:lnTo>
                  <a:lnTo>
                    <a:pt x="3540" y="13645"/>
                  </a:lnTo>
                  <a:lnTo>
                    <a:pt x="5051" y="13645"/>
                  </a:lnTo>
                  <a:lnTo>
                    <a:pt x="5051" y="15154"/>
                  </a:lnTo>
                  <a:close/>
                  <a:moveTo>
                    <a:pt x="3367" y="15154"/>
                  </a:moveTo>
                  <a:lnTo>
                    <a:pt x="1856" y="15154"/>
                  </a:lnTo>
                  <a:lnTo>
                    <a:pt x="1856" y="13645"/>
                  </a:lnTo>
                  <a:lnTo>
                    <a:pt x="3367" y="13645"/>
                  </a:lnTo>
                  <a:lnTo>
                    <a:pt x="3367" y="15154"/>
                  </a:lnTo>
                  <a:close/>
                  <a:moveTo>
                    <a:pt x="15154" y="13473"/>
                  </a:moveTo>
                  <a:lnTo>
                    <a:pt x="13643" y="13473"/>
                  </a:lnTo>
                  <a:lnTo>
                    <a:pt x="13643" y="11962"/>
                  </a:lnTo>
                  <a:lnTo>
                    <a:pt x="15154" y="11962"/>
                  </a:lnTo>
                  <a:lnTo>
                    <a:pt x="15154" y="13473"/>
                  </a:lnTo>
                  <a:close/>
                  <a:moveTo>
                    <a:pt x="13470" y="13473"/>
                  </a:moveTo>
                  <a:lnTo>
                    <a:pt x="11959" y="13473"/>
                  </a:lnTo>
                  <a:lnTo>
                    <a:pt x="11959" y="11962"/>
                  </a:lnTo>
                  <a:lnTo>
                    <a:pt x="13470" y="11962"/>
                  </a:lnTo>
                  <a:lnTo>
                    <a:pt x="13470" y="13473"/>
                  </a:lnTo>
                  <a:close/>
                  <a:moveTo>
                    <a:pt x="11786" y="13473"/>
                  </a:moveTo>
                  <a:lnTo>
                    <a:pt x="10275" y="13473"/>
                  </a:lnTo>
                  <a:lnTo>
                    <a:pt x="10275" y="11962"/>
                  </a:lnTo>
                  <a:lnTo>
                    <a:pt x="11786" y="11962"/>
                  </a:lnTo>
                  <a:lnTo>
                    <a:pt x="11786" y="13473"/>
                  </a:lnTo>
                  <a:close/>
                  <a:moveTo>
                    <a:pt x="10103" y="13473"/>
                  </a:moveTo>
                  <a:lnTo>
                    <a:pt x="8591" y="13473"/>
                  </a:lnTo>
                  <a:lnTo>
                    <a:pt x="8591" y="11962"/>
                  </a:lnTo>
                  <a:lnTo>
                    <a:pt x="10103" y="11962"/>
                  </a:lnTo>
                  <a:lnTo>
                    <a:pt x="10103" y="13473"/>
                  </a:lnTo>
                  <a:close/>
                  <a:moveTo>
                    <a:pt x="8419" y="13473"/>
                  </a:moveTo>
                  <a:lnTo>
                    <a:pt x="6907" y="13473"/>
                  </a:lnTo>
                  <a:lnTo>
                    <a:pt x="6907" y="11962"/>
                  </a:lnTo>
                  <a:lnTo>
                    <a:pt x="8419" y="11962"/>
                  </a:lnTo>
                  <a:lnTo>
                    <a:pt x="8419" y="13473"/>
                  </a:lnTo>
                  <a:close/>
                  <a:moveTo>
                    <a:pt x="6735" y="13473"/>
                  </a:moveTo>
                  <a:lnTo>
                    <a:pt x="5224" y="13473"/>
                  </a:lnTo>
                  <a:lnTo>
                    <a:pt x="5224" y="11962"/>
                  </a:lnTo>
                  <a:lnTo>
                    <a:pt x="6735" y="11962"/>
                  </a:lnTo>
                  <a:lnTo>
                    <a:pt x="6735" y="13473"/>
                  </a:lnTo>
                  <a:close/>
                  <a:moveTo>
                    <a:pt x="5051" y="13473"/>
                  </a:moveTo>
                  <a:lnTo>
                    <a:pt x="3540" y="13473"/>
                  </a:lnTo>
                  <a:lnTo>
                    <a:pt x="3540" y="11962"/>
                  </a:lnTo>
                  <a:lnTo>
                    <a:pt x="5051" y="11962"/>
                  </a:lnTo>
                  <a:lnTo>
                    <a:pt x="5051" y="13473"/>
                  </a:lnTo>
                  <a:close/>
                  <a:moveTo>
                    <a:pt x="3367" y="13473"/>
                  </a:moveTo>
                  <a:lnTo>
                    <a:pt x="1856" y="13473"/>
                  </a:lnTo>
                  <a:lnTo>
                    <a:pt x="1856" y="11962"/>
                  </a:lnTo>
                  <a:lnTo>
                    <a:pt x="3367" y="11962"/>
                  </a:lnTo>
                  <a:lnTo>
                    <a:pt x="3367" y="13473"/>
                  </a:lnTo>
                  <a:close/>
                  <a:moveTo>
                    <a:pt x="15154" y="11790"/>
                  </a:moveTo>
                  <a:lnTo>
                    <a:pt x="13643" y="11790"/>
                  </a:lnTo>
                  <a:lnTo>
                    <a:pt x="13643" y="10281"/>
                  </a:lnTo>
                  <a:lnTo>
                    <a:pt x="15154" y="10281"/>
                  </a:lnTo>
                  <a:lnTo>
                    <a:pt x="15154" y="11790"/>
                  </a:lnTo>
                  <a:close/>
                  <a:moveTo>
                    <a:pt x="13470" y="11790"/>
                  </a:moveTo>
                  <a:lnTo>
                    <a:pt x="11959" y="11790"/>
                  </a:lnTo>
                  <a:lnTo>
                    <a:pt x="11959" y="10281"/>
                  </a:lnTo>
                  <a:lnTo>
                    <a:pt x="13470" y="10281"/>
                  </a:lnTo>
                  <a:lnTo>
                    <a:pt x="13470" y="11790"/>
                  </a:lnTo>
                  <a:close/>
                  <a:moveTo>
                    <a:pt x="11786" y="11790"/>
                  </a:moveTo>
                  <a:lnTo>
                    <a:pt x="10275" y="11790"/>
                  </a:lnTo>
                  <a:lnTo>
                    <a:pt x="10275" y="10281"/>
                  </a:lnTo>
                  <a:lnTo>
                    <a:pt x="11786" y="10281"/>
                  </a:lnTo>
                  <a:lnTo>
                    <a:pt x="11786" y="11790"/>
                  </a:lnTo>
                  <a:close/>
                  <a:moveTo>
                    <a:pt x="10103" y="11790"/>
                  </a:moveTo>
                  <a:lnTo>
                    <a:pt x="8591" y="11790"/>
                  </a:lnTo>
                  <a:lnTo>
                    <a:pt x="8591" y="10281"/>
                  </a:lnTo>
                  <a:lnTo>
                    <a:pt x="10103" y="10281"/>
                  </a:lnTo>
                  <a:lnTo>
                    <a:pt x="10103" y="11790"/>
                  </a:lnTo>
                  <a:close/>
                  <a:moveTo>
                    <a:pt x="8419" y="11790"/>
                  </a:moveTo>
                  <a:lnTo>
                    <a:pt x="6907" y="11790"/>
                  </a:lnTo>
                  <a:lnTo>
                    <a:pt x="6907" y="10281"/>
                  </a:lnTo>
                  <a:lnTo>
                    <a:pt x="8419" y="10281"/>
                  </a:lnTo>
                  <a:lnTo>
                    <a:pt x="8419" y="11790"/>
                  </a:lnTo>
                  <a:close/>
                  <a:moveTo>
                    <a:pt x="6735" y="11790"/>
                  </a:moveTo>
                  <a:lnTo>
                    <a:pt x="5224" y="11790"/>
                  </a:lnTo>
                  <a:lnTo>
                    <a:pt x="5224" y="10281"/>
                  </a:lnTo>
                  <a:lnTo>
                    <a:pt x="6735" y="10281"/>
                  </a:lnTo>
                  <a:lnTo>
                    <a:pt x="6735" y="11790"/>
                  </a:lnTo>
                  <a:close/>
                  <a:moveTo>
                    <a:pt x="5051" y="11790"/>
                  </a:moveTo>
                  <a:lnTo>
                    <a:pt x="3540" y="11790"/>
                  </a:lnTo>
                  <a:lnTo>
                    <a:pt x="3540" y="10281"/>
                  </a:lnTo>
                  <a:lnTo>
                    <a:pt x="5051" y="10281"/>
                  </a:lnTo>
                  <a:lnTo>
                    <a:pt x="5051" y="11790"/>
                  </a:lnTo>
                  <a:close/>
                  <a:moveTo>
                    <a:pt x="3367" y="11790"/>
                  </a:moveTo>
                  <a:lnTo>
                    <a:pt x="1856" y="11790"/>
                  </a:lnTo>
                  <a:lnTo>
                    <a:pt x="1856" y="10281"/>
                  </a:lnTo>
                  <a:lnTo>
                    <a:pt x="3367" y="10281"/>
                  </a:lnTo>
                  <a:lnTo>
                    <a:pt x="3367" y="11790"/>
                  </a:lnTo>
                  <a:close/>
                  <a:moveTo>
                    <a:pt x="15154" y="10108"/>
                  </a:moveTo>
                  <a:lnTo>
                    <a:pt x="13643" y="10108"/>
                  </a:lnTo>
                  <a:lnTo>
                    <a:pt x="13643" y="8598"/>
                  </a:lnTo>
                  <a:lnTo>
                    <a:pt x="15154" y="8598"/>
                  </a:lnTo>
                  <a:lnTo>
                    <a:pt x="15154" y="10108"/>
                  </a:lnTo>
                  <a:close/>
                  <a:moveTo>
                    <a:pt x="13470" y="10108"/>
                  </a:moveTo>
                  <a:lnTo>
                    <a:pt x="11959" y="10108"/>
                  </a:lnTo>
                  <a:lnTo>
                    <a:pt x="11959" y="8598"/>
                  </a:lnTo>
                  <a:lnTo>
                    <a:pt x="13470" y="8598"/>
                  </a:lnTo>
                  <a:lnTo>
                    <a:pt x="13470" y="10108"/>
                  </a:lnTo>
                  <a:close/>
                  <a:moveTo>
                    <a:pt x="11786" y="10108"/>
                  </a:moveTo>
                  <a:lnTo>
                    <a:pt x="10275" y="10108"/>
                  </a:lnTo>
                  <a:lnTo>
                    <a:pt x="10275" y="8598"/>
                  </a:lnTo>
                  <a:lnTo>
                    <a:pt x="11786" y="8598"/>
                  </a:lnTo>
                  <a:lnTo>
                    <a:pt x="11786" y="10108"/>
                  </a:lnTo>
                  <a:close/>
                  <a:moveTo>
                    <a:pt x="10103" y="10108"/>
                  </a:moveTo>
                  <a:lnTo>
                    <a:pt x="8591" y="10108"/>
                  </a:lnTo>
                  <a:lnTo>
                    <a:pt x="8591" y="8598"/>
                  </a:lnTo>
                  <a:lnTo>
                    <a:pt x="10103" y="8598"/>
                  </a:lnTo>
                  <a:lnTo>
                    <a:pt x="10103" y="10108"/>
                  </a:lnTo>
                  <a:close/>
                  <a:moveTo>
                    <a:pt x="8419" y="10108"/>
                  </a:moveTo>
                  <a:lnTo>
                    <a:pt x="6907" y="10108"/>
                  </a:lnTo>
                  <a:lnTo>
                    <a:pt x="6907" y="8598"/>
                  </a:lnTo>
                  <a:lnTo>
                    <a:pt x="8419" y="8598"/>
                  </a:lnTo>
                  <a:lnTo>
                    <a:pt x="8419" y="10108"/>
                  </a:lnTo>
                  <a:close/>
                  <a:moveTo>
                    <a:pt x="6735" y="10108"/>
                  </a:moveTo>
                  <a:lnTo>
                    <a:pt x="5224" y="10108"/>
                  </a:lnTo>
                  <a:lnTo>
                    <a:pt x="5224" y="8598"/>
                  </a:lnTo>
                  <a:lnTo>
                    <a:pt x="6735" y="8598"/>
                  </a:lnTo>
                  <a:lnTo>
                    <a:pt x="6735" y="10108"/>
                  </a:lnTo>
                  <a:close/>
                  <a:moveTo>
                    <a:pt x="5051" y="10108"/>
                  </a:moveTo>
                  <a:lnTo>
                    <a:pt x="3540" y="10108"/>
                  </a:lnTo>
                  <a:lnTo>
                    <a:pt x="3540" y="8598"/>
                  </a:lnTo>
                  <a:lnTo>
                    <a:pt x="5051" y="8598"/>
                  </a:lnTo>
                  <a:lnTo>
                    <a:pt x="5051" y="10108"/>
                  </a:lnTo>
                  <a:close/>
                  <a:moveTo>
                    <a:pt x="3367" y="10108"/>
                  </a:moveTo>
                  <a:lnTo>
                    <a:pt x="1856" y="10108"/>
                  </a:lnTo>
                  <a:lnTo>
                    <a:pt x="1856" y="8598"/>
                  </a:lnTo>
                  <a:lnTo>
                    <a:pt x="3367" y="8598"/>
                  </a:lnTo>
                  <a:lnTo>
                    <a:pt x="3367" y="10108"/>
                  </a:lnTo>
                  <a:close/>
                  <a:moveTo>
                    <a:pt x="15154" y="8425"/>
                  </a:moveTo>
                  <a:lnTo>
                    <a:pt x="13643" y="8425"/>
                  </a:lnTo>
                  <a:lnTo>
                    <a:pt x="13643" y="6916"/>
                  </a:lnTo>
                  <a:lnTo>
                    <a:pt x="15154" y="6916"/>
                  </a:lnTo>
                  <a:lnTo>
                    <a:pt x="15154" y="8425"/>
                  </a:lnTo>
                  <a:close/>
                  <a:moveTo>
                    <a:pt x="13470" y="8425"/>
                  </a:moveTo>
                  <a:lnTo>
                    <a:pt x="11959" y="8425"/>
                  </a:lnTo>
                  <a:lnTo>
                    <a:pt x="11959" y="6916"/>
                  </a:lnTo>
                  <a:lnTo>
                    <a:pt x="13470" y="6916"/>
                  </a:lnTo>
                  <a:lnTo>
                    <a:pt x="13470" y="8425"/>
                  </a:lnTo>
                  <a:close/>
                  <a:moveTo>
                    <a:pt x="11786" y="8425"/>
                  </a:moveTo>
                  <a:lnTo>
                    <a:pt x="10275" y="8425"/>
                  </a:lnTo>
                  <a:lnTo>
                    <a:pt x="10275" y="6916"/>
                  </a:lnTo>
                  <a:lnTo>
                    <a:pt x="11786" y="6916"/>
                  </a:lnTo>
                  <a:lnTo>
                    <a:pt x="11786" y="8425"/>
                  </a:lnTo>
                  <a:close/>
                  <a:moveTo>
                    <a:pt x="10103" y="8425"/>
                  </a:moveTo>
                  <a:lnTo>
                    <a:pt x="8591" y="8425"/>
                  </a:lnTo>
                  <a:lnTo>
                    <a:pt x="8591" y="6916"/>
                  </a:lnTo>
                  <a:lnTo>
                    <a:pt x="10103" y="6916"/>
                  </a:lnTo>
                  <a:lnTo>
                    <a:pt x="10103" y="8425"/>
                  </a:lnTo>
                  <a:close/>
                  <a:moveTo>
                    <a:pt x="8419" y="8425"/>
                  </a:moveTo>
                  <a:lnTo>
                    <a:pt x="6907" y="8425"/>
                  </a:lnTo>
                  <a:lnTo>
                    <a:pt x="6907" y="6916"/>
                  </a:lnTo>
                  <a:lnTo>
                    <a:pt x="8419" y="6916"/>
                  </a:lnTo>
                  <a:lnTo>
                    <a:pt x="8419" y="8425"/>
                  </a:lnTo>
                  <a:close/>
                  <a:moveTo>
                    <a:pt x="6735" y="8425"/>
                  </a:moveTo>
                  <a:lnTo>
                    <a:pt x="5224" y="8425"/>
                  </a:lnTo>
                  <a:lnTo>
                    <a:pt x="5224" y="6916"/>
                  </a:lnTo>
                  <a:lnTo>
                    <a:pt x="6735" y="6916"/>
                  </a:lnTo>
                  <a:lnTo>
                    <a:pt x="6735" y="8425"/>
                  </a:lnTo>
                  <a:close/>
                  <a:moveTo>
                    <a:pt x="5051" y="8425"/>
                  </a:moveTo>
                  <a:lnTo>
                    <a:pt x="3540" y="8425"/>
                  </a:lnTo>
                  <a:lnTo>
                    <a:pt x="3540" y="6916"/>
                  </a:lnTo>
                  <a:lnTo>
                    <a:pt x="5051" y="6916"/>
                  </a:lnTo>
                  <a:lnTo>
                    <a:pt x="5051" y="8425"/>
                  </a:lnTo>
                  <a:close/>
                  <a:moveTo>
                    <a:pt x="3367" y="8425"/>
                  </a:moveTo>
                  <a:lnTo>
                    <a:pt x="1856" y="8425"/>
                  </a:lnTo>
                  <a:lnTo>
                    <a:pt x="1856" y="6916"/>
                  </a:lnTo>
                  <a:lnTo>
                    <a:pt x="3367" y="6916"/>
                  </a:lnTo>
                  <a:lnTo>
                    <a:pt x="3367" y="8425"/>
                  </a:lnTo>
                  <a:close/>
                  <a:moveTo>
                    <a:pt x="15154" y="6744"/>
                  </a:moveTo>
                  <a:lnTo>
                    <a:pt x="13643" y="6744"/>
                  </a:lnTo>
                  <a:lnTo>
                    <a:pt x="13643" y="5233"/>
                  </a:lnTo>
                  <a:lnTo>
                    <a:pt x="15154" y="5233"/>
                  </a:lnTo>
                  <a:lnTo>
                    <a:pt x="15154" y="6744"/>
                  </a:lnTo>
                  <a:close/>
                  <a:moveTo>
                    <a:pt x="13470" y="6744"/>
                  </a:moveTo>
                  <a:lnTo>
                    <a:pt x="11959" y="6744"/>
                  </a:lnTo>
                  <a:lnTo>
                    <a:pt x="11959" y="5233"/>
                  </a:lnTo>
                  <a:lnTo>
                    <a:pt x="13470" y="5233"/>
                  </a:lnTo>
                  <a:lnTo>
                    <a:pt x="13470" y="6744"/>
                  </a:lnTo>
                  <a:close/>
                  <a:moveTo>
                    <a:pt x="11786" y="6744"/>
                  </a:moveTo>
                  <a:lnTo>
                    <a:pt x="10275" y="6744"/>
                  </a:lnTo>
                  <a:lnTo>
                    <a:pt x="10275" y="5233"/>
                  </a:lnTo>
                  <a:lnTo>
                    <a:pt x="11786" y="5233"/>
                  </a:lnTo>
                  <a:lnTo>
                    <a:pt x="11786" y="6744"/>
                  </a:lnTo>
                  <a:close/>
                  <a:moveTo>
                    <a:pt x="10103" y="6744"/>
                  </a:moveTo>
                  <a:lnTo>
                    <a:pt x="8591" y="6744"/>
                  </a:lnTo>
                  <a:lnTo>
                    <a:pt x="8591" y="5233"/>
                  </a:lnTo>
                  <a:lnTo>
                    <a:pt x="10103" y="5233"/>
                  </a:lnTo>
                  <a:lnTo>
                    <a:pt x="10103" y="6744"/>
                  </a:lnTo>
                  <a:close/>
                  <a:moveTo>
                    <a:pt x="8419" y="6744"/>
                  </a:moveTo>
                  <a:lnTo>
                    <a:pt x="6907" y="6744"/>
                  </a:lnTo>
                  <a:lnTo>
                    <a:pt x="6907" y="5233"/>
                  </a:lnTo>
                  <a:lnTo>
                    <a:pt x="8419" y="5233"/>
                  </a:lnTo>
                  <a:lnTo>
                    <a:pt x="8419" y="6744"/>
                  </a:lnTo>
                  <a:close/>
                  <a:moveTo>
                    <a:pt x="6735" y="6744"/>
                  </a:moveTo>
                  <a:lnTo>
                    <a:pt x="5224" y="6744"/>
                  </a:lnTo>
                  <a:lnTo>
                    <a:pt x="5224" y="5233"/>
                  </a:lnTo>
                  <a:lnTo>
                    <a:pt x="6735" y="5233"/>
                  </a:lnTo>
                  <a:lnTo>
                    <a:pt x="6735" y="6744"/>
                  </a:lnTo>
                  <a:close/>
                  <a:moveTo>
                    <a:pt x="5051" y="6744"/>
                  </a:moveTo>
                  <a:lnTo>
                    <a:pt x="3540" y="6744"/>
                  </a:lnTo>
                  <a:lnTo>
                    <a:pt x="3540" y="5233"/>
                  </a:lnTo>
                  <a:lnTo>
                    <a:pt x="5051" y="5233"/>
                  </a:lnTo>
                  <a:lnTo>
                    <a:pt x="5051" y="6744"/>
                  </a:lnTo>
                  <a:close/>
                  <a:moveTo>
                    <a:pt x="3367" y="6744"/>
                  </a:moveTo>
                  <a:lnTo>
                    <a:pt x="1856" y="6744"/>
                  </a:lnTo>
                  <a:lnTo>
                    <a:pt x="1856" y="5233"/>
                  </a:lnTo>
                  <a:lnTo>
                    <a:pt x="3367" y="5233"/>
                  </a:lnTo>
                  <a:lnTo>
                    <a:pt x="3367" y="6744"/>
                  </a:lnTo>
                  <a:close/>
                  <a:moveTo>
                    <a:pt x="15154" y="5061"/>
                  </a:moveTo>
                  <a:lnTo>
                    <a:pt x="13643" y="5061"/>
                  </a:lnTo>
                  <a:lnTo>
                    <a:pt x="13643" y="3551"/>
                  </a:lnTo>
                  <a:lnTo>
                    <a:pt x="15154" y="3551"/>
                  </a:lnTo>
                  <a:lnTo>
                    <a:pt x="15154" y="5061"/>
                  </a:lnTo>
                  <a:close/>
                  <a:moveTo>
                    <a:pt x="13470" y="5061"/>
                  </a:moveTo>
                  <a:lnTo>
                    <a:pt x="11959" y="5061"/>
                  </a:lnTo>
                  <a:lnTo>
                    <a:pt x="11959" y="3551"/>
                  </a:lnTo>
                  <a:lnTo>
                    <a:pt x="13470" y="3551"/>
                  </a:lnTo>
                  <a:lnTo>
                    <a:pt x="13470" y="5061"/>
                  </a:lnTo>
                  <a:close/>
                  <a:moveTo>
                    <a:pt x="11786" y="5061"/>
                  </a:moveTo>
                  <a:lnTo>
                    <a:pt x="10275" y="5061"/>
                  </a:lnTo>
                  <a:lnTo>
                    <a:pt x="10275" y="3551"/>
                  </a:lnTo>
                  <a:lnTo>
                    <a:pt x="11786" y="3551"/>
                  </a:lnTo>
                  <a:lnTo>
                    <a:pt x="11786" y="5061"/>
                  </a:lnTo>
                  <a:close/>
                  <a:moveTo>
                    <a:pt x="10103" y="5061"/>
                  </a:moveTo>
                  <a:lnTo>
                    <a:pt x="8591" y="5061"/>
                  </a:lnTo>
                  <a:lnTo>
                    <a:pt x="8591" y="3551"/>
                  </a:lnTo>
                  <a:lnTo>
                    <a:pt x="10103" y="3551"/>
                  </a:lnTo>
                  <a:lnTo>
                    <a:pt x="10103" y="5061"/>
                  </a:lnTo>
                  <a:close/>
                  <a:moveTo>
                    <a:pt x="8419" y="5061"/>
                  </a:moveTo>
                  <a:lnTo>
                    <a:pt x="6907" y="5061"/>
                  </a:lnTo>
                  <a:lnTo>
                    <a:pt x="6907" y="3551"/>
                  </a:lnTo>
                  <a:lnTo>
                    <a:pt x="8419" y="3551"/>
                  </a:lnTo>
                  <a:lnTo>
                    <a:pt x="8419" y="5061"/>
                  </a:lnTo>
                  <a:close/>
                  <a:moveTo>
                    <a:pt x="6735" y="5061"/>
                  </a:moveTo>
                  <a:lnTo>
                    <a:pt x="5224" y="5061"/>
                  </a:lnTo>
                  <a:lnTo>
                    <a:pt x="5224" y="3551"/>
                  </a:lnTo>
                  <a:lnTo>
                    <a:pt x="6735" y="3551"/>
                  </a:lnTo>
                  <a:lnTo>
                    <a:pt x="6735" y="5061"/>
                  </a:lnTo>
                  <a:close/>
                  <a:moveTo>
                    <a:pt x="5051" y="5061"/>
                  </a:moveTo>
                  <a:lnTo>
                    <a:pt x="3540" y="5061"/>
                  </a:lnTo>
                  <a:lnTo>
                    <a:pt x="3540" y="3551"/>
                  </a:lnTo>
                  <a:lnTo>
                    <a:pt x="5051" y="3551"/>
                  </a:lnTo>
                  <a:lnTo>
                    <a:pt x="5051" y="5061"/>
                  </a:lnTo>
                  <a:close/>
                  <a:moveTo>
                    <a:pt x="3367" y="5061"/>
                  </a:moveTo>
                  <a:lnTo>
                    <a:pt x="1856" y="5061"/>
                  </a:lnTo>
                  <a:lnTo>
                    <a:pt x="1856" y="3551"/>
                  </a:lnTo>
                  <a:lnTo>
                    <a:pt x="3367" y="3551"/>
                  </a:lnTo>
                  <a:lnTo>
                    <a:pt x="3367" y="5061"/>
                  </a:lnTo>
                  <a:close/>
                  <a:moveTo>
                    <a:pt x="15154" y="3379"/>
                  </a:moveTo>
                  <a:lnTo>
                    <a:pt x="13643" y="3379"/>
                  </a:lnTo>
                  <a:lnTo>
                    <a:pt x="13643" y="1869"/>
                  </a:lnTo>
                  <a:lnTo>
                    <a:pt x="15154" y="1869"/>
                  </a:lnTo>
                  <a:lnTo>
                    <a:pt x="15154" y="3379"/>
                  </a:lnTo>
                  <a:close/>
                  <a:moveTo>
                    <a:pt x="13470" y="3379"/>
                  </a:moveTo>
                  <a:lnTo>
                    <a:pt x="11959" y="3379"/>
                  </a:lnTo>
                  <a:lnTo>
                    <a:pt x="11959" y="1869"/>
                  </a:lnTo>
                  <a:lnTo>
                    <a:pt x="13470" y="1869"/>
                  </a:lnTo>
                  <a:lnTo>
                    <a:pt x="13470" y="3379"/>
                  </a:lnTo>
                  <a:close/>
                  <a:moveTo>
                    <a:pt x="11786" y="3379"/>
                  </a:moveTo>
                  <a:lnTo>
                    <a:pt x="10275" y="3379"/>
                  </a:lnTo>
                  <a:lnTo>
                    <a:pt x="10275" y="1869"/>
                  </a:lnTo>
                  <a:lnTo>
                    <a:pt x="11786" y="1869"/>
                  </a:lnTo>
                  <a:lnTo>
                    <a:pt x="11786" y="3379"/>
                  </a:lnTo>
                  <a:close/>
                  <a:moveTo>
                    <a:pt x="10103" y="3379"/>
                  </a:moveTo>
                  <a:lnTo>
                    <a:pt x="8591" y="3379"/>
                  </a:lnTo>
                  <a:lnTo>
                    <a:pt x="8591" y="1869"/>
                  </a:lnTo>
                  <a:lnTo>
                    <a:pt x="10103" y="1869"/>
                  </a:lnTo>
                  <a:lnTo>
                    <a:pt x="10103" y="3379"/>
                  </a:lnTo>
                  <a:close/>
                  <a:moveTo>
                    <a:pt x="8419" y="3379"/>
                  </a:moveTo>
                  <a:lnTo>
                    <a:pt x="6907" y="3379"/>
                  </a:lnTo>
                  <a:lnTo>
                    <a:pt x="6907" y="1869"/>
                  </a:lnTo>
                  <a:lnTo>
                    <a:pt x="8419" y="1869"/>
                  </a:lnTo>
                  <a:lnTo>
                    <a:pt x="8419" y="3379"/>
                  </a:lnTo>
                  <a:close/>
                  <a:moveTo>
                    <a:pt x="6735" y="3379"/>
                  </a:moveTo>
                  <a:lnTo>
                    <a:pt x="5224" y="3379"/>
                  </a:lnTo>
                  <a:lnTo>
                    <a:pt x="5224" y="1869"/>
                  </a:lnTo>
                  <a:lnTo>
                    <a:pt x="6735" y="1869"/>
                  </a:lnTo>
                  <a:lnTo>
                    <a:pt x="6735" y="3379"/>
                  </a:lnTo>
                  <a:close/>
                  <a:moveTo>
                    <a:pt x="5051" y="3379"/>
                  </a:moveTo>
                  <a:lnTo>
                    <a:pt x="3540" y="3379"/>
                  </a:lnTo>
                  <a:lnTo>
                    <a:pt x="3540" y="1869"/>
                  </a:lnTo>
                  <a:lnTo>
                    <a:pt x="5051" y="1869"/>
                  </a:lnTo>
                  <a:lnTo>
                    <a:pt x="5051" y="3379"/>
                  </a:lnTo>
                  <a:close/>
                  <a:moveTo>
                    <a:pt x="3367" y="3379"/>
                  </a:moveTo>
                  <a:lnTo>
                    <a:pt x="1856" y="3379"/>
                  </a:lnTo>
                  <a:lnTo>
                    <a:pt x="1856" y="1869"/>
                  </a:lnTo>
                  <a:lnTo>
                    <a:pt x="3367" y="1869"/>
                  </a:lnTo>
                  <a:lnTo>
                    <a:pt x="3367" y="33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pPr marL="0" marR="0" lvl="0" indent="0" algn="l" defTabSz="1051802" rtl="0" eaLnBrk="1" fontAlgn="auto" latinLnBrk="0" hangingPunct="1">
                <a:lnSpc>
                  <a:spcPct val="100000"/>
                </a:lnSpc>
                <a:spcBef>
                  <a:spcPts val="0"/>
                </a:spcBef>
                <a:spcAft>
                  <a:spcPts val="0"/>
                </a:spcAft>
                <a:buClrTx/>
                <a:buSzTx/>
                <a:buFontTx/>
                <a:buNone/>
                <a:tabLst/>
                <a:defRPr/>
              </a:pPr>
              <a:endParaRPr kumimoji="0" lang="en-GB" sz="2100" b="0" i="0" u="none" strike="noStrike" kern="1200" cap="none" spc="0" normalizeH="0" baseline="0" noProof="0" dirty="0">
                <a:ln>
                  <a:noFill/>
                </a:ln>
                <a:solidFill>
                  <a:srgbClr val="222223"/>
                </a:solidFill>
                <a:effectLst/>
                <a:uLnTx/>
                <a:uFillTx/>
                <a:latin typeface="Segoe UI Light" panose="020B0502040204020203" pitchFamily="34" charset="0"/>
                <a:ea typeface="+mn-ea"/>
                <a:cs typeface="+mn-cs"/>
              </a:endParaRPr>
            </a:p>
          </p:txBody>
        </p:sp>
      </p:grpSp>
      <p:sp>
        <p:nvSpPr>
          <p:cNvPr id="36" name="TextBox 35">
            <a:extLst>
              <a:ext uri="{FF2B5EF4-FFF2-40B4-BE49-F238E27FC236}">
                <a16:creationId xmlns:a16="http://schemas.microsoft.com/office/drawing/2014/main" id="{E75193B3-494E-458D-AB75-B1F48B1FF6F7}"/>
              </a:ext>
            </a:extLst>
          </p:cNvPr>
          <p:cNvSpPr txBox="1"/>
          <p:nvPr/>
        </p:nvSpPr>
        <p:spPr>
          <a:xfrm>
            <a:off x="896995" y="2865638"/>
            <a:ext cx="2685544" cy="549897"/>
          </a:xfrm>
          <a:prstGeom prst="rect">
            <a:avLst/>
          </a:prstGeom>
          <a:noFill/>
        </p:spPr>
        <p:txBody>
          <a:bodyPr wrap="none" lIns="72000" tIns="0" rIns="72000" bIns="0" rtlCol="0" anchor="b">
            <a:noAutofit/>
          </a:bodyPr>
          <a:lstStyle/>
          <a:p>
            <a:pPr marL="0" marR="0" lvl="0" indent="0" algn="r" defTabSz="1051802" rtl="0" eaLnBrk="1" fontAlgn="auto" latinLnBrk="0" hangingPunct="1">
              <a:lnSpc>
                <a:spcPct val="110000"/>
              </a:lnSpc>
              <a:spcBef>
                <a:spcPts val="0"/>
              </a:spcBef>
              <a:spcAft>
                <a:spcPts val="0"/>
              </a:spcAft>
              <a:buClr>
                <a:srgbClr val="222223"/>
              </a:buClr>
              <a:buSzTx/>
              <a:buFontTx/>
              <a:buNone/>
              <a:tabLst/>
              <a:defRPr/>
            </a:pPr>
            <a:r>
              <a:rPr kumimoji="0" lang="en-US" sz="2400" b="1" i="0" u="none" strike="noStrike" kern="1200" cap="none" spc="0" normalizeH="0" baseline="0" noProof="0" dirty="0">
                <a:ln>
                  <a:noFill/>
                </a:ln>
                <a:solidFill>
                  <a:srgbClr val="FF585D"/>
                </a:solidFill>
                <a:effectLst/>
                <a:uLnTx/>
                <a:uFillTx/>
                <a:latin typeface="Calibri" panose="020F0502020204030204" pitchFamily="34" charset="0"/>
                <a:ea typeface="Segoe UI" panose="020B0502040204020203" pitchFamily="34" charset="0"/>
                <a:cs typeface="Segoe UI" panose="020B0502040204020203" pitchFamily="34" charset="0"/>
              </a:rPr>
              <a:t>9</a:t>
            </a:r>
            <a:r>
              <a:rPr kumimoji="0" lang="en-GB" sz="2400" b="1" i="0" u="none" strike="noStrike" kern="1200" cap="none" spc="0" normalizeH="0" baseline="0" noProof="0" dirty="0">
                <a:ln>
                  <a:noFill/>
                </a:ln>
                <a:solidFill>
                  <a:srgbClr val="FF585D"/>
                </a:solidFill>
                <a:effectLst/>
                <a:uLnTx/>
                <a:uFillTx/>
                <a:latin typeface="Calibri" panose="020F0502020204030204" pitchFamily="34" charset="0"/>
                <a:ea typeface="Segoe UI" panose="020B0502040204020203" pitchFamily="34" charset="0"/>
                <a:cs typeface="Segoe UI" panose="020B0502040204020203" pitchFamily="34" charset="0"/>
              </a:rPr>
              <a:t>% </a:t>
            </a:r>
            <a:r>
              <a:rPr kumimoji="0" lang="en-GB" sz="2400" b="1" i="0" u="none" strike="noStrike" kern="1200" cap="none" spc="0" normalizeH="0" baseline="0" noProof="0" dirty="0" err="1">
                <a:ln>
                  <a:noFill/>
                </a:ln>
                <a:solidFill>
                  <a:srgbClr val="FF585D"/>
                </a:solidFill>
                <a:effectLst/>
                <a:uLnTx/>
                <a:uFillTx/>
                <a:latin typeface="Calibri" panose="020F0502020204030204" pitchFamily="34" charset="0"/>
                <a:ea typeface="Segoe UI" panose="020B0502040204020203" pitchFamily="34" charset="0"/>
                <a:cs typeface="Segoe UI" panose="020B0502040204020203" pitchFamily="34" charset="0"/>
              </a:rPr>
              <a:t>preko</a:t>
            </a:r>
            <a:r>
              <a:rPr kumimoji="0" lang="en-GB" sz="2400" b="1" i="0" u="none" strike="noStrike" kern="1200" cap="none" spc="0" normalizeH="0" baseline="0" noProof="0" dirty="0">
                <a:ln>
                  <a:noFill/>
                </a:ln>
                <a:solidFill>
                  <a:srgbClr val="FF585D"/>
                </a:solidFill>
                <a:effectLst/>
                <a:uLnTx/>
                <a:uFillTx/>
                <a:latin typeface="Calibri" panose="020F0502020204030204" pitchFamily="34" charset="0"/>
                <a:ea typeface="Segoe UI" panose="020B0502040204020203" pitchFamily="34" charset="0"/>
                <a:cs typeface="Segoe UI" panose="020B0502040204020203" pitchFamily="34" charset="0"/>
              </a:rPr>
              <a:t> </a:t>
            </a:r>
            <a:r>
              <a:rPr kumimoji="0" lang="en-GB" sz="2400" b="1" i="0" u="none" strike="noStrike" kern="1200" cap="none" spc="0" normalizeH="0" baseline="0" noProof="0" dirty="0" err="1">
                <a:ln>
                  <a:noFill/>
                </a:ln>
                <a:solidFill>
                  <a:srgbClr val="FF585D"/>
                </a:solidFill>
                <a:effectLst/>
                <a:uLnTx/>
                <a:uFillTx/>
                <a:latin typeface="Calibri" panose="020F0502020204030204" pitchFamily="34" charset="0"/>
                <a:ea typeface="Segoe UI" panose="020B0502040204020203" pitchFamily="34" charset="0"/>
                <a:cs typeface="Segoe UI" panose="020B0502040204020203" pitchFamily="34" charset="0"/>
              </a:rPr>
              <a:t>ud</a:t>
            </a:r>
            <a:r>
              <a:rPr kumimoji="0" lang="sr-Latn-RS" sz="2400" b="1" i="0" u="none" strike="noStrike" kern="1200" cap="none" spc="0" normalizeH="0" baseline="0" noProof="0" dirty="0">
                <a:ln>
                  <a:noFill/>
                </a:ln>
                <a:solidFill>
                  <a:srgbClr val="FF585D"/>
                </a:solidFill>
                <a:effectLst/>
                <a:uLnTx/>
                <a:uFillTx/>
                <a:latin typeface="Calibri" panose="020F0502020204030204" pitchFamily="34" charset="0"/>
                <a:ea typeface="Segoe UI" panose="020B0502040204020203" pitchFamily="34" charset="0"/>
                <a:cs typeface="Segoe UI" panose="020B0502040204020203" pitchFamily="34" charset="0"/>
              </a:rPr>
              <a:t>ruženja</a:t>
            </a:r>
          </a:p>
          <a:p>
            <a:pPr marL="0" marR="0" lvl="0" indent="0" algn="r" defTabSz="1051802" rtl="0" eaLnBrk="1" fontAlgn="auto" latinLnBrk="0" hangingPunct="1">
              <a:lnSpc>
                <a:spcPct val="110000"/>
              </a:lnSpc>
              <a:spcBef>
                <a:spcPts val="0"/>
              </a:spcBef>
              <a:spcAft>
                <a:spcPts val="0"/>
              </a:spcAft>
              <a:buClr>
                <a:srgbClr val="222223"/>
              </a:buClr>
              <a:buSzTx/>
              <a:buFontTx/>
              <a:buNone/>
              <a:tabLst/>
              <a:defRPr/>
            </a:pPr>
            <a:r>
              <a:rPr kumimoji="0" lang="sr-Latn-RS" sz="2400" b="1" i="0" u="none" strike="noStrike" kern="1200" cap="none" spc="0" normalizeH="0" baseline="0" noProof="0" dirty="0">
                <a:ln>
                  <a:noFill/>
                </a:ln>
                <a:solidFill>
                  <a:srgbClr val="FF585D"/>
                </a:solidFill>
                <a:effectLst/>
                <a:uLnTx/>
                <a:uFillTx/>
                <a:latin typeface="Segoe UI"/>
                <a:ea typeface="Segoe UI" panose="020B0502040204020203" pitchFamily="34" charset="0"/>
                <a:cs typeface="Segoe UI" panose="020B0502040204020203" pitchFamily="34" charset="0"/>
              </a:rPr>
              <a:t> </a:t>
            </a:r>
            <a:r>
              <a:rPr kumimoji="0" lang="en-GB" sz="2400" b="1" i="0" u="none" strike="noStrike" kern="1200" cap="none" spc="0" normalizeH="0" baseline="0" noProof="0" dirty="0">
                <a:ln>
                  <a:noFill/>
                </a:ln>
                <a:solidFill>
                  <a:srgbClr val="007681"/>
                </a:solidFill>
                <a:effectLst/>
                <a:uLnTx/>
                <a:uFillTx/>
                <a:latin typeface="Calibri" panose="020F0502020204030204" pitchFamily="34" charset="0"/>
                <a:ea typeface="Segoe UI" panose="020B0502040204020203" pitchFamily="34" charset="0"/>
                <a:cs typeface="Segoe UI" panose="020B0502040204020203" pitchFamily="34" charset="0"/>
              </a:rPr>
              <a:t>9</a:t>
            </a:r>
            <a:r>
              <a:rPr kumimoji="0" lang="sr-Latn-RS" sz="2400" b="1" i="0" u="none" strike="noStrike" kern="1200" cap="none" spc="0" normalizeH="0" baseline="0" noProof="0" dirty="0">
                <a:ln>
                  <a:noFill/>
                </a:ln>
                <a:solidFill>
                  <a:srgbClr val="007681"/>
                </a:solidFill>
                <a:effectLst/>
                <a:uLnTx/>
                <a:uFillTx/>
                <a:latin typeface="Calibri" panose="020F0502020204030204" pitchFamily="34" charset="0"/>
                <a:ea typeface="Segoe UI" panose="020B0502040204020203" pitchFamily="34" charset="0"/>
                <a:cs typeface="Segoe UI" panose="020B0502040204020203" pitchFamily="34" charset="0"/>
              </a:rPr>
              <a:t>% samostalno</a:t>
            </a:r>
            <a:endParaRPr kumimoji="0" lang="en-GB" sz="2400" b="1" i="0" u="none" strike="noStrike" kern="1200" cap="none" spc="0" normalizeH="0" baseline="0" noProof="0" dirty="0">
              <a:ln>
                <a:noFill/>
              </a:ln>
              <a:solidFill>
                <a:srgbClr val="007681"/>
              </a:solidFill>
              <a:effectLst/>
              <a:uLnTx/>
              <a:uFillTx/>
              <a:latin typeface="Calibri" panose="020F0502020204030204" pitchFamily="34" charset="0"/>
              <a:ea typeface="Segoe UI" panose="020B0502040204020203" pitchFamily="34" charset="0"/>
              <a:cs typeface="Segoe UI" panose="020B0502040204020203" pitchFamily="34" charset="0"/>
            </a:endParaRPr>
          </a:p>
        </p:txBody>
      </p:sp>
      <p:sp>
        <p:nvSpPr>
          <p:cNvPr id="37" name="TextBox 36">
            <a:extLst>
              <a:ext uri="{FF2B5EF4-FFF2-40B4-BE49-F238E27FC236}">
                <a16:creationId xmlns:a16="http://schemas.microsoft.com/office/drawing/2014/main" id="{BA7CE361-2C72-4EE7-AF77-94D2B1D24FF3}"/>
              </a:ext>
            </a:extLst>
          </p:cNvPr>
          <p:cNvSpPr txBox="1"/>
          <p:nvPr/>
        </p:nvSpPr>
        <p:spPr>
          <a:xfrm>
            <a:off x="896995" y="6109975"/>
            <a:ext cx="2578104" cy="458643"/>
          </a:xfrm>
          <a:prstGeom prst="rect">
            <a:avLst/>
          </a:prstGeom>
          <a:noFill/>
        </p:spPr>
        <p:txBody>
          <a:bodyPr wrap="square" lIns="72000" tIns="36000" rIns="72000" bIns="36000" rtlCol="0">
            <a:sp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400" b="1" i="0"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Privrednici</a:t>
            </a:r>
            <a:endParaRPr kumimoji="0" lang="en-US" sz="2400" b="1" i="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780380092"/>
      </p:ext>
    </p:extLst>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4E7C85D9-D935-4995-B17E-ADD6012FDF9C}"/>
              </a:ext>
            </a:extLst>
          </p:cNvPr>
          <p:cNvGraphicFramePr>
            <a:graphicFrameLocks noGrp="1"/>
          </p:cNvGraphicFramePr>
          <p:nvPr>
            <p:ph sz="quarter" idx="12"/>
            <p:extLst>
              <p:ext uri="{D42A27DB-BD31-4B8C-83A1-F6EECF244321}">
                <p14:modId xmlns:p14="http://schemas.microsoft.com/office/powerpoint/2010/main" val="477964165"/>
              </p:ext>
            </p:extLst>
          </p:nvPr>
        </p:nvGraphicFramePr>
        <p:xfrm>
          <a:off x="617388" y="1991394"/>
          <a:ext cx="12204998" cy="4266258"/>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17F9BC66-B20B-4C51-B30C-2FA267F9393A}"/>
              </a:ext>
            </a:extLst>
          </p:cNvPr>
          <p:cNvSpPr txBox="1">
            <a:spLocks/>
          </p:cNvSpPr>
          <p:nvPr/>
        </p:nvSpPr>
        <p:spPr bwMode="gray">
          <a:xfrm>
            <a:off x="383183" y="324247"/>
            <a:ext cx="3650581" cy="598488"/>
          </a:xfrm>
          <a:prstGeom prst="rect">
            <a:avLst/>
          </a:prstGeom>
          <a:solidFill>
            <a:srgbClr val="006666"/>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pl-PL" sz="3200" dirty="0"/>
              <a:t>Uključenost u JPD</a:t>
            </a:r>
          </a:p>
        </p:txBody>
      </p:sp>
      <p:sp>
        <p:nvSpPr>
          <p:cNvPr id="10" name="Content Placeholder 13">
            <a:extLst>
              <a:ext uri="{FF2B5EF4-FFF2-40B4-BE49-F238E27FC236}">
                <a16:creationId xmlns:a16="http://schemas.microsoft.com/office/drawing/2014/main" id="{4655C284-5ECE-4E68-88F9-F67DD2C4115C}"/>
              </a:ext>
            </a:extLst>
          </p:cNvPr>
          <p:cNvSpPr txBox="1">
            <a:spLocks/>
          </p:cNvSpPr>
          <p:nvPr/>
        </p:nvSpPr>
        <p:spPr bwMode="gray">
          <a:xfrm>
            <a:off x="383183" y="1044327"/>
            <a:ext cx="12673408" cy="617670"/>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Da li je Vaše preduzeće samostalno ili kao član nekog udruženja, bilo uključeno u bilo koji vid javno-privatnog dijaloga u poslednjih 12 meseci?</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6" name="Rectangle: Rounded Corners 5">
            <a:extLst>
              <a:ext uri="{FF2B5EF4-FFF2-40B4-BE49-F238E27FC236}">
                <a16:creationId xmlns:a16="http://schemas.microsoft.com/office/drawing/2014/main" id="{E23F81BC-E34B-4523-BED4-00F4FD3DA18F}"/>
              </a:ext>
            </a:extLst>
          </p:cNvPr>
          <p:cNvSpPr/>
          <p:nvPr/>
        </p:nvSpPr>
        <p:spPr bwMode="gray">
          <a:xfrm>
            <a:off x="10236167" y="413073"/>
            <a:ext cx="2664296"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Privrednici</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7" name="Content Placeholder 13">
            <a:extLst>
              <a:ext uri="{FF2B5EF4-FFF2-40B4-BE49-F238E27FC236}">
                <a16:creationId xmlns:a16="http://schemas.microsoft.com/office/drawing/2014/main" id="{C3EDE7CE-C86F-4F6D-B56F-644B1B462F2F}"/>
              </a:ext>
            </a:extLst>
          </p:cNvPr>
          <p:cNvSpPr txBox="1">
            <a:spLocks/>
          </p:cNvSpPr>
          <p:nvPr/>
        </p:nvSpPr>
        <p:spPr bwMode="gray">
          <a:xfrm>
            <a:off x="383183" y="6954723"/>
            <a:ext cx="5816139"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a:t>
            </a:r>
            <a:endParaRPr lang="en-GB" sz="1600" i="1" dirty="0">
              <a:latin typeface="Calibri" panose="020F0502020204030204" pitchFamily="34" charset="0"/>
            </a:endParaRPr>
          </a:p>
        </p:txBody>
      </p:sp>
    </p:spTree>
    <p:extLst>
      <p:ext uri="{BB962C8B-B14F-4D97-AF65-F5344CB8AC3E}">
        <p14:creationId xmlns:p14="http://schemas.microsoft.com/office/powerpoint/2010/main" val="2987897034"/>
      </p:ext>
    </p:extLst>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8507424" cy="598488"/>
          </a:xfrm>
        </p:spPr>
        <p:txBody>
          <a:bodyPr/>
          <a:lstStyle/>
          <a:p>
            <a:r>
              <a:rPr lang="sr-Latn-CS" sz="2600" dirty="0"/>
              <a:t>Izmene propisa i konsultacije u okviru javnog sektora</a:t>
            </a:r>
          </a:p>
        </p:txBody>
      </p:sp>
      <p:sp>
        <p:nvSpPr>
          <p:cNvPr id="7" name="Content Placeholder 13">
            <a:extLst>
              <a:ext uri="{FF2B5EF4-FFF2-40B4-BE49-F238E27FC236}">
                <a16:creationId xmlns:a16="http://schemas.microsoft.com/office/drawing/2014/main" id="{B7283850-B116-4CC9-9985-2D78E1176A52}"/>
              </a:ext>
            </a:extLst>
          </p:cNvPr>
          <p:cNvSpPr txBox="1">
            <a:spLocks/>
          </p:cNvSpPr>
          <p:nvPr/>
        </p:nvSpPr>
        <p:spPr bwMode="gray">
          <a:xfrm>
            <a:off x="383183" y="1044327"/>
            <a:ext cx="12673408" cy="69657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Da li je Vaša institucija u poslednjih 12 meseci pripremala/ donosila/ izmenila bilo kakav propis (zakon, strategiju, akcioni plan, podzakonski akt)? /  Da li ste u toku pripreme/ donošenja/ izmene datih propisa organizovali javne rasprave, radne grupe ili neki drugi vid konsultacija sa privredom?</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8" name="Content Placeholder 11">
            <a:extLst>
              <a:ext uri="{FF2B5EF4-FFF2-40B4-BE49-F238E27FC236}">
                <a16:creationId xmlns:a16="http://schemas.microsoft.com/office/drawing/2014/main" id="{F7395CE4-3944-4EF2-8585-71D14CC50427}"/>
              </a:ext>
            </a:extLst>
          </p:cNvPr>
          <p:cNvGraphicFramePr>
            <a:graphicFrameLocks/>
          </p:cNvGraphicFramePr>
          <p:nvPr>
            <p:extLst>
              <p:ext uri="{D42A27DB-BD31-4B8C-83A1-F6EECF244321}">
                <p14:modId xmlns:p14="http://schemas.microsoft.com/office/powerpoint/2010/main" val="923220884"/>
              </p:ext>
            </p:extLst>
          </p:nvPr>
        </p:nvGraphicFramePr>
        <p:xfrm>
          <a:off x="383183" y="2078672"/>
          <a:ext cx="5976664" cy="45382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Content Placeholder 13">
            <a:extLst>
              <a:ext uri="{FF2B5EF4-FFF2-40B4-BE49-F238E27FC236}">
                <a16:creationId xmlns:a16="http://schemas.microsoft.com/office/drawing/2014/main" id="{7476F4D4-06CC-4026-84E1-92A97DE92ECE}"/>
              </a:ext>
            </a:extLst>
          </p:cNvPr>
          <p:cNvGraphicFramePr>
            <a:graphicFrameLocks/>
          </p:cNvGraphicFramePr>
          <p:nvPr>
            <p:extLst>
              <p:ext uri="{D42A27DB-BD31-4B8C-83A1-F6EECF244321}">
                <p14:modId xmlns:p14="http://schemas.microsoft.com/office/powerpoint/2010/main" val="1429684243"/>
              </p:ext>
            </p:extLst>
          </p:nvPr>
        </p:nvGraphicFramePr>
        <p:xfrm>
          <a:off x="6359847" y="2196456"/>
          <a:ext cx="6567650" cy="4176464"/>
        </p:xfrm>
        <a:graphic>
          <a:graphicData uri="http://schemas.openxmlformats.org/drawingml/2006/chart">
            <c:chart xmlns:c="http://schemas.openxmlformats.org/drawingml/2006/chart" xmlns:r="http://schemas.openxmlformats.org/officeDocument/2006/relationships" r:id="rId4"/>
          </a:graphicData>
        </a:graphic>
      </p:graphicFrame>
      <p:sp>
        <p:nvSpPr>
          <p:cNvPr id="15" name="Rectangle: Rounded Corners 14">
            <a:extLst>
              <a:ext uri="{FF2B5EF4-FFF2-40B4-BE49-F238E27FC236}">
                <a16:creationId xmlns:a16="http://schemas.microsoft.com/office/drawing/2014/main" id="{1123083D-1C7D-4E36-9A92-31828C962116}"/>
              </a:ext>
            </a:extLst>
          </p:cNvPr>
          <p:cNvSpPr/>
          <p:nvPr/>
        </p:nvSpPr>
        <p:spPr bwMode="gray">
          <a:xfrm>
            <a:off x="10236167" y="413073"/>
            <a:ext cx="2664296"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3" name="Content Placeholder 13">
            <a:extLst>
              <a:ext uri="{FF2B5EF4-FFF2-40B4-BE49-F238E27FC236}">
                <a16:creationId xmlns:a16="http://schemas.microsoft.com/office/drawing/2014/main" id="{FBC55F9D-C41F-4008-A842-ABFD73BF43D9}"/>
              </a:ext>
            </a:extLst>
          </p:cNvPr>
          <p:cNvSpPr txBox="1">
            <a:spLocks/>
          </p:cNvSpPr>
          <p:nvPr/>
        </p:nvSpPr>
        <p:spPr bwMode="gray">
          <a:xfrm>
            <a:off x="6143823" y="6954723"/>
            <a:ext cx="6912768" cy="306883"/>
          </a:xfrm>
          <a:prstGeom prst="rect">
            <a:avLst/>
          </a:prstGeom>
          <a:solidFill>
            <a:schemeClr val="bg1">
              <a:lumMod val="85000"/>
            </a:schemeClr>
          </a:solidFill>
        </p:spPr>
        <p:txBody>
          <a:bodyPr vert="horz" lIns="90000" tIns="0" rIns="90000" bIns="0" rtlCol="0" anchor="ctr">
            <a:normAutofit fontScale="775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51802" rtl="0" eaLnBrk="1" fontAlgn="auto" latinLnBrk="0" hangingPunct="1">
              <a:lnSpc>
                <a:spcPct val="110000"/>
              </a:lnSpc>
              <a:spcBef>
                <a:spcPts val="600"/>
              </a:spcBef>
              <a:spcAft>
                <a:spcPts val="600"/>
              </a:spcAft>
              <a:buClr>
                <a:srgbClr val="222223"/>
              </a:buClr>
              <a:buSzTx/>
              <a:buFontTx/>
              <a:buNone/>
              <a:tabLst/>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Baza: predstavnici javnog sektora koji su u poslednjih 12 meseci pripremali / donosili/ menjali  neki propis </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16" name="Content Placeholder 13">
            <a:extLst>
              <a:ext uri="{FF2B5EF4-FFF2-40B4-BE49-F238E27FC236}">
                <a16:creationId xmlns:a16="http://schemas.microsoft.com/office/drawing/2014/main" id="{5F7C775E-92B7-4638-ADF4-405A7E060D2C}"/>
              </a:ext>
            </a:extLst>
          </p:cNvPr>
          <p:cNvSpPr txBox="1">
            <a:spLocks/>
          </p:cNvSpPr>
          <p:nvPr/>
        </p:nvSpPr>
        <p:spPr bwMode="gray">
          <a:xfrm>
            <a:off x="383183" y="6954723"/>
            <a:ext cx="5256583"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51802" rtl="0" eaLnBrk="1" fontAlgn="auto" latinLnBrk="0" hangingPunct="1">
              <a:lnSpc>
                <a:spcPct val="110000"/>
              </a:lnSpc>
              <a:spcBef>
                <a:spcPts val="600"/>
              </a:spcBef>
              <a:spcAft>
                <a:spcPts val="600"/>
              </a:spcAft>
              <a:buClr>
                <a:srgbClr val="222223"/>
              </a:buClr>
              <a:buSzTx/>
              <a:buFontTx/>
              <a:buNone/>
              <a:tabLst/>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Baza: Ukupna ciljna populacija – javni sektor</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07089983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53678"/>
            <a:ext cx="12330393" cy="539626"/>
          </a:xfrm>
        </p:spPr>
        <p:txBody>
          <a:bodyPr/>
          <a:lstStyle/>
          <a:p>
            <a:r>
              <a:rPr lang="sr-Latn-CS" sz="2500" dirty="0"/>
              <a:t>Razlozi usled kojih nisu organizovane javne rasprave, radne grupe ili konsultacije</a:t>
            </a: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Zbog čega nisu organizovane javne rasprave, radne grupe ili drugi vidovi konsultacija u toku pripreme/ donošenja/ izmene pojedinih propisa?</a:t>
            </a:r>
            <a:endParaRPr lang="en-GB" sz="1600" dirty="0">
              <a:latin typeface="Calibri" panose="020F0502020204030204" pitchFamily="34" charset="0"/>
            </a:endParaRPr>
          </a:p>
        </p:txBody>
      </p:sp>
      <p:sp>
        <p:nvSpPr>
          <p:cNvPr id="9" name="Content Placeholder 13">
            <a:extLst>
              <a:ext uri="{FF2B5EF4-FFF2-40B4-BE49-F238E27FC236}">
                <a16:creationId xmlns:a16="http://schemas.microsoft.com/office/drawing/2014/main" id="{062535F8-593D-429D-A1D5-56BB5D086331}"/>
              </a:ext>
            </a:extLst>
          </p:cNvPr>
          <p:cNvSpPr txBox="1">
            <a:spLocks/>
          </p:cNvSpPr>
          <p:nvPr/>
        </p:nvSpPr>
        <p:spPr bwMode="gray">
          <a:xfrm>
            <a:off x="383183" y="6977533"/>
            <a:ext cx="6696744" cy="28407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Predstavnici javnog sektora koji su bili uključeni u neki vid JPD</a:t>
            </a:r>
            <a:endParaRPr lang="en-GB" sz="1600" i="1" dirty="0">
              <a:latin typeface="Calibri" panose="020F0502020204030204" pitchFamily="34" charset="0"/>
            </a:endParaRPr>
          </a:p>
        </p:txBody>
      </p:sp>
      <p:graphicFrame>
        <p:nvGraphicFramePr>
          <p:cNvPr id="12" name="Chart 11">
            <a:extLst>
              <a:ext uri="{FF2B5EF4-FFF2-40B4-BE49-F238E27FC236}">
                <a16:creationId xmlns:a16="http://schemas.microsoft.com/office/drawing/2014/main" id="{38431453-27DC-4BC5-AD5B-97D426AC0162}"/>
              </a:ext>
            </a:extLst>
          </p:cNvPr>
          <p:cNvGraphicFramePr/>
          <p:nvPr>
            <p:extLst>
              <p:ext uri="{D42A27DB-BD31-4B8C-83A1-F6EECF244321}">
                <p14:modId xmlns:p14="http://schemas.microsoft.com/office/powerpoint/2010/main" val="895813259"/>
              </p:ext>
            </p:extLst>
          </p:nvPr>
        </p:nvGraphicFramePr>
        <p:xfrm>
          <a:off x="743223" y="1980431"/>
          <a:ext cx="11881320" cy="451369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7">
            <a:extLst>
              <a:ext uri="{FF2B5EF4-FFF2-40B4-BE49-F238E27FC236}">
                <a16:creationId xmlns:a16="http://schemas.microsoft.com/office/drawing/2014/main" id="{17181FDE-7463-4E72-8119-4F1CDFCFEF1E}"/>
              </a:ext>
            </a:extLst>
          </p:cNvPr>
          <p:cNvSpPr/>
          <p:nvPr/>
        </p:nvSpPr>
        <p:spPr bwMode="gray">
          <a:xfrm>
            <a:off x="9913753" y="1791098"/>
            <a:ext cx="2815790" cy="446725"/>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Javni sektor</a:t>
            </a:r>
            <a:endParaRPr lang="en-US" sz="2800" b="1" dirty="0">
              <a:solidFill>
                <a:schemeClr val="bg1"/>
              </a:solidFill>
              <a:latin typeface="Calibri" panose="020F0502020204030204" pitchFamily="34" charset="0"/>
            </a:endParaRPr>
          </a:p>
        </p:txBody>
      </p:sp>
      <p:sp>
        <p:nvSpPr>
          <p:cNvPr id="3" name="Rectangle: Rounded Corners 2">
            <a:extLst>
              <a:ext uri="{FF2B5EF4-FFF2-40B4-BE49-F238E27FC236}">
                <a16:creationId xmlns:a16="http://schemas.microsoft.com/office/drawing/2014/main" id="{9ACFED3C-5EDB-49C2-A100-1064D57D9ABE}"/>
              </a:ext>
            </a:extLst>
          </p:cNvPr>
          <p:cNvSpPr/>
          <p:nvPr/>
        </p:nvSpPr>
        <p:spPr bwMode="gray">
          <a:xfrm>
            <a:off x="9168159" y="2772519"/>
            <a:ext cx="3561384" cy="2232248"/>
          </a:xfrm>
          <a:prstGeom prst="roundRect">
            <a:avLst>
              <a:gd name="adj" fmla="val 12502"/>
            </a:avLst>
          </a:prstGeom>
          <a:solidFill>
            <a:srgbClr val="00666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0" rIns="0" bIns="0" numCol="1" spcCol="0" rtlCol="0" fromWordArt="0" anchor="ctr" anchorCtr="0" forceAA="0" compatLnSpc="1">
            <a:prstTxWarp prst="textNoShape">
              <a:avLst/>
            </a:prstTxWarp>
            <a:noAutofit/>
          </a:bodyPr>
          <a:lstStyle/>
          <a:p>
            <a:pPr>
              <a:buClr>
                <a:schemeClr val="bg2"/>
              </a:buClr>
            </a:pPr>
            <a:r>
              <a:rPr lang="sr-Latn-RS" sz="1800" b="1" dirty="0">
                <a:solidFill>
                  <a:schemeClr val="bg1"/>
                </a:solidFill>
                <a:latin typeface="Calibri" panose="020F0502020204030204" pitchFamily="34" charset="0"/>
                <a:cs typeface="Calibri" panose="020F0502020204030204" pitchFamily="34" charset="0"/>
              </a:rPr>
              <a:t>Drugo (6 predstavnika javnog setora): </a:t>
            </a:r>
          </a:p>
          <a:p>
            <a:pPr marL="285750" indent="-285750">
              <a:buClr>
                <a:schemeClr val="bg1"/>
              </a:buClr>
              <a:buFont typeface="Arial" panose="020B0604020202020204" pitchFamily="34" charset="0"/>
              <a:buChar char="•"/>
            </a:pPr>
            <a:r>
              <a:rPr lang="sr-Latn-RS" sz="1800" dirty="0">
                <a:solidFill>
                  <a:schemeClr val="bg1"/>
                </a:solidFill>
                <a:latin typeface="Calibri" panose="020F0502020204030204" pitchFamily="34" charset="0"/>
                <a:cs typeface="Calibri" panose="020F0502020204030204" pitchFamily="34" charset="0"/>
              </a:rPr>
              <a:t>Uređvana oblast se ne dotiče privrednih subjekata      </a:t>
            </a:r>
          </a:p>
          <a:p>
            <a:pPr marL="285750" indent="-285750">
              <a:buClr>
                <a:schemeClr val="bg1"/>
              </a:buClr>
              <a:buFont typeface="Arial" panose="020B0604020202020204" pitchFamily="34" charset="0"/>
              <a:buChar char="•"/>
            </a:pPr>
            <a:r>
              <a:rPr lang="sr-Latn-RS" sz="1800" dirty="0">
                <a:solidFill>
                  <a:schemeClr val="bg1"/>
                </a:solidFill>
                <a:latin typeface="Calibri" panose="020F0502020204030204" pitchFamily="34" charset="0"/>
                <a:cs typeface="Calibri" panose="020F0502020204030204" pitchFamily="34" charset="0"/>
              </a:rPr>
              <a:t>MEI ne donosi propise, već se bavi koordinacijom </a:t>
            </a:r>
            <a:endParaRPr lang="en-US" sz="1800" dirty="0">
              <a:solidFill>
                <a:schemeClr val="bg1"/>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54461410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52235"/>
            <a:ext cx="7317226" cy="542512"/>
          </a:xfrm>
        </p:spPr>
        <p:txBody>
          <a:bodyPr/>
          <a:lstStyle/>
          <a:p>
            <a:r>
              <a:rPr lang="sr-Latn-CS" sz="2600" dirty="0"/>
              <a:t>Komunikacija privrednika sa javnim sektorom</a:t>
            </a: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Na koji ste sve način komunicirali sa javnim sektorom u vezi primene postojećih ili donošenja novih propisa?</a:t>
            </a:r>
            <a:endParaRPr lang="en-GB" sz="1600" dirty="0">
              <a:latin typeface="Calibri" panose="020F0502020204030204" pitchFamily="34" charset="0"/>
            </a:endParaRPr>
          </a:p>
        </p:txBody>
      </p:sp>
      <p:sp>
        <p:nvSpPr>
          <p:cNvPr id="9" name="Content Placeholder 13">
            <a:extLst>
              <a:ext uri="{FF2B5EF4-FFF2-40B4-BE49-F238E27FC236}">
                <a16:creationId xmlns:a16="http://schemas.microsoft.com/office/drawing/2014/main" id="{062535F8-593D-429D-A1D5-56BB5D086331}"/>
              </a:ext>
            </a:extLst>
          </p:cNvPr>
          <p:cNvSpPr txBox="1">
            <a:spLocks/>
          </p:cNvSpPr>
          <p:nvPr/>
        </p:nvSpPr>
        <p:spPr bwMode="gray">
          <a:xfrm>
            <a:off x="383183" y="6954723"/>
            <a:ext cx="5256583"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Privrednici koji su bili uključeni u neki vid JPD</a:t>
            </a:r>
            <a:endParaRPr lang="en-GB" sz="1600" i="1" dirty="0">
              <a:latin typeface="Calibri" panose="020F0502020204030204" pitchFamily="34" charset="0"/>
            </a:endParaRPr>
          </a:p>
        </p:txBody>
      </p:sp>
      <p:graphicFrame>
        <p:nvGraphicFramePr>
          <p:cNvPr id="12" name="Chart 11">
            <a:extLst>
              <a:ext uri="{FF2B5EF4-FFF2-40B4-BE49-F238E27FC236}">
                <a16:creationId xmlns:a16="http://schemas.microsoft.com/office/drawing/2014/main" id="{38431453-27DC-4BC5-AD5B-97D426AC0162}"/>
              </a:ext>
            </a:extLst>
          </p:cNvPr>
          <p:cNvGraphicFramePr/>
          <p:nvPr>
            <p:extLst>
              <p:ext uri="{D42A27DB-BD31-4B8C-83A1-F6EECF244321}">
                <p14:modId xmlns:p14="http://schemas.microsoft.com/office/powerpoint/2010/main" val="502591657"/>
              </p:ext>
            </p:extLst>
          </p:nvPr>
        </p:nvGraphicFramePr>
        <p:xfrm>
          <a:off x="743223" y="1980431"/>
          <a:ext cx="11881320" cy="4974292"/>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7">
            <a:extLst>
              <a:ext uri="{FF2B5EF4-FFF2-40B4-BE49-F238E27FC236}">
                <a16:creationId xmlns:a16="http://schemas.microsoft.com/office/drawing/2014/main" id="{17181FDE-7463-4E72-8119-4F1CDFCFEF1E}"/>
              </a:ext>
            </a:extLst>
          </p:cNvPr>
          <p:cNvSpPr/>
          <p:nvPr/>
        </p:nvSpPr>
        <p:spPr bwMode="gray">
          <a:xfrm>
            <a:off x="9384183" y="400129"/>
            <a:ext cx="3602504" cy="446725"/>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Privrednici</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353643312"/>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52235"/>
            <a:ext cx="7176803" cy="542512"/>
          </a:xfrm>
        </p:spPr>
        <p:txBody>
          <a:bodyPr/>
          <a:lstStyle/>
          <a:p>
            <a:r>
              <a:rPr lang="sr-Latn-CS" sz="2600" dirty="0"/>
              <a:t>Komunikacija udruženja sa javnim sektorom</a:t>
            </a: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Na koji ste sve način komunicirali  sa javnim sektorom u vezi primene postojećih ili donošenja novih propisa?</a:t>
            </a:r>
            <a:endParaRPr lang="en-GB" sz="1600" dirty="0">
              <a:latin typeface="Calibri" panose="020F0502020204030204" pitchFamily="34" charset="0"/>
            </a:endParaRPr>
          </a:p>
        </p:txBody>
      </p:sp>
      <p:sp>
        <p:nvSpPr>
          <p:cNvPr id="9" name="Content Placeholder 13">
            <a:extLst>
              <a:ext uri="{FF2B5EF4-FFF2-40B4-BE49-F238E27FC236}">
                <a16:creationId xmlns:a16="http://schemas.microsoft.com/office/drawing/2014/main" id="{062535F8-593D-429D-A1D5-56BB5D086331}"/>
              </a:ext>
            </a:extLst>
          </p:cNvPr>
          <p:cNvSpPr txBox="1">
            <a:spLocks/>
          </p:cNvSpPr>
          <p:nvPr/>
        </p:nvSpPr>
        <p:spPr bwMode="gray">
          <a:xfrm>
            <a:off x="383183" y="6954723"/>
            <a:ext cx="6768752"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Poslovna udruženja koja su bila uključena u neki vid JPD</a:t>
            </a:r>
            <a:endParaRPr lang="en-GB" sz="1600" i="1" dirty="0">
              <a:latin typeface="Calibri" panose="020F0502020204030204" pitchFamily="34" charset="0"/>
            </a:endParaRPr>
          </a:p>
        </p:txBody>
      </p:sp>
      <p:graphicFrame>
        <p:nvGraphicFramePr>
          <p:cNvPr id="12" name="Chart 11">
            <a:extLst>
              <a:ext uri="{FF2B5EF4-FFF2-40B4-BE49-F238E27FC236}">
                <a16:creationId xmlns:a16="http://schemas.microsoft.com/office/drawing/2014/main" id="{38431453-27DC-4BC5-AD5B-97D426AC0162}"/>
              </a:ext>
            </a:extLst>
          </p:cNvPr>
          <p:cNvGraphicFramePr/>
          <p:nvPr>
            <p:extLst>
              <p:ext uri="{D42A27DB-BD31-4B8C-83A1-F6EECF244321}">
                <p14:modId xmlns:p14="http://schemas.microsoft.com/office/powerpoint/2010/main" val="652507048"/>
              </p:ext>
            </p:extLst>
          </p:nvPr>
        </p:nvGraphicFramePr>
        <p:xfrm>
          <a:off x="743223" y="1980431"/>
          <a:ext cx="11881320" cy="451369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7">
            <a:extLst>
              <a:ext uri="{FF2B5EF4-FFF2-40B4-BE49-F238E27FC236}">
                <a16:creationId xmlns:a16="http://schemas.microsoft.com/office/drawing/2014/main" id="{17181FDE-7463-4E72-8119-4F1CDFCFEF1E}"/>
              </a:ext>
            </a:extLst>
          </p:cNvPr>
          <p:cNvSpPr/>
          <p:nvPr/>
        </p:nvSpPr>
        <p:spPr bwMode="gray">
          <a:xfrm>
            <a:off x="9384183" y="400129"/>
            <a:ext cx="3602504" cy="446725"/>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2800" b="1" dirty="0" err="1">
                <a:solidFill>
                  <a:schemeClr val="bg1"/>
                </a:solidFill>
                <a:latin typeface="Calibri" panose="020F0502020204030204" pitchFamily="34" charset="0"/>
              </a:rPr>
              <a:t>Poslovna</a:t>
            </a:r>
            <a:r>
              <a:rPr lang="en-US" sz="2800" b="1" dirty="0">
                <a:solidFill>
                  <a:schemeClr val="bg1"/>
                </a:solidFill>
                <a:latin typeface="Calibri" panose="020F0502020204030204" pitchFamily="34" charset="0"/>
              </a:rPr>
              <a:t> </a:t>
            </a:r>
            <a:r>
              <a:rPr lang="en-US" sz="2800" b="1" dirty="0" err="1">
                <a:solidFill>
                  <a:schemeClr val="bg1"/>
                </a:solidFill>
                <a:latin typeface="Calibri" panose="020F0502020204030204" pitchFamily="34" charset="0"/>
              </a:rPr>
              <a:t>udru</a:t>
            </a:r>
            <a:r>
              <a:rPr lang="sr-Latn-RS" sz="2800" b="1" dirty="0">
                <a:solidFill>
                  <a:schemeClr val="bg1"/>
                </a:solidFill>
                <a:latin typeface="Calibri" panose="020F0502020204030204" pitchFamily="34" charset="0"/>
              </a:rPr>
              <a:t>ženja</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92717355"/>
      </p:ext>
    </p:extLst>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52235"/>
            <a:ext cx="8494985" cy="542512"/>
          </a:xfrm>
        </p:spPr>
        <p:txBody>
          <a:bodyPr/>
          <a:lstStyle/>
          <a:p>
            <a:r>
              <a:rPr lang="sr-Latn-CS" sz="2600" dirty="0"/>
              <a:t>Najkorisniji oblici komunikacije sa javnim sektorom</a:t>
            </a: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Na koji način bi Vam bilo najkorisnije da komunicirate sa javnim sektorom u vezi primene postojećih ili donošenja novih propisa?</a:t>
            </a:r>
            <a:endParaRPr lang="en-GB" sz="1600" dirty="0">
              <a:latin typeface="Calibri" panose="020F0502020204030204" pitchFamily="34" charset="0"/>
            </a:endParaRPr>
          </a:p>
        </p:txBody>
      </p:sp>
      <p:sp>
        <p:nvSpPr>
          <p:cNvPr id="9" name="Content Placeholder 13">
            <a:extLst>
              <a:ext uri="{FF2B5EF4-FFF2-40B4-BE49-F238E27FC236}">
                <a16:creationId xmlns:a16="http://schemas.microsoft.com/office/drawing/2014/main" id="{062535F8-593D-429D-A1D5-56BB5D086331}"/>
              </a:ext>
            </a:extLst>
          </p:cNvPr>
          <p:cNvSpPr txBox="1">
            <a:spLocks/>
          </p:cNvSpPr>
          <p:nvPr/>
        </p:nvSpPr>
        <p:spPr bwMode="gray">
          <a:xfrm>
            <a:off x="383183" y="6954723"/>
            <a:ext cx="5256583"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Privrednici koji su bili uključeni u neki vid JPD</a:t>
            </a:r>
            <a:endParaRPr lang="en-GB" sz="1600" i="1" dirty="0">
              <a:latin typeface="Calibri" panose="020F0502020204030204" pitchFamily="34" charset="0"/>
            </a:endParaRPr>
          </a:p>
        </p:txBody>
      </p:sp>
      <p:graphicFrame>
        <p:nvGraphicFramePr>
          <p:cNvPr id="12" name="Chart 11">
            <a:extLst>
              <a:ext uri="{FF2B5EF4-FFF2-40B4-BE49-F238E27FC236}">
                <a16:creationId xmlns:a16="http://schemas.microsoft.com/office/drawing/2014/main" id="{38431453-27DC-4BC5-AD5B-97D426AC0162}"/>
              </a:ext>
            </a:extLst>
          </p:cNvPr>
          <p:cNvGraphicFramePr/>
          <p:nvPr>
            <p:extLst>
              <p:ext uri="{D42A27DB-BD31-4B8C-83A1-F6EECF244321}">
                <p14:modId xmlns:p14="http://schemas.microsoft.com/office/powerpoint/2010/main" val="3119549847"/>
              </p:ext>
            </p:extLst>
          </p:nvPr>
        </p:nvGraphicFramePr>
        <p:xfrm>
          <a:off x="743223" y="1980431"/>
          <a:ext cx="11881320" cy="451369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7">
            <a:extLst>
              <a:ext uri="{FF2B5EF4-FFF2-40B4-BE49-F238E27FC236}">
                <a16:creationId xmlns:a16="http://schemas.microsoft.com/office/drawing/2014/main" id="{17181FDE-7463-4E72-8119-4F1CDFCFEF1E}"/>
              </a:ext>
            </a:extLst>
          </p:cNvPr>
          <p:cNvSpPr/>
          <p:nvPr/>
        </p:nvSpPr>
        <p:spPr bwMode="gray">
          <a:xfrm>
            <a:off x="9384183" y="400129"/>
            <a:ext cx="3602504" cy="446725"/>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Privrednici</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684562109"/>
      </p:ext>
    </p:extLst>
  </p:cSld>
  <p:clrMapOvr>
    <a:masterClrMapping/>
  </p:clrMapOvr>
  <p:transition>
    <p:fade/>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52235"/>
            <a:ext cx="8219268" cy="542512"/>
          </a:xfrm>
        </p:spPr>
        <p:txBody>
          <a:bodyPr/>
          <a:lstStyle/>
          <a:p>
            <a:r>
              <a:rPr lang="sr-Latn-CS" sz="2600" dirty="0"/>
              <a:t>Najkorisniji oblici komunikacije sa javnim sektorom</a:t>
            </a: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Na koji način bi Vam bilo najkorisnije da komunicirate sa javnim sektorom u vezi primene postojećih ili donošenja novih propisa?</a:t>
            </a:r>
            <a:endParaRPr lang="en-GB" sz="1600" dirty="0">
              <a:latin typeface="Calibri" panose="020F0502020204030204" pitchFamily="34" charset="0"/>
            </a:endParaRPr>
          </a:p>
        </p:txBody>
      </p:sp>
      <p:sp>
        <p:nvSpPr>
          <p:cNvPr id="9" name="Content Placeholder 13">
            <a:extLst>
              <a:ext uri="{FF2B5EF4-FFF2-40B4-BE49-F238E27FC236}">
                <a16:creationId xmlns:a16="http://schemas.microsoft.com/office/drawing/2014/main" id="{062535F8-593D-429D-A1D5-56BB5D086331}"/>
              </a:ext>
            </a:extLst>
          </p:cNvPr>
          <p:cNvSpPr txBox="1">
            <a:spLocks/>
          </p:cNvSpPr>
          <p:nvPr/>
        </p:nvSpPr>
        <p:spPr bwMode="gray">
          <a:xfrm>
            <a:off x="383183" y="6954723"/>
            <a:ext cx="6480720"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Poslovna udruženja koja su bila uključena u neki vid JPD</a:t>
            </a:r>
            <a:endParaRPr lang="en-GB" sz="1600" i="1" dirty="0">
              <a:latin typeface="Calibri" panose="020F0502020204030204" pitchFamily="34" charset="0"/>
            </a:endParaRPr>
          </a:p>
        </p:txBody>
      </p:sp>
      <p:graphicFrame>
        <p:nvGraphicFramePr>
          <p:cNvPr id="12" name="Chart 11">
            <a:extLst>
              <a:ext uri="{FF2B5EF4-FFF2-40B4-BE49-F238E27FC236}">
                <a16:creationId xmlns:a16="http://schemas.microsoft.com/office/drawing/2014/main" id="{38431453-27DC-4BC5-AD5B-97D426AC0162}"/>
              </a:ext>
            </a:extLst>
          </p:cNvPr>
          <p:cNvGraphicFramePr/>
          <p:nvPr>
            <p:extLst>
              <p:ext uri="{D42A27DB-BD31-4B8C-83A1-F6EECF244321}">
                <p14:modId xmlns:p14="http://schemas.microsoft.com/office/powerpoint/2010/main" val="7073356"/>
              </p:ext>
            </p:extLst>
          </p:nvPr>
        </p:nvGraphicFramePr>
        <p:xfrm>
          <a:off x="723712" y="1813603"/>
          <a:ext cx="11881320" cy="4824536"/>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7">
            <a:extLst>
              <a:ext uri="{FF2B5EF4-FFF2-40B4-BE49-F238E27FC236}">
                <a16:creationId xmlns:a16="http://schemas.microsoft.com/office/drawing/2014/main" id="{17181FDE-7463-4E72-8119-4F1CDFCFEF1E}"/>
              </a:ext>
            </a:extLst>
          </p:cNvPr>
          <p:cNvSpPr/>
          <p:nvPr/>
        </p:nvSpPr>
        <p:spPr bwMode="gray">
          <a:xfrm>
            <a:off x="9384183" y="400129"/>
            <a:ext cx="3602504" cy="446725"/>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2800" b="1" dirty="0" err="1">
                <a:solidFill>
                  <a:schemeClr val="bg1"/>
                </a:solidFill>
                <a:latin typeface="Calibri" panose="020F0502020204030204" pitchFamily="34" charset="0"/>
              </a:rPr>
              <a:t>Poslovna</a:t>
            </a:r>
            <a:r>
              <a:rPr lang="en-US" sz="2800" b="1" dirty="0">
                <a:solidFill>
                  <a:schemeClr val="bg1"/>
                </a:solidFill>
                <a:latin typeface="Calibri" panose="020F0502020204030204" pitchFamily="34" charset="0"/>
              </a:rPr>
              <a:t> </a:t>
            </a:r>
            <a:r>
              <a:rPr lang="en-US" sz="2800" b="1" dirty="0" err="1">
                <a:solidFill>
                  <a:schemeClr val="bg1"/>
                </a:solidFill>
                <a:latin typeface="Calibri" panose="020F0502020204030204" pitchFamily="34" charset="0"/>
              </a:rPr>
              <a:t>udru</a:t>
            </a:r>
            <a:r>
              <a:rPr lang="sr-Latn-RS" sz="2800" b="1" dirty="0">
                <a:solidFill>
                  <a:schemeClr val="bg1"/>
                </a:solidFill>
                <a:latin typeface="Calibri" panose="020F0502020204030204" pitchFamily="34" charset="0"/>
              </a:rPr>
              <a:t>ženja</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704063830"/>
      </p:ext>
    </p:extLst>
  </p:cSld>
  <p:clrMapOvr>
    <a:masterClrMapping/>
  </p:clrMapOvr>
  <p:transition>
    <p:fade/>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13">
            <a:extLst>
              <a:ext uri="{FF2B5EF4-FFF2-40B4-BE49-F238E27FC236}">
                <a16:creationId xmlns:a16="http://schemas.microsoft.com/office/drawing/2014/main" id="{D8364126-A3B0-46D3-A087-2701CE133CC9}"/>
              </a:ext>
            </a:extLst>
          </p:cNvPr>
          <p:cNvGraphicFramePr>
            <a:graphicFrameLocks/>
          </p:cNvGraphicFramePr>
          <p:nvPr>
            <p:extLst>
              <p:ext uri="{D42A27DB-BD31-4B8C-83A1-F6EECF244321}">
                <p14:modId xmlns:p14="http://schemas.microsoft.com/office/powerpoint/2010/main" val="1246684290"/>
              </p:ext>
            </p:extLst>
          </p:nvPr>
        </p:nvGraphicFramePr>
        <p:xfrm>
          <a:off x="383183" y="2196455"/>
          <a:ext cx="6336704" cy="4320481"/>
        </p:xfrm>
        <a:graphic>
          <a:graphicData uri="http://schemas.openxmlformats.org/drawingml/2006/chart">
            <c:chart xmlns:c="http://schemas.openxmlformats.org/drawingml/2006/chart" xmlns:r="http://schemas.openxmlformats.org/officeDocument/2006/relationships" r:id="rId2"/>
          </a:graphicData>
        </a:graphic>
      </p:graphicFrame>
      <p:sp>
        <p:nvSpPr>
          <p:cNvPr id="6" name="Content Placeholder 13">
            <a:extLst>
              <a:ext uri="{FF2B5EF4-FFF2-40B4-BE49-F238E27FC236}">
                <a16:creationId xmlns:a16="http://schemas.microsoft.com/office/drawing/2014/main" id="{C4F41DF2-896A-4FD2-BA06-B34CF55472DB}"/>
              </a:ext>
            </a:extLst>
          </p:cNvPr>
          <p:cNvSpPr txBox="1">
            <a:spLocks/>
          </p:cNvSpPr>
          <p:nvPr/>
        </p:nvSpPr>
        <p:spPr bwMode="gray">
          <a:xfrm>
            <a:off x="6901157" y="6660951"/>
            <a:ext cx="6083426" cy="600655"/>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Višestruki odgovori; Baza: Poslovna udruženja koja su u poslednjih 12 meseci učestvovala u nekom od oblika komunikacije sa javnim sektorom</a:t>
            </a:r>
            <a:endParaRPr lang="en-GB" sz="1600" i="1" dirty="0">
              <a:latin typeface="Calibri" panose="020F0502020204030204" pitchFamily="34" charset="0"/>
            </a:endParaRPr>
          </a:p>
        </p:txBody>
      </p:sp>
      <p:graphicFrame>
        <p:nvGraphicFramePr>
          <p:cNvPr id="7" name="Content Placeholder 13">
            <a:extLst>
              <a:ext uri="{FF2B5EF4-FFF2-40B4-BE49-F238E27FC236}">
                <a16:creationId xmlns:a16="http://schemas.microsoft.com/office/drawing/2014/main" id="{B9157674-8BE9-4A3B-8485-15BF05C5B476}"/>
              </a:ext>
            </a:extLst>
          </p:cNvPr>
          <p:cNvGraphicFramePr>
            <a:graphicFrameLocks/>
          </p:cNvGraphicFramePr>
          <p:nvPr>
            <p:extLst>
              <p:ext uri="{D42A27DB-BD31-4B8C-83A1-F6EECF244321}">
                <p14:modId xmlns:p14="http://schemas.microsoft.com/office/powerpoint/2010/main" val="831403777"/>
              </p:ext>
            </p:extLst>
          </p:nvPr>
        </p:nvGraphicFramePr>
        <p:xfrm>
          <a:off x="6804585" y="2191577"/>
          <a:ext cx="6207758" cy="4325359"/>
        </p:xfrm>
        <a:graphic>
          <a:graphicData uri="http://schemas.openxmlformats.org/drawingml/2006/chart">
            <c:chart xmlns:c="http://schemas.openxmlformats.org/drawingml/2006/chart" xmlns:r="http://schemas.openxmlformats.org/officeDocument/2006/relationships" r:id="rId3"/>
          </a:graphicData>
        </a:graphic>
      </p:graphicFrame>
      <p:sp>
        <p:nvSpPr>
          <p:cNvPr id="9" name="Title 1">
            <a:extLst>
              <a:ext uri="{FF2B5EF4-FFF2-40B4-BE49-F238E27FC236}">
                <a16:creationId xmlns:a16="http://schemas.microsoft.com/office/drawing/2014/main" id="{7F7447DE-7732-4B52-B6C5-AB432B15C139}"/>
              </a:ext>
            </a:extLst>
          </p:cNvPr>
          <p:cNvSpPr txBox="1">
            <a:spLocks/>
          </p:cNvSpPr>
          <p:nvPr/>
        </p:nvSpPr>
        <p:spPr bwMode="gray">
          <a:xfrm>
            <a:off x="383183" y="355120"/>
            <a:ext cx="8432595" cy="536741"/>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Sa kojim javnim institucijama ste imali najbolju saradnju?</a:t>
            </a:r>
          </a:p>
        </p:txBody>
      </p:sp>
      <p:sp>
        <p:nvSpPr>
          <p:cNvPr id="10" name="Content Placeholder 13">
            <a:extLst>
              <a:ext uri="{FF2B5EF4-FFF2-40B4-BE49-F238E27FC236}">
                <a16:creationId xmlns:a16="http://schemas.microsoft.com/office/drawing/2014/main" id="{198CF3D8-03AF-428C-A22B-2006484C1E9F}"/>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fontScale="925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Kada je u pitanju saradnja sa javnim sektorom, koju instituciju biste izdvojili kao najbolju za saradnju prilikom pripreme/ donošenja/ izmene propisa u poslednjih 12 meseci?</a:t>
            </a:r>
          </a:p>
        </p:txBody>
      </p:sp>
      <p:sp>
        <p:nvSpPr>
          <p:cNvPr id="11" name="Rectangle: Rounded Corners 10">
            <a:extLst>
              <a:ext uri="{FF2B5EF4-FFF2-40B4-BE49-F238E27FC236}">
                <a16:creationId xmlns:a16="http://schemas.microsoft.com/office/drawing/2014/main" id="{6D9C7337-9519-499F-A26A-5AA20332FE87}"/>
              </a:ext>
            </a:extLst>
          </p:cNvPr>
          <p:cNvSpPr/>
          <p:nvPr/>
        </p:nvSpPr>
        <p:spPr bwMode="gray">
          <a:xfrm>
            <a:off x="8376071" y="1633880"/>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2800" b="1" dirty="0" err="1">
                <a:solidFill>
                  <a:schemeClr val="bg1"/>
                </a:solidFill>
                <a:latin typeface="Calibri" panose="020F0502020204030204" pitchFamily="34" charset="0"/>
              </a:rPr>
              <a:t>Poslovna</a:t>
            </a:r>
            <a:r>
              <a:rPr lang="en-US" sz="2800" b="1" dirty="0">
                <a:solidFill>
                  <a:schemeClr val="bg1"/>
                </a:solidFill>
                <a:latin typeface="Calibri" panose="020F0502020204030204" pitchFamily="34" charset="0"/>
              </a:rPr>
              <a:t> </a:t>
            </a:r>
            <a:r>
              <a:rPr lang="en-US" sz="2800" b="1" dirty="0" err="1">
                <a:solidFill>
                  <a:schemeClr val="bg1"/>
                </a:solidFill>
                <a:latin typeface="Calibri" panose="020F0502020204030204" pitchFamily="34" charset="0"/>
              </a:rPr>
              <a:t>udru</a:t>
            </a:r>
            <a:r>
              <a:rPr lang="sr-Latn-RS" sz="2800" b="1" dirty="0">
                <a:solidFill>
                  <a:schemeClr val="bg1"/>
                </a:solidFill>
                <a:latin typeface="Calibri" panose="020F0502020204030204" pitchFamily="34" charset="0"/>
              </a:rPr>
              <a:t>ženja</a:t>
            </a:r>
            <a:endParaRPr lang="en-US" sz="2800" b="1" dirty="0">
              <a:solidFill>
                <a:schemeClr val="bg1"/>
              </a:solidFill>
              <a:latin typeface="Calibri" panose="020F0502020204030204" pitchFamily="34" charset="0"/>
            </a:endParaRPr>
          </a:p>
        </p:txBody>
      </p:sp>
      <p:sp>
        <p:nvSpPr>
          <p:cNvPr id="12" name="Rectangle: Rounded Corners 11">
            <a:extLst>
              <a:ext uri="{FF2B5EF4-FFF2-40B4-BE49-F238E27FC236}">
                <a16:creationId xmlns:a16="http://schemas.microsoft.com/office/drawing/2014/main" id="{BFFBC2AB-8A5B-4D22-ABBA-6CC027B55B01}"/>
              </a:ext>
            </a:extLst>
          </p:cNvPr>
          <p:cNvSpPr/>
          <p:nvPr/>
        </p:nvSpPr>
        <p:spPr bwMode="gray">
          <a:xfrm>
            <a:off x="2975471" y="1641301"/>
            <a:ext cx="2138730"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Privrednici</a:t>
            </a:r>
            <a:endParaRPr lang="en-US" sz="2800" b="1" dirty="0">
              <a:solidFill>
                <a:schemeClr val="bg1"/>
              </a:solidFill>
              <a:latin typeface="Calibri" panose="020F0502020204030204" pitchFamily="34" charset="0"/>
            </a:endParaRPr>
          </a:p>
        </p:txBody>
      </p:sp>
      <p:sp>
        <p:nvSpPr>
          <p:cNvPr id="13" name="Content Placeholder 13">
            <a:extLst>
              <a:ext uri="{FF2B5EF4-FFF2-40B4-BE49-F238E27FC236}">
                <a16:creationId xmlns:a16="http://schemas.microsoft.com/office/drawing/2014/main" id="{B4A7098C-D3D8-42E9-89FD-6050CB2A0C9F}"/>
              </a:ext>
            </a:extLst>
          </p:cNvPr>
          <p:cNvSpPr txBox="1">
            <a:spLocks/>
          </p:cNvSpPr>
          <p:nvPr/>
        </p:nvSpPr>
        <p:spPr bwMode="gray">
          <a:xfrm>
            <a:off x="455191" y="6660951"/>
            <a:ext cx="6083426" cy="600655"/>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Višestruki odgovori; Baza: Privrednici koji su u poslednjih 12 meseci učestvovali u nekom od oblika komunikacije sa javnim sektorom</a:t>
            </a:r>
            <a:endParaRPr lang="en-GB" sz="1600" i="1" dirty="0">
              <a:latin typeface="Calibri" panose="020F0502020204030204" pitchFamily="34" charset="0"/>
            </a:endParaRPr>
          </a:p>
        </p:txBody>
      </p:sp>
    </p:spTree>
    <p:extLst>
      <p:ext uri="{BB962C8B-B14F-4D97-AF65-F5344CB8AC3E}">
        <p14:creationId xmlns:p14="http://schemas.microsoft.com/office/powerpoint/2010/main" val="1376952917"/>
      </p:ext>
    </p:extLst>
  </p:cSld>
  <p:clrMapOvr>
    <a:masterClrMapping/>
  </p:clrMapOvr>
  <p:transition>
    <p:fade/>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13">
            <a:extLst>
              <a:ext uri="{FF2B5EF4-FFF2-40B4-BE49-F238E27FC236}">
                <a16:creationId xmlns:a16="http://schemas.microsoft.com/office/drawing/2014/main" id="{D7B35890-27FF-47CB-BC9E-622D27737DCB}"/>
              </a:ext>
            </a:extLst>
          </p:cNvPr>
          <p:cNvSpPr txBox="1">
            <a:spLocks/>
          </p:cNvSpPr>
          <p:nvPr/>
        </p:nvSpPr>
        <p:spPr bwMode="gray">
          <a:xfrm>
            <a:off x="455189" y="6756330"/>
            <a:ext cx="8712970"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Višestruki odgovori; </a:t>
            </a:r>
            <a:r>
              <a:rPr lang="sr-Latn-RS" sz="1600" i="1" dirty="0">
                <a:solidFill>
                  <a:srgbClr val="222223"/>
                </a:solidFill>
                <a:latin typeface="Calibri" panose="020F0502020204030204" pitchFamily="34" charset="0"/>
              </a:rPr>
              <a:t>Baza: Ukupna ciljana populacija - Privrednici</a:t>
            </a: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 udruženja </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5" name="Chart 4">
            <a:extLst>
              <a:ext uri="{FF2B5EF4-FFF2-40B4-BE49-F238E27FC236}">
                <a16:creationId xmlns:a16="http://schemas.microsoft.com/office/drawing/2014/main" id="{90347403-5161-4586-ACCF-2DA1B5B56487}"/>
              </a:ext>
            </a:extLst>
          </p:cNvPr>
          <p:cNvGraphicFramePr/>
          <p:nvPr>
            <p:extLst>
              <p:ext uri="{D42A27DB-BD31-4B8C-83A1-F6EECF244321}">
                <p14:modId xmlns:p14="http://schemas.microsoft.com/office/powerpoint/2010/main" val="616204039"/>
              </p:ext>
            </p:extLst>
          </p:nvPr>
        </p:nvGraphicFramePr>
        <p:xfrm>
          <a:off x="355593" y="2204222"/>
          <a:ext cx="8092485" cy="4411901"/>
        </p:xfrm>
        <a:graphic>
          <a:graphicData uri="http://schemas.openxmlformats.org/drawingml/2006/chart">
            <c:chart xmlns:c="http://schemas.openxmlformats.org/drawingml/2006/chart" xmlns:r="http://schemas.openxmlformats.org/officeDocument/2006/relationships" r:id="rId3"/>
          </a:graphicData>
        </a:graphic>
      </p:graphicFrame>
      <p:sp>
        <p:nvSpPr>
          <p:cNvPr id="8" name="Title 1">
            <a:extLst>
              <a:ext uri="{FF2B5EF4-FFF2-40B4-BE49-F238E27FC236}">
                <a16:creationId xmlns:a16="http://schemas.microsoft.com/office/drawing/2014/main" id="{C244235D-F055-4390-BA78-18F21823332D}"/>
              </a:ext>
            </a:extLst>
          </p:cNvPr>
          <p:cNvSpPr txBox="1">
            <a:spLocks/>
          </p:cNvSpPr>
          <p:nvPr/>
        </p:nvSpPr>
        <p:spPr bwMode="gray">
          <a:xfrm>
            <a:off x="383183" y="349318"/>
            <a:ext cx="8067816" cy="548346"/>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800" dirty="0"/>
              <a:t>Učestovanje u JPD u slučaju da se ukaže prilika</a:t>
            </a:r>
            <a:endParaRPr lang="pl-PL" sz="2800" dirty="0"/>
          </a:p>
        </p:txBody>
      </p:sp>
      <p:sp>
        <p:nvSpPr>
          <p:cNvPr id="12" name="Content Placeholder 13">
            <a:extLst>
              <a:ext uri="{FF2B5EF4-FFF2-40B4-BE49-F238E27FC236}">
                <a16:creationId xmlns:a16="http://schemas.microsoft.com/office/drawing/2014/main" id="{FBC8A77B-415A-4444-90AB-DA3A3C31A937}"/>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Da Vam se ukaže prilika da učestvujete u nekoj formi JPD da li biste pristali da učestvujete?</a:t>
            </a:r>
          </a:p>
        </p:txBody>
      </p:sp>
      <p:sp>
        <p:nvSpPr>
          <p:cNvPr id="6" name="Rectangle: Rounded Corners 5">
            <a:extLst>
              <a:ext uri="{FF2B5EF4-FFF2-40B4-BE49-F238E27FC236}">
                <a16:creationId xmlns:a16="http://schemas.microsoft.com/office/drawing/2014/main" id="{3C317B8B-B180-4464-8509-3E0D7179FEB3}"/>
              </a:ext>
            </a:extLst>
          </p:cNvPr>
          <p:cNvSpPr/>
          <p:nvPr/>
        </p:nvSpPr>
        <p:spPr bwMode="gray">
          <a:xfrm>
            <a:off x="9024143" y="2392385"/>
            <a:ext cx="3744416" cy="2612382"/>
          </a:xfrm>
          <a:prstGeom prst="roundRect">
            <a:avLst/>
          </a:prstGeom>
          <a:solidFill>
            <a:srgbClr val="3D87A1"/>
          </a:solidFill>
          <a:ln>
            <a:solidFill>
              <a:srgbClr val="004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000" b="1" dirty="0">
                <a:solidFill>
                  <a:schemeClr val="bg1"/>
                </a:solidFill>
              </a:rPr>
              <a:t>Svi bi pristali da učestvuju ili preko svog udruženja, ili kao što pojedini navode, preko nekog drugog udruženja.</a:t>
            </a:r>
            <a:endParaRPr lang="pt-BR" sz="2000" b="1" dirty="0">
              <a:solidFill>
                <a:schemeClr val="bg1"/>
              </a:solidFill>
            </a:endParaRPr>
          </a:p>
        </p:txBody>
      </p:sp>
      <p:sp>
        <p:nvSpPr>
          <p:cNvPr id="7" name="Rectangle: Rounded Corners 6">
            <a:extLst>
              <a:ext uri="{FF2B5EF4-FFF2-40B4-BE49-F238E27FC236}">
                <a16:creationId xmlns:a16="http://schemas.microsoft.com/office/drawing/2014/main" id="{1086602E-3B31-40B0-8370-6E680287C585}"/>
              </a:ext>
            </a:extLst>
          </p:cNvPr>
          <p:cNvSpPr/>
          <p:nvPr/>
        </p:nvSpPr>
        <p:spPr bwMode="gray">
          <a:xfrm>
            <a:off x="9148073" y="1640203"/>
            <a:ext cx="3496555" cy="422329"/>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2800" b="1" dirty="0" err="1">
                <a:solidFill>
                  <a:schemeClr val="bg1"/>
                </a:solidFill>
                <a:latin typeface="Calibri" panose="020F0502020204030204" pitchFamily="34" charset="0"/>
              </a:rPr>
              <a:t>Poslovna</a:t>
            </a:r>
            <a:r>
              <a:rPr lang="en-US" sz="2800" b="1" dirty="0">
                <a:solidFill>
                  <a:schemeClr val="bg1"/>
                </a:solidFill>
                <a:latin typeface="Calibri" panose="020F0502020204030204" pitchFamily="34" charset="0"/>
              </a:rPr>
              <a:t> </a:t>
            </a:r>
            <a:r>
              <a:rPr lang="en-US" sz="2800" b="1" dirty="0" err="1">
                <a:solidFill>
                  <a:schemeClr val="bg1"/>
                </a:solidFill>
                <a:latin typeface="Calibri" panose="020F0502020204030204" pitchFamily="34" charset="0"/>
              </a:rPr>
              <a:t>udru</a:t>
            </a:r>
            <a:r>
              <a:rPr lang="sr-Latn-RS" sz="2800" b="1" dirty="0">
                <a:solidFill>
                  <a:schemeClr val="bg1"/>
                </a:solidFill>
                <a:latin typeface="Calibri" panose="020F0502020204030204" pitchFamily="34" charset="0"/>
              </a:rPr>
              <a:t>ženja</a:t>
            </a:r>
            <a:endParaRPr lang="en-US" sz="2800" b="1" dirty="0">
              <a:solidFill>
                <a:schemeClr val="bg1"/>
              </a:solidFill>
              <a:latin typeface="Calibri" panose="020F0502020204030204" pitchFamily="34" charset="0"/>
            </a:endParaRPr>
          </a:p>
        </p:txBody>
      </p:sp>
      <p:sp>
        <p:nvSpPr>
          <p:cNvPr id="9" name="Rectangle: Rounded Corners 8">
            <a:extLst>
              <a:ext uri="{FF2B5EF4-FFF2-40B4-BE49-F238E27FC236}">
                <a16:creationId xmlns:a16="http://schemas.microsoft.com/office/drawing/2014/main" id="{747E9174-C5CA-4D43-B9E5-5EB952E80B1F}"/>
              </a:ext>
            </a:extLst>
          </p:cNvPr>
          <p:cNvSpPr/>
          <p:nvPr/>
        </p:nvSpPr>
        <p:spPr bwMode="gray">
          <a:xfrm>
            <a:off x="2737469" y="1640203"/>
            <a:ext cx="1811383"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Privrednici</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510767366"/>
      </p:ext>
    </p:extLst>
  </p:cSld>
  <p:clrMapOvr>
    <a:masterClrMapping/>
  </p:clrMapOvr>
  <p:transition>
    <p:fade/>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532C29B5-F423-4AA8-AA13-7E203778EF7A}"/>
              </a:ext>
            </a:extLst>
          </p:cNvPr>
          <p:cNvGraphicFramePr/>
          <p:nvPr>
            <p:extLst>
              <p:ext uri="{D42A27DB-BD31-4B8C-83A1-F6EECF244321}">
                <p14:modId xmlns:p14="http://schemas.microsoft.com/office/powerpoint/2010/main" val="3440520618"/>
              </p:ext>
            </p:extLst>
          </p:nvPr>
        </p:nvGraphicFramePr>
        <p:xfrm>
          <a:off x="345568" y="1764408"/>
          <a:ext cx="12213086" cy="4970492"/>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3BB012AD-A495-4118-ACA4-E2DC0CB86B82}"/>
              </a:ext>
            </a:extLst>
          </p:cNvPr>
          <p:cNvSpPr txBox="1">
            <a:spLocks/>
          </p:cNvSpPr>
          <p:nvPr/>
        </p:nvSpPr>
        <p:spPr bwMode="gray">
          <a:xfrm>
            <a:off x="383183" y="355120"/>
            <a:ext cx="7261570" cy="536741"/>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pl-PL" sz="2400" dirty="0"/>
              <a:t>Upoznatost sa terminom ,,javno-privatni’’ dijalog</a:t>
            </a:r>
            <a:endParaRPr lang="sr-Latn-CS" sz="2400" dirty="0"/>
          </a:p>
        </p:txBody>
      </p:sp>
      <p:sp>
        <p:nvSpPr>
          <p:cNvPr id="10" name="Content Placeholder 13">
            <a:extLst>
              <a:ext uri="{FF2B5EF4-FFF2-40B4-BE49-F238E27FC236}">
                <a16:creationId xmlns:a16="http://schemas.microsoft.com/office/drawing/2014/main" id="{C1336F43-9D55-4427-BC7A-7FF86A7E69EC}"/>
              </a:ext>
            </a:extLst>
          </p:cNvPr>
          <p:cNvSpPr txBox="1">
            <a:spLocks/>
          </p:cNvSpPr>
          <p:nvPr/>
        </p:nvSpPr>
        <p:spPr bwMode="gray">
          <a:xfrm>
            <a:off x="383183" y="1044328"/>
            <a:ext cx="12673408" cy="43204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Da li vam je poznat termin javno-privatni dijalog?</a:t>
            </a:r>
          </a:p>
        </p:txBody>
      </p:sp>
      <p:sp>
        <p:nvSpPr>
          <p:cNvPr id="7" name="Content Placeholder 13">
            <a:extLst>
              <a:ext uri="{FF2B5EF4-FFF2-40B4-BE49-F238E27FC236}">
                <a16:creationId xmlns:a16="http://schemas.microsoft.com/office/drawing/2014/main" id="{0EBF3249-9280-400F-816A-76B30F9FF457}"/>
              </a:ext>
            </a:extLst>
          </p:cNvPr>
          <p:cNvSpPr txBox="1">
            <a:spLocks/>
          </p:cNvSpPr>
          <p:nvPr/>
        </p:nvSpPr>
        <p:spPr bwMode="gray">
          <a:xfrm>
            <a:off x="383183" y="6930132"/>
            <a:ext cx="7272808"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 Poslovna udruženja; Javni sektor</a:t>
            </a:r>
            <a:endParaRPr lang="en-GB" sz="1600" i="1" dirty="0">
              <a:latin typeface="Calibri" panose="020F0502020204030204" pitchFamily="34" charset="0"/>
            </a:endParaRPr>
          </a:p>
        </p:txBody>
      </p:sp>
    </p:spTree>
    <p:extLst>
      <p:ext uri="{BB962C8B-B14F-4D97-AF65-F5344CB8AC3E}">
        <p14:creationId xmlns:p14="http://schemas.microsoft.com/office/powerpoint/2010/main" val="2561319944"/>
      </p:ext>
    </p:extLst>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93674"/>
            <a:ext cx="6877426" cy="548346"/>
          </a:xfrm>
        </p:spPr>
        <p:txBody>
          <a:bodyPr/>
          <a:lstStyle/>
          <a:p>
            <a:r>
              <a:rPr lang="sr-Latn-CS" sz="2800" dirty="0"/>
              <a:t>Najefikasnija faza za uspostavljanje JPD</a:t>
            </a:r>
            <a:endParaRPr lang="en-US" sz="2800" dirty="0"/>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Javni sektor</a:t>
            </a:r>
            <a:endParaRPr lang="en-GB" sz="1600" i="1" dirty="0">
              <a:latin typeface="Calibri" panose="020F0502020204030204" pitchFamily="34" charset="0"/>
            </a:endParaRPr>
          </a:p>
        </p:txBody>
      </p:sp>
      <p:graphicFrame>
        <p:nvGraphicFramePr>
          <p:cNvPr id="6" name="Content Placeholder 4">
            <a:extLst>
              <a:ext uri="{FF2B5EF4-FFF2-40B4-BE49-F238E27FC236}">
                <a16:creationId xmlns:a16="http://schemas.microsoft.com/office/drawing/2014/main" id="{5EABB0CD-16F8-411E-AD44-6067EC4D04B9}"/>
              </a:ext>
            </a:extLst>
          </p:cNvPr>
          <p:cNvGraphicFramePr>
            <a:graphicFrameLocks noGrp="1"/>
          </p:cNvGraphicFramePr>
          <p:nvPr>
            <p:ph idx="12"/>
            <p:extLst>
              <p:ext uri="{D42A27DB-BD31-4B8C-83A1-F6EECF244321}">
                <p14:modId xmlns:p14="http://schemas.microsoft.com/office/powerpoint/2010/main" val="1729450578"/>
              </p:ext>
            </p:extLst>
          </p:nvPr>
        </p:nvGraphicFramePr>
        <p:xfrm>
          <a:off x="383183" y="1820999"/>
          <a:ext cx="12473340" cy="4952665"/>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13">
            <a:extLst>
              <a:ext uri="{FF2B5EF4-FFF2-40B4-BE49-F238E27FC236}">
                <a16:creationId xmlns:a16="http://schemas.microsoft.com/office/drawing/2014/main" id="{F0EF80F7-CBCB-4ECF-92AA-633D7A089420}"/>
              </a:ext>
            </a:extLst>
          </p:cNvPr>
          <p:cNvSpPr txBox="1">
            <a:spLocks/>
          </p:cNvSpPr>
          <p:nvPr/>
        </p:nvSpPr>
        <p:spPr bwMode="gray">
          <a:xfrm>
            <a:off x="383183" y="6954723"/>
            <a:ext cx="6768752"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populacije - Privrednici; Poslovna udruženja; Javni sektor</a:t>
            </a:r>
            <a:endParaRPr lang="en-GB" sz="1600" i="1" dirty="0">
              <a:latin typeface="Calibri" panose="020F0502020204030204" pitchFamily="34" charset="0"/>
            </a:endParaRPr>
          </a:p>
        </p:txBody>
      </p:sp>
      <p:sp>
        <p:nvSpPr>
          <p:cNvPr id="7" name="Content Placeholder 13">
            <a:extLst>
              <a:ext uri="{FF2B5EF4-FFF2-40B4-BE49-F238E27FC236}">
                <a16:creationId xmlns:a16="http://schemas.microsoft.com/office/drawing/2014/main" id="{D77DFA21-B359-4145-905B-9DFB104B6A6E}"/>
              </a:ext>
            </a:extLst>
          </p:cNvPr>
          <p:cNvSpPr txBox="1">
            <a:spLocks/>
          </p:cNvSpPr>
          <p:nvPr/>
        </p:nvSpPr>
        <p:spPr bwMode="gray">
          <a:xfrm>
            <a:off x="383183" y="1167699"/>
            <a:ext cx="12133673" cy="452692"/>
          </a:xfrm>
          <a:prstGeom prst="rect">
            <a:avLst/>
          </a:prstGeom>
          <a:solidFill>
            <a:schemeClr val="bg1">
              <a:lumMod val="85000"/>
            </a:schemeClr>
          </a:solidFill>
        </p:spPr>
        <p:txBody>
          <a:bodyPr vert="horz" lIns="90000" tIns="0" rIns="90000" bIns="0" rtlCol="0" anchor="ctr">
            <a:normAutofit fontScale="925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Po Vašem mišljenju u kojoj fazi je najkorisnije DA JAVNE INSTITUCIJE USPOSTAVE DIJALOG SA PRIVREDOM / USPOSTAVITI DIJALOG SA PRIVREDOM?</a:t>
            </a:r>
          </a:p>
        </p:txBody>
      </p:sp>
    </p:spTree>
    <p:extLst>
      <p:ext uri="{BB962C8B-B14F-4D97-AF65-F5344CB8AC3E}">
        <p14:creationId xmlns:p14="http://schemas.microsoft.com/office/powerpoint/2010/main" val="104015595"/>
      </p:ext>
    </p:extLst>
  </p:cSld>
  <p:clrMapOvr>
    <a:masterClrMapping/>
  </p:clrMapOvr>
  <p:transition>
    <p:fade/>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3">
            <a:extLst>
              <a:ext uri="{FF2B5EF4-FFF2-40B4-BE49-F238E27FC236}">
                <a16:creationId xmlns:a16="http://schemas.microsoft.com/office/drawing/2014/main" id="{F0EF80F7-CBCB-4ECF-92AA-633D7A089420}"/>
              </a:ext>
            </a:extLst>
          </p:cNvPr>
          <p:cNvSpPr txBox="1">
            <a:spLocks/>
          </p:cNvSpPr>
          <p:nvPr/>
        </p:nvSpPr>
        <p:spPr bwMode="gray">
          <a:xfrm>
            <a:off x="383184" y="6974200"/>
            <a:ext cx="4032448"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graphicFrame>
        <p:nvGraphicFramePr>
          <p:cNvPr id="9" name="Content Placeholder 4">
            <a:extLst>
              <a:ext uri="{FF2B5EF4-FFF2-40B4-BE49-F238E27FC236}">
                <a16:creationId xmlns:a16="http://schemas.microsoft.com/office/drawing/2014/main" id="{647D2010-5659-424B-9AF6-6484637B54E8}"/>
              </a:ext>
            </a:extLst>
          </p:cNvPr>
          <p:cNvGraphicFramePr>
            <a:graphicFrameLocks/>
          </p:cNvGraphicFramePr>
          <p:nvPr>
            <p:extLst>
              <p:ext uri="{D42A27DB-BD31-4B8C-83A1-F6EECF244321}">
                <p14:modId xmlns:p14="http://schemas.microsoft.com/office/powerpoint/2010/main" val="2269068736"/>
              </p:ext>
            </p:extLst>
          </p:nvPr>
        </p:nvGraphicFramePr>
        <p:xfrm>
          <a:off x="599207" y="2092104"/>
          <a:ext cx="12025335" cy="4712863"/>
        </p:xfrm>
        <a:graphic>
          <a:graphicData uri="http://schemas.openxmlformats.org/drawingml/2006/chart">
            <c:chart xmlns:c="http://schemas.openxmlformats.org/drawingml/2006/chart" xmlns:r="http://schemas.openxmlformats.org/officeDocument/2006/relationships" r:id="rId3"/>
          </a:graphicData>
        </a:graphic>
      </p:graphicFrame>
      <p:sp>
        <p:nvSpPr>
          <p:cNvPr id="10" name="Title 1">
            <a:extLst>
              <a:ext uri="{FF2B5EF4-FFF2-40B4-BE49-F238E27FC236}">
                <a16:creationId xmlns:a16="http://schemas.microsoft.com/office/drawing/2014/main" id="{2E6DC638-75B3-49BA-AE7F-401B70E640A1}"/>
              </a:ext>
            </a:extLst>
          </p:cNvPr>
          <p:cNvSpPr txBox="1">
            <a:spLocks/>
          </p:cNvSpPr>
          <p:nvPr/>
        </p:nvSpPr>
        <p:spPr bwMode="gray">
          <a:xfrm>
            <a:off x="383183" y="393674"/>
            <a:ext cx="7923866" cy="548346"/>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800" dirty="0"/>
              <a:t>Faza uspostavljanja javno privatnog dijaloga</a:t>
            </a:r>
            <a:endParaRPr lang="en-US" sz="2800" dirty="0"/>
          </a:p>
        </p:txBody>
      </p:sp>
      <p:sp>
        <p:nvSpPr>
          <p:cNvPr id="11" name="Content Placeholder 13">
            <a:extLst>
              <a:ext uri="{FF2B5EF4-FFF2-40B4-BE49-F238E27FC236}">
                <a16:creationId xmlns:a16="http://schemas.microsoft.com/office/drawing/2014/main" id="{873D8B28-8553-4D54-A557-02F96E1FD581}"/>
              </a:ext>
            </a:extLst>
          </p:cNvPr>
          <p:cNvSpPr txBox="1">
            <a:spLocks/>
          </p:cNvSpPr>
          <p:nvPr/>
        </p:nvSpPr>
        <p:spPr bwMode="gray">
          <a:xfrm>
            <a:off x="383183" y="1167699"/>
            <a:ext cx="12133673" cy="59670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Po Vašem mišljenju u kojoj fazi je najkorisnije USPOSTAVITI DIJALOG SA PRIVREDOM? / U najvećem broju slučajeva, u kojoj od navedenih faza procesa pripreme/ donošenja/ izmene propisa ste u poslednjih 12 meseci uspostavljali dijalog privredom?</a:t>
            </a:r>
          </a:p>
        </p:txBody>
      </p:sp>
      <p:sp>
        <p:nvSpPr>
          <p:cNvPr id="12" name="Rectangle: Rounded Corners 11">
            <a:extLst>
              <a:ext uri="{FF2B5EF4-FFF2-40B4-BE49-F238E27FC236}">
                <a16:creationId xmlns:a16="http://schemas.microsoft.com/office/drawing/2014/main" id="{1CFC6FCD-E5E4-4631-9FF1-6EEAC3FDF120}"/>
              </a:ext>
            </a:extLst>
          </p:cNvPr>
          <p:cNvSpPr/>
          <p:nvPr/>
        </p:nvSpPr>
        <p:spPr bwMode="gray">
          <a:xfrm>
            <a:off x="10176271" y="457429"/>
            <a:ext cx="2560451"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547466436"/>
      </p:ext>
    </p:extLst>
  </p:cSld>
  <p:clrMapOvr>
    <a:masterClrMapping/>
  </p:clrMapOvr>
  <p:transition>
    <p:fade/>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9318"/>
            <a:ext cx="6248407" cy="548346"/>
          </a:xfrm>
        </p:spPr>
        <p:txBody>
          <a:bodyPr/>
          <a:lstStyle/>
          <a:p>
            <a:r>
              <a:rPr lang="sr-Latn-CS" sz="2800" dirty="0"/>
              <a:t>Upoznavanje sa mišljenjem privrede</a:t>
            </a:r>
          </a:p>
        </p:txBody>
      </p:sp>
      <p:sp>
        <p:nvSpPr>
          <p:cNvPr id="14" name="Content Placeholder 13"/>
          <p:cNvSpPr>
            <a:spLocks noGrp="1"/>
          </p:cNvSpPr>
          <p:nvPr>
            <p:ph type="body" sz="quarter" idx="14"/>
          </p:nvPr>
        </p:nvSpPr>
        <p:spPr>
          <a:xfrm>
            <a:off x="383183" y="6954723"/>
            <a:ext cx="6696744" cy="306883"/>
          </a:xfrm>
        </p:spPr>
        <p:txBody>
          <a:bodyPr>
            <a:normAutofit/>
          </a:bodyPr>
          <a:lstStyle/>
          <a:p>
            <a:r>
              <a:rPr lang="sr-Latn-RS" sz="1600" i="1" dirty="0">
                <a:latin typeface="Calibri" panose="020F0502020204030204" pitchFamily="34" charset="0"/>
              </a:rPr>
              <a:t>Višestruki odgovori; Baza: Ukupna ciljna populacija – javni sektor</a:t>
            </a:r>
            <a:endParaRPr lang="en-GB" sz="1600" i="1" dirty="0">
              <a:latin typeface="Calibri" panose="020F0502020204030204" pitchFamily="34" charset="0"/>
            </a:endParaRPr>
          </a:p>
        </p:txBody>
      </p:sp>
      <p:sp>
        <p:nvSpPr>
          <p:cNvPr id="7" name="Content Placeholder 13">
            <a:extLst>
              <a:ext uri="{FF2B5EF4-FFF2-40B4-BE49-F238E27FC236}">
                <a16:creationId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pl-PL" sz="1600" dirty="0">
                <a:solidFill>
                  <a:srgbClr val="222223"/>
                </a:solidFill>
                <a:latin typeface="Calibri" panose="020F0502020204030204" pitchFamily="34" charset="0"/>
              </a:rPr>
              <a:t>A na koji način se trenutno UPOZNAJETE SA MIŠLJENJEM PRIVREDE?</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6" name="Chart 5">
            <a:extLst>
              <a:ext uri="{FF2B5EF4-FFF2-40B4-BE49-F238E27FC236}">
                <a16:creationId xmlns:a16="http://schemas.microsoft.com/office/drawing/2014/main" id="{604F41E0-83F0-4EF5-8F1D-75B5147A567B}"/>
              </a:ext>
            </a:extLst>
          </p:cNvPr>
          <p:cNvGraphicFramePr/>
          <p:nvPr>
            <p:extLst>
              <p:ext uri="{D42A27DB-BD31-4B8C-83A1-F6EECF244321}">
                <p14:modId xmlns:p14="http://schemas.microsoft.com/office/powerpoint/2010/main" val="188438945"/>
              </p:ext>
            </p:extLst>
          </p:nvPr>
        </p:nvGraphicFramePr>
        <p:xfrm>
          <a:off x="673830" y="1643682"/>
          <a:ext cx="12092114" cy="5161285"/>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Rounded Corners 7">
            <a:extLst>
              <a:ext uri="{FF2B5EF4-FFF2-40B4-BE49-F238E27FC236}">
                <a16:creationId xmlns:a16="http://schemas.microsoft.com/office/drawing/2014/main" id="{92FF0254-916C-4422-B7C4-EEA00CB7C78C}"/>
              </a:ext>
            </a:extLst>
          </p:cNvPr>
          <p:cNvSpPr/>
          <p:nvPr/>
        </p:nvSpPr>
        <p:spPr bwMode="gray">
          <a:xfrm>
            <a:off x="9525483" y="413073"/>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9252541"/>
      </p:ext>
    </p:extLst>
  </p:cSld>
  <p:clrMapOvr>
    <a:masterClrMapping/>
  </p:clrMapOvr>
  <p:transition>
    <p:fade/>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82E2B80-348A-466F-8D14-12490E05583D}"/>
              </a:ext>
            </a:extLst>
          </p:cNvPr>
          <p:cNvGraphicFramePr/>
          <p:nvPr>
            <p:extLst>
              <p:ext uri="{D42A27DB-BD31-4B8C-83A1-F6EECF244321}">
                <p14:modId xmlns:p14="http://schemas.microsoft.com/office/powerpoint/2010/main" val="3602725021"/>
              </p:ext>
            </p:extLst>
          </p:nvPr>
        </p:nvGraphicFramePr>
        <p:xfrm>
          <a:off x="671215" y="2074855"/>
          <a:ext cx="11953327" cy="4586096"/>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13">
            <a:extLst>
              <a:ext uri="{FF2B5EF4-FFF2-40B4-BE49-F238E27FC236}">
                <a16:creationId xmlns:a16="http://schemas.microsoft.com/office/drawing/2014/main" id="{2BBCF02B-D8FC-47A8-B65C-BF3D7ACF682C}"/>
              </a:ext>
            </a:extLst>
          </p:cNvPr>
          <p:cNvSpPr txBox="1">
            <a:spLocks/>
          </p:cNvSpPr>
          <p:nvPr/>
        </p:nvSpPr>
        <p:spPr bwMode="gray">
          <a:xfrm>
            <a:off x="383183" y="6954723"/>
            <a:ext cx="5544616"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Višestruki odgovori; Baza: Ukupna ciljna populacija - Javni sektor</a:t>
            </a:r>
            <a:endParaRPr lang="en-GB" sz="1600" i="1" dirty="0">
              <a:latin typeface="Calibri" panose="020F0502020204030204" pitchFamily="34" charset="0"/>
            </a:endParaRPr>
          </a:p>
        </p:txBody>
      </p:sp>
      <p:sp>
        <p:nvSpPr>
          <p:cNvPr id="8" name="Title 1">
            <a:extLst>
              <a:ext uri="{FF2B5EF4-FFF2-40B4-BE49-F238E27FC236}">
                <a16:creationId xmlns:a16="http://schemas.microsoft.com/office/drawing/2014/main" id="{B5B473FB-DE39-4CC7-AF4E-FEE6ED00E046}"/>
              </a:ext>
            </a:extLst>
          </p:cNvPr>
          <p:cNvSpPr txBox="1">
            <a:spLocks/>
          </p:cNvSpPr>
          <p:nvPr/>
        </p:nvSpPr>
        <p:spPr bwMode="gray">
          <a:xfrm>
            <a:off x="383183" y="324247"/>
            <a:ext cx="12133737" cy="598488"/>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Najkorisniji način upoznavanja sa stavovima zainteresovanih predstavnika privrede</a:t>
            </a:r>
          </a:p>
        </p:txBody>
      </p:sp>
      <p:sp>
        <p:nvSpPr>
          <p:cNvPr id="10" name="Content Placeholder 13">
            <a:extLst>
              <a:ext uri="{FF2B5EF4-FFF2-40B4-BE49-F238E27FC236}">
                <a16:creationId xmlns:a16="http://schemas.microsoft.com/office/drawing/2014/main" id="{6EB14968-BA0F-4E7B-946C-E3FB1E05E72E}"/>
              </a:ext>
            </a:extLst>
          </p:cNvPr>
          <p:cNvSpPr txBox="1">
            <a:spLocks/>
          </p:cNvSpPr>
          <p:nvPr/>
        </p:nvSpPr>
        <p:spPr bwMode="gray">
          <a:xfrm>
            <a:off x="383183" y="1044327"/>
            <a:ext cx="12673408" cy="346927"/>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A na koji način bi Vam bilo najkorisnije da se UPOZNATE SA MIŠLJENJEM PRIVREDE?</a:t>
            </a:r>
          </a:p>
        </p:txBody>
      </p:sp>
      <p:sp>
        <p:nvSpPr>
          <p:cNvPr id="11" name="Rectangle: Rounded Corners 10">
            <a:extLst>
              <a:ext uri="{FF2B5EF4-FFF2-40B4-BE49-F238E27FC236}">
                <a16:creationId xmlns:a16="http://schemas.microsoft.com/office/drawing/2014/main" id="{A840D268-F25D-4AAC-99BD-87A189A462E1}"/>
              </a:ext>
            </a:extLst>
          </p:cNvPr>
          <p:cNvSpPr/>
          <p:nvPr/>
        </p:nvSpPr>
        <p:spPr bwMode="gray">
          <a:xfrm>
            <a:off x="391550" y="1512846"/>
            <a:ext cx="2138730"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Javni sektor</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82051846"/>
      </p:ext>
    </p:extLst>
  </p:cSld>
  <p:clrMapOvr>
    <a:masterClrMapping/>
  </p:clrMapOvr>
  <p:transition>
    <p:fade/>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52235"/>
            <a:ext cx="9505068" cy="542512"/>
          </a:xfrm>
        </p:spPr>
        <p:txBody>
          <a:bodyPr/>
          <a:lstStyle/>
          <a:p>
            <a:r>
              <a:rPr lang="sr-Latn-CS" sz="2600" dirty="0"/>
              <a:t>Saradnja sa predstavnicima privrede u poslednjih 12 meseci</a:t>
            </a: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fontScale="925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Molimo Vas navedite sa kojim poslovnim udruženjima/predstavnicima privrede ste najviše sarađivali u dosadašnjoj pripremi/ donošenju/ izmeni propisa u poslednjih 12 meseci?</a:t>
            </a:r>
            <a:endParaRPr lang="en-GB" sz="1600" dirty="0">
              <a:latin typeface="Calibri" panose="020F0502020204030204" pitchFamily="34" charset="0"/>
            </a:endParaRPr>
          </a:p>
        </p:txBody>
      </p:sp>
      <p:sp>
        <p:nvSpPr>
          <p:cNvPr id="9" name="Content Placeholder 13">
            <a:extLst>
              <a:ext uri="{FF2B5EF4-FFF2-40B4-BE49-F238E27FC236}">
                <a16:creationId xmlns:a16="http://schemas.microsoft.com/office/drawing/2014/main" id="{062535F8-593D-429D-A1D5-56BB5D086331}"/>
              </a:ext>
            </a:extLst>
          </p:cNvPr>
          <p:cNvSpPr txBox="1">
            <a:spLocks/>
          </p:cNvSpPr>
          <p:nvPr/>
        </p:nvSpPr>
        <p:spPr bwMode="gray">
          <a:xfrm>
            <a:off x="383183" y="6954723"/>
            <a:ext cx="5256583"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graphicFrame>
        <p:nvGraphicFramePr>
          <p:cNvPr id="11" name="Chart 10">
            <a:extLst>
              <a:ext uri="{FF2B5EF4-FFF2-40B4-BE49-F238E27FC236}">
                <a16:creationId xmlns:a16="http://schemas.microsoft.com/office/drawing/2014/main" id="{9FEB5E56-F44E-453F-BC09-6C4F29E4EE25}"/>
              </a:ext>
            </a:extLst>
          </p:cNvPr>
          <p:cNvGraphicFramePr/>
          <p:nvPr>
            <p:extLst>
              <p:ext uri="{D42A27DB-BD31-4B8C-83A1-F6EECF244321}">
                <p14:modId xmlns:p14="http://schemas.microsoft.com/office/powerpoint/2010/main" val="3647340817"/>
              </p:ext>
            </p:extLst>
          </p:nvPr>
        </p:nvGraphicFramePr>
        <p:xfrm>
          <a:off x="527199" y="1752385"/>
          <a:ext cx="11737304" cy="4946971"/>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Rounded Corners 16">
            <a:extLst>
              <a:ext uri="{FF2B5EF4-FFF2-40B4-BE49-F238E27FC236}">
                <a16:creationId xmlns:a16="http://schemas.microsoft.com/office/drawing/2014/main" id="{845BCF0A-C58D-4974-8AAC-DAD49E49C623}"/>
              </a:ext>
            </a:extLst>
          </p:cNvPr>
          <p:cNvSpPr/>
          <p:nvPr/>
        </p:nvSpPr>
        <p:spPr bwMode="gray">
          <a:xfrm>
            <a:off x="10464303" y="396255"/>
            <a:ext cx="2561634"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423428950"/>
      </p:ext>
    </p:extLst>
  </p:cSld>
  <p:clrMapOvr>
    <a:masterClrMapping/>
  </p:clrMapOvr>
  <p:transition>
    <p:fade/>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Content Placeholder 13">
            <a:extLst>
              <a:ext uri="{FF2B5EF4-FFF2-40B4-BE49-F238E27FC236}">
                <a16:creationId xmlns:a16="http://schemas.microsoft.com/office/drawing/2014/main" id="{A9DBEB23-7C74-4FBD-B1D2-8F9D40F4B79D}"/>
              </a:ext>
            </a:extLst>
          </p:cNvPr>
          <p:cNvSpPr txBox="1">
            <a:spLocks/>
          </p:cNvSpPr>
          <p:nvPr/>
        </p:nvSpPr>
        <p:spPr bwMode="gray">
          <a:xfrm>
            <a:off x="6935911" y="6444927"/>
            <a:ext cx="5976664" cy="815637"/>
          </a:xfrm>
          <a:prstGeom prst="rect">
            <a:avLst/>
          </a:prstGeom>
          <a:solidFill>
            <a:schemeClr val="bg1">
              <a:lumMod val="85000"/>
            </a:schemeClr>
          </a:solidFill>
        </p:spPr>
        <p:txBody>
          <a:bodyPr vert="horz" lIns="90000" tIns="0" rIns="90000" bIns="0" rtlCol="0" anchor="ctr">
            <a:normAutofit fontScale="850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87% ciljne populacije, poslovna udruženja koja su u poslednjih 12 meseci učestvovala u nekom od oblika komunikacije sa javnim sektorom, a da to nije isključivo samoinicijativno podneli predlog za izmenu određenog postojećeg propisa ili za donošenje novog propisa</a:t>
            </a:r>
            <a:endParaRPr lang="en-GB" sz="1600" i="1" dirty="0">
              <a:latin typeface="Calibri" panose="020F0502020204030204" pitchFamily="34" charset="0"/>
            </a:endParaRPr>
          </a:p>
        </p:txBody>
      </p:sp>
      <p:sp>
        <p:nvSpPr>
          <p:cNvPr id="20" name="Content Placeholder 13">
            <a:extLst>
              <a:ext uri="{FF2B5EF4-FFF2-40B4-BE49-F238E27FC236}">
                <a16:creationId xmlns:a16="http://schemas.microsoft.com/office/drawing/2014/main" id="{EB2155A3-6841-461C-BED4-8027155949EF}"/>
              </a:ext>
            </a:extLst>
          </p:cNvPr>
          <p:cNvSpPr txBox="1">
            <a:spLocks/>
          </p:cNvSpPr>
          <p:nvPr/>
        </p:nvSpPr>
        <p:spPr bwMode="gray">
          <a:xfrm>
            <a:off x="542628" y="6444927"/>
            <a:ext cx="5688632" cy="815637"/>
          </a:xfrm>
          <a:prstGeom prst="rect">
            <a:avLst/>
          </a:prstGeom>
          <a:solidFill>
            <a:schemeClr val="bg1">
              <a:lumMod val="85000"/>
            </a:schemeClr>
          </a:solidFill>
        </p:spPr>
        <p:txBody>
          <a:bodyPr vert="horz" lIns="90000" tIns="0" rIns="90000" bIns="0" rtlCol="0" anchor="ctr">
            <a:normAutofit fontScale="850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21% ciljne populacije, Privrednici koji su u poslednjih 12 meseci učestvovali u nekom od oblika komunikacije sa javnim sektorom, a da to nije isključivo samoinicijativno podneli predlog za izmenu određenog postojećeg propisa ili za donošenje novog propisa</a:t>
            </a:r>
            <a:endParaRPr lang="en-GB" sz="1600" i="1" dirty="0">
              <a:latin typeface="Calibri" panose="020F0502020204030204" pitchFamily="34" charset="0"/>
            </a:endParaRPr>
          </a:p>
        </p:txBody>
      </p:sp>
      <p:graphicFrame>
        <p:nvGraphicFramePr>
          <p:cNvPr id="22" name="Chart 21">
            <a:extLst>
              <a:ext uri="{FF2B5EF4-FFF2-40B4-BE49-F238E27FC236}">
                <a16:creationId xmlns:a16="http://schemas.microsoft.com/office/drawing/2014/main" id="{97811664-386F-4B0A-810B-70512B0F019E}"/>
              </a:ext>
            </a:extLst>
          </p:cNvPr>
          <p:cNvGraphicFramePr/>
          <p:nvPr>
            <p:extLst>
              <p:ext uri="{D42A27DB-BD31-4B8C-83A1-F6EECF244321}">
                <p14:modId xmlns:p14="http://schemas.microsoft.com/office/powerpoint/2010/main" val="1993275100"/>
              </p:ext>
            </p:extLst>
          </p:nvPr>
        </p:nvGraphicFramePr>
        <p:xfrm>
          <a:off x="6362504" y="1914718"/>
          <a:ext cx="5848077" cy="392523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hart 11">
            <a:extLst>
              <a:ext uri="{FF2B5EF4-FFF2-40B4-BE49-F238E27FC236}">
                <a16:creationId xmlns:a16="http://schemas.microsoft.com/office/drawing/2014/main" id="{D9FD39BF-636A-4D80-AE38-4BE26D21753D}"/>
              </a:ext>
            </a:extLst>
          </p:cNvPr>
          <p:cNvGraphicFramePr/>
          <p:nvPr>
            <p:extLst>
              <p:ext uri="{D42A27DB-BD31-4B8C-83A1-F6EECF244321}">
                <p14:modId xmlns:p14="http://schemas.microsoft.com/office/powerpoint/2010/main" val="1203655152"/>
              </p:ext>
            </p:extLst>
          </p:nvPr>
        </p:nvGraphicFramePr>
        <p:xfrm>
          <a:off x="401597" y="1914718"/>
          <a:ext cx="6939268" cy="3925230"/>
        </p:xfrm>
        <a:graphic>
          <a:graphicData uri="http://schemas.openxmlformats.org/drawingml/2006/chart">
            <c:chart xmlns:c="http://schemas.openxmlformats.org/drawingml/2006/chart" xmlns:r="http://schemas.openxmlformats.org/officeDocument/2006/relationships" r:id="rId4"/>
          </a:graphicData>
        </a:graphic>
      </p:graphicFrame>
      <p:sp>
        <p:nvSpPr>
          <p:cNvPr id="8" name="Title 1">
            <a:extLst>
              <a:ext uri="{FF2B5EF4-FFF2-40B4-BE49-F238E27FC236}">
                <a16:creationId xmlns:a16="http://schemas.microsoft.com/office/drawing/2014/main" id="{0D550763-4A1B-42ED-913D-5574415E6916}"/>
              </a:ext>
            </a:extLst>
          </p:cNvPr>
          <p:cNvSpPr>
            <a:spLocks noGrp="1"/>
          </p:cNvSpPr>
          <p:nvPr>
            <p:ph type="title"/>
          </p:nvPr>
        </p:nvSpPr>
        <p:spPr>
          <a:xfrm>
            <a:off x="383183" y="311417"/>
            <a:ext cx="5982437" cy="598488"/>
          </a:xfrm>
        </p:spPr>
        <p:txBody>
          <a:bodyPr/>
          <a:lstStyle/>
          <a:p>
            <a:r>
              <a:rPr lang="sr-Latn-CS" sz="2800" dirty="0"/>
              <a:t>Dobijanje nacrta propisa na vreme</a:t>
            </a:r>
          </a:p>
        </p:txBody>
      </p:sp>
      <p:sp>
        <p:nvSpPr>
          <p:cNvPr id="9" name="Content Placeholder 13">
            <a:extLst>
              <a:ext uri="{FF2B5EF4-FFF2-40B4-BE49-F238E27FC236}">
                <a16:creationId xmlns:a16="http://schemas.microsoft.com/office/drawing/2014/main" id="{8556B14A-D3AE-49BD-B2CC-0F0EE974346E}"/>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Kakva su Vaša iskustva, da li na vreme dobijate nacrte propisa na koje možete dati komentare i sugestije?</a:t>
            </a:r>
          </a:p>
        </p:txBody>
      </p:sp>
      <p:sp>
        <p:nvSpPr>
          <p:cNvPr id="10" name="Rectangle: Rounded Corners 9">
            <a:extLst>
              <a:ext uri="{FF2B5EF4-FFF2-40B4-BE49-F238E27FC236}">
                <a16:creationId xmlns:a16="http://schemas.microsoft.com/office/drawing/2014/main" id="{19D70959-436E-4DE3-BC74-8932C3CD0B46}"/>
              </a:ext>
            </a:extLst>
          </p:cNvPr>
          <p:cNvSpPr/>
          <p:nvPr/>
        </p:nvSpPr>
        <p:spPr bwMode="gray">
          <a:xfrm>
            <a:off x="7696737" y="1620391"/>
            <a:ext cx="3939779"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en-US" sz="2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Poslovna</a:t>
            </a:r>
            <a:r>
              <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 </a:t>
            </a:r>
            <a:r>
              <a:rPr kumimoji="0" lang="en-US" sz="2400" b="1" i="0" u="none" strike="noStrike" kern="1200" cap="none" spc="0" normalizeH="0" baseline="0" noProof="0" dirty="0" err="1">
                <a:ln>
                  <a:noFill/>
                </a:ln>
                <a:solidFill>
                  <a:prstClr val="white"/>
                </a:solidFill>
                <a:effectLst/>
                <a:uLnTx/>
                <a:uFillTx/>
                <a:latin typeface="Calibri" panose="020F0502020204030204" pitchFamily="34" charset="0"/>
                <a:ea typeface="+mn-ea"/>
                <a:cs typeface="+mn-cs"/>
              </a:rPr>
              <a:t>udru</a:t>
            </a:r>
            <a:r>
              <a:rPr kumimoji="0" lang="sr-Latn-R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ženja</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1" name="Rectangle: Rounded Corners 10">
            <a:extLst>
              <a:ext uri="{FF2B5EF4-FFF2-40B4-BE49-F238E27FC236}">
                <a16:creationId xmlns:a16="http://schemas.microsoft.com/office/drawing/2014/main" id="{72951DEC-F1F4-4C3B-ABA2-460426655B24}"/>
              </a:ext>
            </a:extLst>
          </p:cNvPr>
          <p:cNvSpPr/>
          <p:nvPr/>
        </p:nvSpPr>
        <p:spPr bwMode="gray">
          <a:xfrm>
            <a:off x="2481252" y="1624170"/>
            <a:ext cx="1811383"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Privrednici</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3" name="Rectangle: Rounded Corners 12">
            <a:extLst>
              <a:ext uri="{FF2B5EF4-FFF2-40B4-BE49-F238E27FC236}">
                <a16:creationId xmlns:a16="http://schemas.microsoft.com/office/drawing/2014/main" id="{8986A1DF-8BA4-4D77-A134-0F844AA3B58D}"/>
              </a:ext>
            </a:extLst>
          </p:cNvPr>
          <p:cNvSpPr/>
          <p:nvPr/>
        </p:nvSpPr>
        <p:spPr bwMode="gray">
          <a:xfrm>
            <a:off x="10392295" y="396255"/>
            <a:ext cx="2488443"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Privatni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66375572"/>
      </p:ext>
    </p:extLst>
  </p:cSld>
  <p:clrMapOvr>
    <a:masterClrMapping/>
  </p:clrMapOvr>
  <p:transition>
    <p:fade/>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 name="Content Placeholder 16">
            <a:extLst>
              <a:ext uri="{FF2B5EF4-FFF2-40B4-BE49-F238E27FC236}">
                <a16:creationId xmlns:a16="http://schemas.microsoft.com/office/drawing/2014/main" id="{30F6FD0F-7C61-40D5-8453-21D683EFA6FD}"/>
              </a:ext>
            </a:extLst>
          </p:cNvPr>
          <p:cNvGraphicFramePr>
            <a:graphicFrameLocks noGrp="1"/>
          </p:cNvGraphicFramePr>
          <p:nvPr>
            <p:ph sz="quarter" idx="12"/>
            <p:extLst>
              <p:ext uri="{D42A27DB-BD31-4B8C-83A1-F6EECF244321}">
                <p14:modId xmlns:p14="http://schemas.microsoft.com/office/powerpoint/2010/main" val="152999639"/>
              </p:ext>
            </p:extLst>
          </p:nvPr>
        </p:nvGraphicFramePr>
        <p:xfrm>
          <a:off x="566737" y="2118230"/>
          <a:ext cx="6945238" cy="44069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20" name="Content Placeholder 19">
            <a:extLst>
              <a:ext uri="{FF2B5EF4-FFF2-40B4-BE49-F238E27FC236}">
                <a16:creationId xmlns:a16="http://schemas.microsoft.com/office/drawing/2014/main" id="{42CF5954-88EA-41D0-AE9A-D5D1C83F367E}"/>
              </a:ext>
            </a:extLst>
          </p:cNvPr>
          <p:cNvGraphicFramePr>
            <a:graphicFrameLocks noGrp="1"/>
          </p:cNvGraphicFramePr>
          <p:nvPr>
            <p:ph sz="quarter" idx="13"/>
            <p:extLst>
              <p:ext uri="{D42A27DB-BD31-4B8C-83A1-F6EECF244321}">
                <p14:modId xmlns:p14="http://schemas.microsoft.com/office/powerpoint/2010/main" val="475456438"/>
              </p:ext>
            </p:extLst>
          </p:nvPr>
        </p:nvGraphicFramePr>
        <p:xfrm>
          <a:off x="6938962" y="2144978"/>
          <a:ext cx="5934075" cy="4406900"/>
        </p:xfrm>
        <a:graphic>
          <a:graphicData uri="http://schemas.openxmlformats.org/drawingml/2006/chart">
            <c:chart xmlns:c="http://schemas.openxmlformats.org/drawingml/2006/chart" xmlns:r="http://schemas.openxmlformats.org/officeDocument/2006/relationships" r:id="rId3"/>
          </a:graphicData>
        </a:graphic>
      </p:graphicFrame>
      <p:sp>
        <p:nvSpPr>
          <p:cNvPr id="7" name="Content Placeholder 13">
            <a:extLst>
              <a:ext uri="{FF2B5EF4-FFF2-40B4-BE49-F238E27FC236}">
                <a16:creationId xmlns:a16="http://schemas.microsoft.com/office/drawing/2014/main" id="{19DD2516-4031-4013-810C-AF04A1411B96}"/>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Kakva su Vaša iskustva, da li na vreme dobijate nacrte propisa na koje možete dati komentare i sugestije?</a:t>
            </a:r>
          </a:p>
        </p:txBody>
      </p:sp>
      <p:sp>
        <p:nvSpPr>
          <p:cNvPr id="8" name="Rectangle: Rounded Corners 7">
            <a:extLst>
              <a:ext uri="{FF2B5EF4-FFF2-40B4-BE49-F238E27FC236}">
                <a16:creationId xmlns:a16="http://schemas.microsoft.com/office/drawing/2014/main" id="{45AF37F6-6C03-4478-9A3C-2403E50890BF}"/>
              </a:ext>
            </a:extLst>
          </p:cNvPr>
          <p:cNvSpPr/>
          <p:nvPr/>
        </p:nvSpPr>
        <p:spPr bwMode="gray">
          <a:xfrm>
            <a:off x="11065186" y="400243"/>
            <a:ext cx="1811383"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Privrednici</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4" name="Title 1">
            <a:extLst>
              <a:ext uri="{FF2B5EF4-FFF2-40B4-BE49-F238E27FC236}">
                <a16:creationId xmlns:a16="http://schemas.microsoft.com/office/drawing/2014/main" id="{9B2776E3-C911-4D93-BF41-CCE48E8BFCCE}"/>
              </a:ext>
            </a:extLst>
          </p:cNvPr>
          <p:cNvSpPr>
            <a:spLocks noGrp="1"/>
          </p:cNvSpPr>
          <p:nvPr>
            <p:ph type="title"/>
          </p:nvPr>
        </p:nvSpPr>
        <p:spPr>
          <a:xfrm>
            <a:off x="383183" y="311417"/>
            <a:ext cx="5982437" cy="598488"/>
          </a:xfrm>
          <a:solidFill>
            <a:srgbClr val="006666"/>
          </a:solidFill>
        </p:spPr>
        <p:txBody>
          <a:bodyPr/>
          <a:lstStyle/>
          <a:p>
            <a:r>
              <a:rPr lang="sr-Latn-CS" sz="2800" dirty="0"/>
              <a:t>Dobijanje nacrta propisa na vreme</a:t>
            </a:r>
          </a:p>
        </p:txBody>
      </p:sp>
      <p:sp>
        <p:nvSpPr>
          <p:cNvPr id="10" name="Content Placeholder 13">
            <a:extLst>
              <a:ext uri="{FF2B5EF4-FFF2-40B4-BE49-F238E27FC236}">
                <a16:creationId xmlns:a16="http://schemas.microsoft.com/office/drawing/2014/main" id="{28CBEC6E-B0B0-4ACD-BFB5-93A16F2A858A}"/>
              </a:ext>
            </a:extLst>
          </p:cNvPr>
          <p:cNvSpPr txBox="1">
            <a:spLocks/>
          </p:cNvSpPr>
          <p:nvPr/>
        </p:nvSpPr>
        <p:spPr bwMode="gray">
          <a:xfrm>
            <a:off x="566737" y="6807872"/>
            <a:ext cx="11654048" cy="452692"/>
          </a:xfrm>
          <a:prstGeom prst="rect">
            <a:avLst/>
          </a:prstGeom>
          <a:solidFill>
            <a:schemeClr val="bg1">
              <a:lumMod val="85000"/>
            </a:schemeClr>
          </a:solidFill>
        </p:spPr>
        <p:txBody>
          <a:bodyPr vert="horz" lIns="90000" tIns="0" rIns="90000" bIns="0" rtlCol="0" anchor="ctr">
            <a:normAutofit fontScale="925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Privrednici koji su u poslednjih 12 meseci učestvovali u nekom od oblika komunikacije sa javnim sektorom, a da to nije isključivo samoinicijativno podneli predlog za izmenu određenog postojećeg propisa ili za donošenje novog propisa</a:t>
            </a:r>
            <a:endParaRPr lang="en-GB" sz="1600" i="1" dirty="0">
              <a:latin typeface="Calibri" panose="020F0502020204030204" pitchFamily="34" charset="0"/>
            </a:endParaRPr>
          </a:p>
        </p:txBody>
      </p:sp>
    </p:spTree>
    <p:extLst>
      <p:ext uri="{BB962C8B-B14F-4D97-AF65-F5344CB8AC3E}">
        <p14:creationId xmlns:p14="http://schemas.microsoft.com/office/powerpoint/2010/main" val="2325423615"/>
      </p:ext>
    </p:extLst>
  </p:cSld>
  <p:clrMapOvr>
    <a:masterClrMapping/>
  </p:clrMapOvr>
  <p:transition>
    <p:fade/>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4">
            <a:extLst>
              <a:ext uri="{FF2B5EF4-FFF2-40B4-BE49-F238E27FC236}">
                <a16:creationId xmlns:a16="http://schemas.microsoft.com/office/drawing/2014/main" id="{5EF84F3A-BEE1-4D31-AB7B-C3BB53F868D4}"/>
              </a:ext>
            </a:extLst>
          </p:cNvPr>
          <p:cNvGraphicFramePr>
            <a:graphicFrameLocks noGrp="1"/>
          </p:cNvGraphicFramePr>
          <p:nvPr>
            <p:ph idx="12"/>
            <p:extLst>
              <p:ext uri="{D42A27DB-BD31-4B8C-83A1-F6EECF244321}">
                <p14:modId xmlns:p14="http://schemas.microsoft.com/office/powerpoint/2010/main" val="1215318850"/>
              </p:ext>
            </p:extLst>
          </p:nvPr>
        </p:nvGraphicFramePr>
        <p:xfrm>
          <a:off x="1391295" y="2003138"/>
          <a:ext cx="11593288" cy="2681799"/>
        </p:xfrm>
        <a:graphic>
          <a:graphicData uri="http://schemas.openxmlformats.org/drawingml/2006/chart">
            <c:chart xmlns:c="http://schemas.openxmlformats.org/drawingml/2006/chart" xmlns:r="http://schemas.openxmlformats.org/officeDocument/2006/relationships" r:id="rId3"/>
          </a:graphicData>
        </a:graphic>
      </p:graphicFrame>
      <p:sp>
        <p:nvSpPr>
          <p:cNvPr id="20" name="Content Placeholder 13">
            <a:extLst>
              <a:ext uri="{FF2B5EF4-FFF2-40B4-BE49-F238E27FC236}">
                <a16:creationId xmlns:a16="http://schemas.microsoft.com/office/drawing/2014/main" id="{5A80068B-32E0-4707-BE57-6DA2FDB1B829}"/>
              </a:ext>
            </a:extLst>
          </p:cNvPr>
          <p:cNvSpPr txBox="1">
            <a:spLocks/>
          </p:cNvSpPr>
          <p:nvPr/>
        </p:nvSpPr>
        <p:spPr bwMode="gray">
          <a:xfrm>
            <a:off x="383183" y="6954723"/>
            <a:ext cx="5616624"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a:t>
            </a:r>
          </a:p>
        </p:txBody>
      </p:sp>
      <p:graphicFrame>
        <p:nvGraphicFramePr>
          <p:cNvPr id="10" name="Content Placeholder 4">
            <a:extLst>
              <a:ext uri="{FF2B5EF4-FFF2-40B4-BE49-F238E27FC236}">
                <a16:creationId xmlns:a16="http://schemas.microsoft.com/office/drawing/2014/main" id="{ED0C5216-7CF3-4261-88D6-6F0DC4D7EFCA}"/>
              </a:ext>
            </a:extLst>
          </p:cNvPr>
          <p:cNvGraphicFramePr>
            <a:graphicFrameLocks/>
          </p:cNvGraphicFramePr>
          <p:nvPr>
            <p:extLst>
              <p:ext uri="{D42A27DB-BD31-4B8C-83A1-F6EECF244321}">
                <p14:modId xmlns:p14="http://schemas.microsoft.com/office/powerpoint/2010/main" val="447972798"/>
              </p:ext>
            </p:extLst>
          </p:nvPr>
        </p:nvGraphicFramePr>
        <p:xfrm>
          <a:off x="2183382" y="4675203"/>
          <a:ext cx="10801201" cy="2160239"/>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Rounded Corners 2">
            <a:extLst>
              <a:ext uri="{FF2B5EF4-FFF2-40B4-BE49-F238E27FC236}">
                <a16:creationId xmlns:a16="http://schemas.microsoft.com/office/drawing/2014/main" id="{F807E78A-E8F7-4B20-84B9-ACBFF6011E97}"/>
              </a:ext>
            </a:extLst>
          </p:cNvPr>
          <p:cNvSpPr/>
          <p:nvPr/>
        </p:nvSpPr>
        <p:spPr bwMode="gray">
          <a:xfrm>
            <a:off x="307608" y="2749918"/>
            <a:ext cx="1800199" cy="1489092"/>
          </a:xfrm>
          <a:prstGeom prst="roundRect">
            <a:avLst/>
          </a:prstGeom>
          <a:solidFill>
            <a:srgbClr val="3D87A1"/>
          </a:solidFill>
          <a:ln>
            <a:solidFill>
              <a:srgbClr val="004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1800" dirty="0">
                <a:solidFill>
                  <a:schemeClr val="bg1"/>
                </a:solidFill>
                <a:latin typeface="Calibri" panose="020F0502020204030204" pitchFamily="34" charset="0"/>
              </a:rPr>
              <a:t>Vid </a:t>
            </a:r>
            <a:r>
              <a:rPr lang="en-US" sz="1800" dirty="0" err="1">
                <a:solidFill>
                  <a:schemeClr val="bg1"/>
                </a:solidFill>
                <a:latin typeface="Calibri" panose="020F0502020204030204" pitchFamily="34" charset="0"/>
              </a:rPr>
              <a:t>komunikacije</a:t>
            </a:r>
            <a:r>
              <a:rPr lang="en-US" sz="1800" dirty="0">
                <a:solidFill>
                  <a:schemeClr val="bg1"/>
                </a:solidFill>
                <a:latin typeface="Calibri" panose="020F0502020204030204" pitchFamily="34" charset="0"/>
              </a:rPr>
              <a:t> </a:t>
            </a:r>
            <a:r>
              <a:rPr lang="en-US" sz="1800" dirty="0" err="1">
                <a:solidFill>
                  <a:schemeClr val="bg1"/>
                </a:solidFill>
                <a:latin typeface="Calibri" panose="020F0502020204030204" pitchFamily="34" charset="0"/>
              </a:rPr>
              <a:t>koji</a:t>
            </a:r>
            <a:r>
              <a:rPr lang="en-US" sz="1800" dirty="0">
                <a:solidFill>
                  <a:schemeClr val="bg1"/>
                </a:solidFill>
                <a:latin typeface="Calibri" panose="020F0502020204030204" pitchFamily="34" charset="0"/>
              </a:rPr>
              <a:t> </a:t>
            </a:r>
            <a:r>
              <a:rPr lang="sr-Latn-RS" sz="1800" dirty="0">
                <a:solidFill>
                  <a:schemeClr val="bg1"/>
                </a:solidFill>
                <a:latin typeface="Calibri" panose="020F0502020204030204" pitchFamily="34" charset="0"/>
              </a:rPr>
              <a:t>privatni </a:t>
            </a:r>
            <a:r>
              <a:rPr lang="en-US" sz="1800" dirty="0" err="1">
                <a:solidFill>
                  <a:schemeClr val="bg1"/>
                </a:solidFill>
                <a:latin typeface="Calibri" panose="020F0502020204030204" pitchFamily="34" charset="0"/>
              </a:rPr>
              <a:t>sektor</a:t>
            </a:r>
            <a:r>
              <a:rPr lang="en-US" sz="1800" dirty="0">
                <a:solidFill>
                  <a:schemeClr val="bg1"/>
                </a:solidFill>
                <a:latin typeface="Calibri" panose="020F0502020204030204" pitchFamily="34" charset="0"/>
              </a:rPr>
              <a:t> </a:t>
            </a:r>
            <a:r>
              <a:rPr lang="en-US" sz="1800" dirty="0" err="1">
                <a:solidFill>
                  <a:schemeClr val="bg1"/>
                </a:solidFill>
                <a:latin typeface="Calibri" panose="020F0502020204030204" pitchFamily="34" charset="0"/>
              </a:rPr>
              <a:t>najčešće</a:t>
            </a:r>
            <a:r>
              <a:rPr lang="en-US" sz="1800" dirty="0">
                <a:solidFill>
                  <a:schemeClr val="bg1"/>
                </a:solidFill>
                <a:latin typeface="Calibri" panose="020F0502020204030204" pitchFamily="34" charset="0"/>
              </a:rPr>
              <a:t> </a:t>
            </a:r>
            <a:r>
              <a:rPr lang="en-US" sz="1800" dirty="0" err="1">
                <a:solidFill>
                  <a:schemeClr val="bg1"/>
                </a:solidFill>
                <a:latin typeface="Calibri" panose="020F0502020204030204" pitchFamily="34" charset="0"/>
              </a:rPr>
              <a:t>koristi</a:t>
            </a:r>
            <a:endParaRPr lang="en-US" sz="1800" dirty="0">
              <a:solidFill>
                <a:schemeClr val="bg1"/>
              </a:solidFill>
              <a:latin typeface="Calibri" panose="020F0502020204030204" pitchFamily="34" charset="0"/>
            </a:endParaRPr>
          </a:p>
        </p:txBody>
      </p:sp>
      <p:sp>
        <p:nvSpPr>
          <p:cNvPr id="9" name="Rectangle: Rounded Corners 8">
            <a:extLst>
              <a:ext uri="{FF2B5EF4-FFF2-40B4-BE49-F238E27FC236}">
                <a16:creationId xmlns:a16="http://schemas.microsoft.com/office/drawing/2014/main" id="{817C46F9-8AAA-4FB7-BB9A-888A59B0DF07}"/>
              </a:ext>
            </a:extLst>
          </p:cNvPr>
          <p:cNvSpPr/>
          <p:nvPr/>
        </p:nvSpPr>
        <p:spPr bwMode="gray">
          <a:xfrm>
            <a:off x="232035" y="4985789"/>
            <a:ext cx="1951347" cy="1725188"/>
          </a:xfrm>
          <a:prstGeom prst="roundRect">
            <a:avLst/>
          </a:prstGeom>
          <a:solidFill>
            <a:srgbClr val="3D87A1"/>
          </a:solidFill>
          <a:ln>
            <a:solidFill>
              <a:srgbClr val="004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1800" dirty="0" err="1">
                <a:solidFill>
                  <a:schemeClr val="bg1"/>
                </a:solidFill>
                <a:latin typeface="Calibri" panose="020F0502020204030204" pitchFamily="34" charset="0"/>
              </a:rPr>
              <a:t>Najkonstruktivniji</a:t>
            </a:r>
            <a:r>
              <a:rPr lang="en-US" sz="1800" dirty="0">
                <a:solidFill>
                  <a:schemeClr val="bg1"/>
                </a:solidFill>
                <a:latin typeface="Calibri" panose="020F0502020204030204" pitchFamily="34" charset="0"/>
              </a:rPr>
              <a:t> vid </a:t>
            </a:r>
            <a:r>
              <a:rPr lang="en-US" sz="1800" dirty="0" err="1">
                <a:solidFill>
                  <a:schemeClr val="bg1"/>
                </a:solidFill>
                <a:latin typeface="Calibri" panose="020F0502020204030204" pitchFamily="34" charset="0"/>
              </a:rPr>
              <a:t>komunikacije</a:t>
            </a:r>
            <a:r>
              <a:rPr lang="en-US" sz="1800" dirty="0">
                <a:solidFill>
                  <a:schemeClr val="bg1"/>
                </a:solidFill>
                <a:latin typeface="Calibri" panose="020F0502020204030204" pitchFamily="34" charset="0"/>
              </a:rPr>
              <a:t> sa </a:t>
            </a:r>
            <a:r>
              <a:rPr lang="en-US" sz="1800" dirty="0" err="1">
                <a:solidFill>
                  <a:schemeClr val="bg1"/>
                </a:solidFill>
                <a:latin typeface="Calibri" panose="020F0502020204030204" pitchFamily="34" charset="0"/>
              </a:rPr>
              <a:t>predstavnicima</a:t>
            </a:r>
            <a:r>
              <a:rPr lang="en-US" sz="1800" dirty="0">
                <a:solidFill>
                  <a:schemeClr val="bg1"/>
                </a:solidFill>
                <a:latin typeface="Calibri" panose="020F0502020204030204" pitchFamily="34" charset="0"/>
              </a:rPr>
              <a:t> </a:t>
            </a:r>
            <a:r>
              <a:rPr lang="en-US" sz="1800" dirty="0" err="1">
                <a:solidFill>
                  <a:schemeClr val="bg1"/>
                </a:solidFill>
                <a:latin typeface="Calibri" panose="020F0502020204030204" pitchFamily="34" charset="0"/>
              </a:rPr>
              <a:t>privrede</a:t>
            </a:r>
            <a:r>
              <a:rPr lang="en-US" sz="1800" dirty="0">
                <a:solidFill>
                  <a:schemeClr val="bg1"/>
                </a:solidFill>
                <a:latin typeface="Calibri" panose="020F0502020204030204" pitchFamily="34" charset="0"/>
              </a:rPr>
              <a:t> </a:t>
            </a:r>
          </a:p>
        </p:txBody>
      </p:sp>
      <p:sp>
        <p:nvSpPr>
          <p:cNvPr id="11" name="Title 1">
            <a:extLst>
              <a:ext uri="{FF2B5EF4-FFF2-40B4-BE49-F238E27FC236}">
                <a16:creationId xmlns:a16="http://schemas.microsoft.com/office/drawing/2014/main" id="{AF48A23C-FB7A-4713-B019-10DF496B6733}"/>
              </a:ext>
            </a:extLst>
          </p:cNvPr>
          <p:cNvSpPr txBox="1">
            <a:spLocks/>
          </p:cNvSpPr>
          <p:nvPr/>
        </p:nvSpPr>
        <p:spPr bwMode="gray">
          <a:xfrm>
            <a:off x="383183" y="393674"/>
            <a:ext cx="7625964" cy="548346"/>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800" dirty="0"/>
              <a:t>Različiti vidovi komunikacije u toku dijaloga</a:t>
            </a:r>
            <a:endParaRPr lang="en-US" sz="2800" dirty="0"/>
          </a:p>
        </p:txBody>
      </p:sp>
      <p:sp>
        <p:nvSpPr>
          <p:cNvPr id="12" name="Content Placeholder 13">
            <a:extLst>
              <a:ext uri="{FF2B5EF4-FFF2-40B4-BE49-F238E27FC236}">
                <a16:creationId xmlns:a16="http://schemas.microsoft.com/office/drawing/2014/main" id="{5A9C24FB-0A47-4603-8299-74D1B072390F}"/>
              </a:ext>
            </a:extLst>
          </p:cNvPr>
          <p:cNvSpPr txBox="1">
            <a:spLocks/>
          </p:cNvSpPr>
          <p:nvPr/>
        </p:nvSpPr>
        <p:spPr bwMode="gray">
          <a:xfrm>
            <a:off x="383183" y="1167698"/>
            <a:ext cx="12497555" cy="835441"/>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Na koji način najčešće komunicirate sa predstavnicima javnih isntitucija prilikom konsultacija u vezi sa pripremom/ donošenjem/ izmenom propisa?/  Uzevši u obzir različite aktere u procesu javno-privatnog dijaloga, na koji način oni daju najkonstruktivniji doprinos po Vašem mišljenju?</a:t>
            </a:r>
          </a:p>
        </p:txBody>
      </p:sp>
      <p:sp>
        <p:nvSpPr>
          <p:cNvPr id="14" name="Rectangle: Rounded Corners 13">
            <a:extLst>
              <a:ext uri="{FF2B5EF4-FFF2-40B4-BE49-F238E27FC236}">
                <a16:creationId xmlns:a16="http://schemas.microsoft.com/office/drawing/2014/main" id="{E8D912BE-B98D-415A-8133-4D0BF9FDD0A3}"/>
              </a:ext>
            </a:extLst>
          </p:cNvPr>
          <p:cNvSpPr/>
          <p:nvPr/>
        </p:nvSpPr>
        <p:spPr bwMode="gray">
          <a:xfrm>
            <a:off x="10392295" y="396255"/>
            <a:ext cx="2488443"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Privatni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585572911"/>
      </p:ext>
    </p:extLst>
  </p:cSld>
  <p:clrMapOvr>
    <a:masterClrMapping/>
  </p:clrMapOvr>
  <p:transition>
    <p:fade/>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ontent Placeholder 4">
            <a:extLst>
              <a:ext uri="{FF2B5EF4-FFF2-40B4-BE49-F238E27FC236}">
                <a16:creationId xmlns:a16="http://schemas.microsoft.com/office/drawing/2014/main" id="{5EF84F3A-BEE1-4D31-AB7B-C3BB53F868D4}"/>
              </a:ext>
            </a:extLst>
          </p:cNvPr>
          <p:cNvGraphicFramePr>
            <a:graphicFrameLocks noGrp="1"/>
          </p:cNvGraphicFramePr>
          <p:nvPr>
            <p:ph idx="12"/>
            <p:extLst>
              <p:ext uri="{D42A27DB-BD31-4B8C-83A1-F6EECF244321}">
                <p14:modId xmlns:p14="http://schemas.microsoft.com/office/powerpoint/2010/main" val="3592324187"/>
              </p:ext>
            </p:extLst>
          </p:nvPr>
        </p:nvGraphicFramePr>
        <p:xfrm>
          <a:off x="1391295" y="1404368"/>
          <a:ext cx="11593288" cy="3312368"/>
        </p:xfrm>
        <a:graphic>
          <a:graphicData uri="http://schemas.openxmlformats.org/drawingml/2006/chart">
            <c:chart xmlns:c="http://schemas.openxmlformats.org/drawingml/2006/chart" xmlns:r="http://schemas.openxmlformats.org/officeDocument/2006/relationships" r:id="rId3"/>
          </a:graphicData>
        </a:graphic>
      </p:graphicFrame>
      <p:sp>
        <p:nvSpPr>
          <p:cNvPr id="20" name="Content Placeholder 13">
            <a:extLst>
              <a:ext uri="{FF2B5EF4-FFF2-40B4-BE49-F238E27FC236}">
                <a16:creationId xmlns:a16="http://schemas.microsoft.com/office/drawing/2014/main" id="{5A80068B-32E0-4707-BE57-6DA2FDB1B829}"/>
              </a:ext>
            </a:extLst>
          </p:cNvPr>
          <p:cNvSpPr txBox="1">
            <a:spLocks/>
          </p:cNvSpPr>
          <p:nvPr/>
        </p:nvSpPr>
        <p:spPr bwMode="gray">
          <a:xfrm>
            <a:off x="383183" y="6954723"/>
            <a:ext cx="5616624"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 Poslovna udruženja</a:t>
            </a:r>
            <a:endParaRPr lang="en-GB" sz="1600" i="1" dirty="0">
              <a:latin typeface="Calibri" panose="020F0502020204030204" pitchFamily="34" charset="0"/>
            </a:endParaRPr>
          </a:p>
        </p:txBody>
      </p:sp>
      <p:graphicFrame>
        <p:nvGraphicFramePr>
          <p:cNvPr id="10" name="Content Placeholder 4">
            <a:extLst>
              <a:ext uri="{FF2B5EF4-FFF2-40B4-BE49-F238E27FC236}">
                <a16:creationId xmlns:a16="http://schemas.microsoft.com/office/drawing/2014/main" id="{ED0C5216-7CF3-4261-88D6-6F0DC4D7EFCA}"/>
              </a:ext>
            </a:extLst>
          </p:cNvPr>
          <p:cNvGraphicFramePr>
            <a:graphicFrameLocks/>
          </p:cNvGraphicFramePr>
          <p:nvPr>
            <p:extLst>
              <p:ext uri="{D42A27DB-BD31-4B8C-83A1-F6EECF244321}">
                <p14:modId xmlns:p14="http://schemas.microsoft.com/office/powerpoint/2010/main" val="3115469928"/>
              </p:ext>
            </p:extLst>
          </p:nvPr>
        </p:nvGraphicFramePr>
        <p:xfrm>
          <a:off x="1391296" y="4675203"/>
          <a:ext cx="11593288" cy="2160239"/>
        </p:xfrm>
        <a:graphic>
          <a:graphicData uri="http://schemas.openxmlformats.org/drawingml/2006/chart">
            <c:chart xmlns:c="http://schemas.openxmlformats.org/drawingml/2006/chart" xmlns:r="http://schemas.openxmlformats.org/officeDocument/2006/relationships" r:id="rId4"/>
          </a:graphicData>
        </a:graphic>
      </p:graphicFrame>
      <p:sp>
        <p:nvSpPr>
          <p:cNvPr id="3" name="Rectangle: Rounded Corners 2">
            <a:extLst>
              <a:ext uri="{FF2B5EF4-FFF2-40B4-BE49-F238E27FC236}">
                <a16:creationId xmlns:a16="http://schemas.microsoft.com/office/drawing/2014/main" id="{F807E78A-E8F7-4B20-84B9-ACBFF6011E97}"/>
              </a:ext>
            </a:extLst>
          </p:cNvPr>
          <p:cNvSpPr/>
          <p:nvPr/>
        </p:nvSpPr>
        <p:spPr bwMode="gray">
          <a:xfrm>
            <a:off x="383183" y="2700511"/>
            <a:ext cx="2016224" cy="1203088"/>
          </a:xfrm>
          <a:prstGeom prst="roundRect">
            <a:avLst/>
          </a:prstGeom>
          <a:solidFill>
            <a:srgbClr val="3D87A1"/>
          </a:solidFill>
          <a:ln>
            <a:solidFill>
              <a:srgbClr val="004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1800" dirty="0">
                <a:solidFill>
                  <a:schemeClr val="bg1"/>
                </a:solidFill>
                <a:latin typeface="Calibri" panose="020F0502020204030204" pitchFamily="34" charset="0"/>
              </a:rPr>
              <a:t>Vid </a:t>
            </a:r>
            <a:r>
              <a:rPr lang="en-US" sz="1800" dirty="0" err="1">
                <a:solidFill>
                  <a:schemeClr val="bg1"/>
                </a:solidFill>
                <a:latin typeface="Calibri" panose="020F0502020204030204" pitchFamily="34" charset="0"/>
              </a:rPr>
              <a:t>komunikacije</a:t>
            </a:r>
            <a:r>
              <a:rPr lang="en-US" sz="1800" dirty="0">
                <a:solidFill>
                  <a:schemeClr val="bg1"/>
                </a:solidFill>
                <a:latin typeface="Calibri" panose="020F0502020204030204" pitchFamily="34" charset="0"/>
              </a:rPr>
              <a:t> </a:t>
            </a:r>
            <a:r>
              <a:rPr lang="en-US" sz="1800" dirty="0" err="1">
                <a:solidFill>
                  <a:schemeClr val="bg1"/>
                </a:solidFill>
                <a:latin typeface="Calibri" panose="020F0502020204030204" pitchFamily="34" charset="0"/>
              </a:rPr>
              <a:t>koji</a:t>
            </a:r>
            <a:r>
              <a:rPr lang="en-US" sz="1800" dirty="0">
                <a:solidFill>
                  <a:schemeClr val="bg1"/>
                </a:solidFill>
                <a:latin typeface="Calibri" panose="020F0502020204030204" pitchFamily="34" charset="0"/>
              </a:rPr>
              <a:t> </a:t>
            </a:r>
            <a:r>
              <a:rPr lang="en-US" sz="1800" dirty="0" err="1">
                <a:solidFill>
                  <a:schemeClr val="bg1"/>
                </a:solidFill>
                <a:latin typeface="Calibri" panose="020F0502020204030204" pitchFamily="34" charset="0"/>
              </a:rPr>
              <a:t>predstavnici</a:t>
            </a:r>
            <a:br>
              <a:rPr lang="en-US" sz="1800" dirty="0">
                <a:solidFill>
                  <a:schemeClr val="bg1"/>
                </a:solidFill>
                <a:latin typeface="Calibri" panose="020F0502020204030204" pitchFamily="34" charset="0"/>
              </a:rPr>
            </a:br>
            <a:r>
              <a:rPr lang="en-US" sz="1800" dirty="0" err="1">
                <a:solidFill>
                  <a:schemeClr val="bg1"/>
                </a:solidFill>
                <a:latin typeface="Calibri" panose="020F0502020204030204" pitchFamily="34" charset="0"/>
              </a:rPr>
              <a:t>privrede</a:t>
            </a:r>
            <a:r>
              <a:rPr lang="en-US" sz="1800" dirty="0">
                <a:solidFill>
                  <a:schemeClr val="bg1"/>
                </a:solidFill>
                <a:latin typeface="Calibri" panose="020F0502020204030204" pitchFamily="34" charset="0"/>
              </a:rPr>
              <a:t> </a:t>
            </a:r>
            <a:r>
              <a:rPr lang="en-US" sz="1800" dirty="0" err="1">
                <a:solidFill>
                  <a:schemeClr val="bg1"/>
                </a:solidFill>
                <a:latin typeface="Calibri" panose="020F0502020204030204" pitchFamily="34" charset="0"/>
              </a:rPr>
              <a:t>najčešće</a:t>
            </a:r>
            <a:r>
              <a:rPr lang="en-US" sz="1800" dirty="0">
                <a:solidFill>
                  <a:schemeClr val="bg1"/>
                </a:solidFill>
                <a:latin typeface="Calibri" panose="020F0502020204030204" pitchFamily="34" charset="0"/>
              </a:rPr>
              <a:t> </a:t>
            </a:r>
            <a:r>
              <a:rPr lang="en-US" sz="1800" dirty="0" err="1">
                <a:solidFill>
                  <a:schemeClr val="bg1"/>
                </a:solidFill>
                <a:latin typeface="Calibri" panose="020F0502020204030204" pitchFamily="34" charset="0"/>
              </a:rPr>
              <a:t>koriste</a:t>
            </a:r>
            <a:r>
              <a:rPr lang="en-US" sz="1800" dirty="0">
                <a:solidFill>
                  <a:schemeClr val="bg1"/>
                </a:solidFill>
                <a:latin typeface="Calibri" panose="020F0502020204030204" pitchFamily="34" charset="0"/>
              </a:rPr>
              <a:t> u JPD</a:t>
            </a:r>
          </a:p>
        </p:txBody>
      </p:sp>
      <p:sp>
        <p:nvSpPr>
          <p:cNvPr id="9" name="Rectangle: Rounded Corners 8">
            <a:extLst>
              <a:ext uri="{FF2B5EF4-FFF2-40B4-BE49-F238E27FC236}">
                <a16:creationId xmlns:a16="http://schemas.microsoft.com/office/drawing/2014/main" id="{817C46F9-8AAA-4FB7-BB9A-888A59B0DF07}"/>
              </a:ext>
            </a:extLst>
          </p:cNvPr>
          <p:cNvSpPr/>
          <p:nvPr/>
        </p:nvSpPr>
        <p:spPr bwMode="gray">
          <a:xfrm>
            <a:off x="376052" y="4860751"/>
            <a:ext cx="2016224" cy="1203088"/>
          </a:xfrm>
          <a:prstGeom prst="roundRect">
            <a:avLst/>
          </a:prstGeom>
          <a:solidFill>
            <a:srgbClr val="3D87A1"/>
          </a:solidFill>
          <a:ln>
            <a:solidFill>
              <a:srgbClr val="004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1800" dirty="0">
                <a:solidFill>
                  <a:schemeClr val="bg1"/>
                </a:solidFill>
                <a:latin typeface="Calibri" panose="020F0502020204030204" pitchFamily="34" charset="0"/>
              </a:rPr>
              <a:t>Vid </a:t>
            </a:r>
            <a:r>
              <a:rPr lang="en-US" sz="1800" dirty="0" err="1">
                <a:solidFill>
                  <a:schemeClr val="bg1"/>
                </a:solidFill>
                <a:latin typeface="Calibri" panose="020F0502020204030204" pitchFamily="34" charset="0"/>
              </a:rPr>
              <a:t>komunikacije</a:t>
            </a:r>
            <a:r>
              <a:rPr lang="en-US" sz="1800" dirty="0">
                <a:solidFill>
                  <a:schemeClr val="bg1"/>
                </a:solidFill>
                <a:latin typeface="Calibri" panose="020F0502020204030204" pitchFamily="34" charset="0"/>
              </a:rPr>
              <a:t> </a:t>
            </a:r>
            <a:r>
              <a:rPr lang="en-US" sz="1800" dirty="0" err="1">
                <a:solidFill>
                  <a:schemeClr val="bg1"/>
                </a:solidFill>
                <a:latin typeface="Calibri" panose="020F0502020204030204" pitchFamily="34" charset="0"/>
              </a:rPr>
              <a:t>koji</a:t>
            </a:r>
            <a:r>
              <a:rPr lang="en-US" sz="1800" dirty="0">
                <a:solidFill>
                  <a:schemeClr val="bg1"/>
                </a:solidFill>
                <a:latin typeface="Calibri" panose="020F0502020204030204" pitchFamily="34" charset="0"/>
              </a:rPr>
              <a:t> bi </a:t>
            </a:r>
            <a:r>
              <a:rPr lang="en-US" sz="1800" dirty="0" err="1">
                <a:solidFill>
                  <a:schemeClr val="bg1"/>
                </a:solidFill>
                <a:latin typeface="Calibri" panose="020F0502020204030204" pitchFamily="34" charset="0"/>
              </a:rPr>
              <a:t>predstavnici</a:t>
            </a:r>
            <a:br>
              <a:rPr lang="en-US" sz="1800" dirty="0">
                <a:solidFill>
                  <a:schemeClr val="bg1"/>
                </a:solidFill>
                <a:latin typeface="Calibri" panose="020F0502020204030204" pitchFamily="34" charset="0"/>
              </a:rPr>
            </a:br>
            <a:r>
              <a:rPr lang="en-US" sz="1800" dirty="0" err="1">
                <a:solidFill>
                  <a:schemeClr val="bg1"/>
                </a:solidFill>
                <a:latin typeface="Calibri" panose="020F0502020204030204" pitchFamily="34" charset="0"/>
              </a:rPr>
              <a:t>privrede</a:t>
            </a:r>
            <a:r>
              <a:rPr lang="en-US" sz="1800" dirty="0">
                <a:solidFill>
                  <a:schemeClr val="bg1"/>
                </a:solidFill>
                <a:latin typeface="Calibri" panose="020F0502020204030204" pitchFamily="34" charset="0"/>
              </a:rPr>
              <a:t> </a:t>
            </a:r>
            <a:r>
              <a:rPr lang="en-US" sz="1800" dirty="0" err="1">
                <a:solidFill>
                  <a:schemeClr val="bg1"/>
                </a:solidFill>
                <a:latin typeface="Calibri" panose="020F0502020204030204" pitchFamily="34" charset="0"/>
              </a:rPr>
              <a:t>najradije</a:t>
            </a:r>
            <a:r>
              <a:rPr lang="en-US" sz="1800" dirty="0">
                <a:solidFill>
                  <a:schemeClr val="bg1"/>
                </a:solidFill>
                <a:latin typeface="Calibri" panose="020F0502020204030204" pitchFamily="34" charset="0"/>
              </a:rPr>
              <a:t> </a:t>
            </a:r>
            <a:r>
              <a:rPr lang="en-US" sz="1800" dirty="0" err="1">
                <a:solidFill>
                  <a:schemeClr val="bg1"/>
                </a:solidFill>
                <a:latin typeface="Calibri" panose="020F0502020204030204" pitchFamily="34" charset="0"/>
              </a:rPr>
              <a:t>koristili</a:t>
            </a:r>
            <a:r>
              <a:rPr lang="en-US" sz="1800" dirty="0">
                <a:solidFill>
                  <a:schemeClr val="bg1"/>
                </a:solidFill>
                <a:latin typeface="Calibri" panose="020F0502020204030204" pitchFamily="34" charset="0"/>
              </a:rPr>
              <a:t> u JPD</a:t>
            </a:r>
          </a:p>
        </p:txBody>
      </p:sp>
      <p:sp>
        <p:nvSpPr>
          <p:cNvPr id="11" name="Title 1">
            <a:extLst>
              <a:ext uri="{FF2B5EF4-FFF2-40B4-BE49-F238E27FC236}">
                <a16:creationId xmlns:a16="http://schemas.microsoft.com/office/drawing/2014/main" id="{AF48A23C-FB7A-4713-B019-10DF496B6733}"/>
              </a:ext>
            </a:extLst>
          </p:cNvPr>
          <p:cNvSpPr txBox="1">
            <a:spLocks/>
          </p:cNvSpPr>
          <p:nvPr/>
        </p:nvSpPr>
        <p:spPr bwMode="gray">
          <a:xfrm>
            <a:off x="383183" y="368603"/>
            <a:ext cx="7625964" cy="598488"/>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800" dirty="0"/>
              <a:t>Različiti vidovi komunikacije u toku dijaloga</a:t>
            </a:r>
            <a:endParaRPr lang="en-US" sz="2800" dirty="0"/>
          </a:p>
        </p:txBody>
      </p:sp>
      <p:sp>
        <p:nvSpPr>
          <p:cNvPr id="12" name="Content Placeholder 13">
            <a:extLst>
              <a:ext uri="{FF2B5EF4-FFF2-40B4-BE49-F238E27FC236}">
                <a16:creationId xmlns:a16="http://schemas.microsoft.com/office/drawing/2014/main" id="{5A9C24FB-0A47-4603-8299-74D1B072390F}"/>
              </a:ext>
            </a:extLst>
          </p:cNvPr>
          <p:cNvSpPr txBox="1">
            <a:spLocks/>
          </p:cNvSpPr>
          <p:nvPr/>
        </p:nvSpPr>
        <p:spPr bwMode="gray">
          <a:xfrm>
            <a:off x="383183" y="1167699"/>
            <a:ext cx="12133673" cy="596708"/>
          </a:xfrm>
          <a:prstGeom prst="rect">
            <a:avLst/>
          </a:prstGeom>
          <a:solidFill>
            <a:schemeClr val="bg1">
              <a:lumMod val="85000"/>
            </a:schemeClr>
          </a:solidFill>
        </p:spPr>
        <p:txBody>
          <a:bodyPr vert="horz" lIns="90000" tIns="0" rIns="90000" bIns="0" rtlCol="0" anchor="ctr">
            <a:normAutofit fontScale="925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Na koji način najčešće komunicirate sa privrednicima i poslovnim udruženjima kada ih konsultujete prilikom pripreme/ donošenja/ izmene propisa?/  Uzevši u obzir različite aktere u procesu javno-privatnog dijaloga, na koji način oni daju najkonstruktivniji doprinos po Vašem mišljenju?</a:t>
            </a:r>
          </a:p>
        </p:txBody>
      </p:sp>
      <p:sp>
        <p:nvSpPr>
          <p:cNvPr id="14" name="Rectangle: Rounded Corners 13">
            <a:extLst>
              <a:ext uri="{FF2B5EF4-FFF2-40B4-BE49-F238E27FC236}">
                <a16:creationId xmlns:a16="http://schemas.microsoft.com/office/drawing/2014/main" id="{E8D912BE-B98D-415A-8133-4D0BF9FDD0A3}"/>
              </a:ext>
            </a:extLst>
          </p:cNvPr>
          <p:cNvSpPr/>
          <p:nvPr/>
        </p:nvSpPr>
        <p:spPr bwMode="gray">
          <a:xfrm>
            <a:off x="10392295" y="457429"/>
            <a:ext cx="2488443"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850479343"/>
      </p:ext>
    </p:extLst>
  </p:cSld>
  <p:clrMapOvr>
    <a:masterClrMapping/>
  </p:clrMapOvr>
  <p:transition>
    <p:fade/>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7823326" cy="598488"/>
          </a:xfrm>
        </p:spPr>
        <p:txBody>
          <a:bodyPr/>
          <a:lstStyle/>
          <a:p>
            <a:r>
              <a:rPr lang="sr-Latn-CS" sz="2600" dirty="0"/>
              <a:t>Davanje komentara na propis ili primenu propisa</a:t>
            </a: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a16="http://schemas.microsoft.com/office/drawing/2014/main" id="{B7283850-B116-4CC9-9985-2D78E1176A52}"/>
              </a:ext>
            </a:extLst>
          </p:cNvPr>
          <p:cNvSpPr txBox="1">
            <a:spLocks/>
          </p:cNvSpPr>
          <p:nvPr/>
        </p:nvSpPr>
        <p:spPr bwMode="gray">
          <a:xfrm>
            <a:off x="383183" y="1044326"/>
            <a:ext cx="12673408" cy="55825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Da li ste nekada davali primedbe/komentare na neki zakon/propis ili primenu propisa ministarstvu ili Vladi? / Da li je Vaša institucija dobijala primedbe/komentare na neki propis ili primenu propisa u poslednjih 12 meseci od predstavnika privrede?</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9" name="Content Placeholder 13">
            <a:extLst>
              <a:ext uri="{FF2B5EF4-FFF2-40B4-BE49-F238E27FC236}">
                <a16:creationId xmlns:a16="http://schemas.microsoft.com/office/drawing/2014/main" id="{062535F8-593D-429D-A1D5-56BB5D086331}"/>
              </a:ext>
            </a:extLst>
          </p:cNvPr>
          <p:cNvSpPr txBox="1">
            <a:spLocks/>
          </p:cNvSpPr>
          <p:nvPr/>
        </p:nvSpPr>
        <p:spPr bwMode="gray">
          <a:xfrm>
            <a:off x="383183" y="6954723"/>
            <a:ext cx="6984776"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Višestruki odgovori; Baza: Ukupna ciljna </a:t>
            </a:r>
            <a:r>
              <a:rPr lang="sr-Latn-RS" sz="1600" i="1" dirty="0">
                <a:solidFill>
                  <a:srgbClr val="222223"/>
                </a:solidFill>
                <a:latin typeface="Calibri" panose="020F0502020204030204" pitchFamily="34" charset="0"/>
              </a:rPr>
              <a:t>populacija - Privrednici i Udruženja</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24" name="Content Placeholder 11">
            <a:extLst>
              <a:ext uri="{FF2B5EF4-FFF2-40B4-BE49-F238E27FC236}">
                <a16:creationId xmlns:a16="http://schemas.microsoft.com/office/drawing/2014/main" id="{2EDCE31F-5C91-4BE8-8E6B-9D889D81F50D}"/>
              </a:ext>
            </a:extLst>
          </p:cNvPr>
          <p:cNvGraphicFramePr>
            <a:graphicFrameLocks/>
          </p:cNvGraphicFramePr>
          <p:nvPr>
            <p:extLst>
              <p:ext uri="{D42A27DB-BD31-4B8C-83A1-F6EECF244321}">
                <p14:modId xmlns:p14="http://schemas.microsoft.com/office/powerpoint/2010/main" val="223726142"/>
              </p:ext>
            </p:extLst>
          </p:nvPr>
        </p:nvGraphicFramePr>
        <p:xfrm>
          <a:off x="7727999" y="2464543"/>
          <a:ext cx="5007447" cy="3980384"/>
        </p:xfrm>
        <a:graphic>
          <a:graphicData uri="http://schemas.openxmlformats.org/drawingml/2006/chart">
            <c:chart xmlns:c="http://schemas.openxmlformats.org/drawingml/2006/chart" xmlns:r="http://schemas.openxmlformats.org/officeDocument/2006/relationships" r:id="rId3"/>
          </a:graphicData>
        </a:graphic>
      </p:graphicFrame>
      <p:sp>
        <p:nvSpPr>
          <p:cNvPr id="26" name="Content Placeholder 13">
            <a:extLst>
              <a:ext uri="{FF2B5EF4-FFF2-40B4-BE49-F238E27FC236}">
                <a16:creationId xmlns:a16="http://schemas.microsoft.com/office/drawing/2014/main" id="{837E0356-2BE3-4AB9-BCB5-50396439CC2E}"/>
              </a:ext>
            </a:extLst>
          </p:cNvPr>
          <p:cNvSpPr txBox="1">
            <a:spLocks/>
          </p:cNvSpPr>
          <p:nvPr/>
        </p:nvSpPr>
        <p:spPr bwMode="gray">
          <a:xfrm>
            <a:off x="8880127" y="6931184"/>
            <a:ext cx="4176464" cy="33042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Baza: Ukupna ciljna </a:t>
            </a:r>
            <a:r>
              <a:rPr lang="sr-Latn-RS" sz="1600" i="1" dirty="0">
                <a:solidFill>
                  <a:srgbClr val="222223"/>
                </a:solidFill>
                <a:latin typeface="Calibri" panose="020F0502020204030204" pitchFamily="34" charset="0"/>
              </a:rPr>
              <a:t>populacija - Javni sektor </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29" name="Chart 28">
            <a:extLst>
              <a:ext uri="{FF2B5EF4-FFF2-40B4-BE49-F238E27FC236}">
                <a16:creationId xmlns:a16="http://schemas.microsoft.com/office/drawing/2014/main" id="{1A4676FE-952E-487D-8D24-94D71909A8CC}"/>
              </a:ext>
            </a:extLst>
          </p:cNvPr>
          <p:cNvGraphicFramePr/>
          <p:nvPr>
            <p:extLst>
              <p:ext uri="{D42A27DB-BD31-4B8C-83A1-F6EECF244321}">
                <p14:modId xmlns:p14="http://schemas.microsoft.com/office/powerpoint/2010/main" val="902610510"/>
              </p:ext>
            </p:extLst>
          </p:nvPr>
        </p:nvGraphicFramePr>
        <p:xfrm>
          <a:off x="383183" y="2559326"/>
          <a:ext cx="7344816" cy="4100497"/>
        </p:xfrm>
        <a:graphic>
          <a:graphicData uri="http://schemas.openxmlformats.org/drawingml/2006/chart">
            <c:chart xmlns:c="http://schemas.openxmlformats.org/drawingml/2006/chart" xmlns:r="http://schemas.openxmlformats.org/officeDocument/2006/relationships" r:id="rId4"/>
          </a:graphicData>
        </a:graphic>
      </p:graphicFrame>
      <p:sp>
        <p:nvSpPr>
          <p:cNvPr id="30" name="Rectangle: Rounded Corners 29">
            <a:extLst>
              <a:ext uri="{FF2B5EF4-FFF2-40B4-BE49-F238E27FC236}">
                <a16:creationId xmlns:a16="http://schemas.microsoft.com/office/drawing/2014/main" id="{185D105E-6DBC-4BB2-84E2-9DF41CBDBA0A}"/>
              </a:ext>
            </a:extLst>
          </p:cNvPr>
          <p:cNvSpPr/>
          <p:nvPr/>
        </p:nvSpPr>
        <p:spPr bwMode="gray">
          <a:xfrm>
            <a:off x="2055285" y="1922433"/>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Privatni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1" name="Rectangle: Rounded Corners 30">
            <a:extLst>
              <a:ext uri="{FF2B5EF4-FFF2-40B4-BE49-F238E27FC236}">
                <a16:creationId xmlns:a16="http://schemas.microsoft.com/office/drawing/2014/main" id="{C47A653D-28CC-46A3-9154-65B3FC8C2FF4}"/>
              </a:ext>
            </a:extLst>
          </p:cNvPr>
          <p:cNvSpPr/>
          <p:nvPr/>
        </p:nvSpPr>
        <p:spPr bwMode="gray">
          <a:xfrm>
            <a:off x="8483444" y="1922433"/>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694247433"/>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43515"/>
            <a:ext cx="7170968" cy="559952"/>
          </a:xfrm>
        </p:spPr>
        <p:txBody>
          <a:bodyPr/>
          <a:lstStyle/>
          <a:p>
            <a:r>
              <a:rPr lang="pl-PL" sz="3200" dirty="0"/>
              <a:t>Definisanje javno privatnog dijaloga</a:t>
            </a:r>
          </a:p>
        </p:txBody>
      </p:sp>
      <p:sp>
        <p:nvSpPr>
          <p:cNvPr id="14" name="Content Placeholder 13"/>
          <p:cNvSpPr>
            <a:spLocks noGrp="1"/>
          </p:cNvSpPr>
          <p:nvPr>
            <p:ph type="body" sz="quarter" idx="14"/>
          </p:nvPr>
        </p:nvSpPr>
        <p:spPr>
          <a:xfrm>
            <a:off x="383183" y="6954723"/>
            <a:ext cx="8568952" cy="306883"/>
          </a:xfrm>
        </p:spPr>
        <p:txBody>
          <a:bodyPr>
            <a:normAutofit/>
          </a:bodyPr>
          <a:lstStyle/>
          <a:p>
            <a:r>
              <a:rPr lang="sr-Latn-RS" sz="1600" i="1" dirty="0">
                <a:latin typeface="Calibri" panose="020F0502020204030204" pitchFamily="34" charset="0"/>
              </a:rPr>
              <a:t>Baza: Oni kojima je poznat termin javno-privatni dijalog - Privrednici; Poslovna udruženja; Javni sektor</a:t>
            </a:r>
            <a:endParaRPr lang="en-GB" sz="1600" i="1" dirty="0">
              <a:latin typeface="Calibri" panose="020F0502020204030204" pitchFamily="34" charset="0"/>
            </a:endParaRPr>
          </a:p>
        </p:txBody>
      </p:sp>
      <p:graphicFrame>
        <p:nvGraphicFramePr>
          <p:cNvPr id="6" name="Chart 5">
            <a:extLst>
              <a:ext uri="{FF2B5EF4-FFF2-40B4-BE49-F238E27FC236}">
                <a16:creationId xmlns:a16="http://schemas.microsoft.com/office/drawing/2014/main" id="{19C9A07C-09EF-4A1E-B348-C4A7A702AF92}"/>
              </a:ext>
            </a:extLst>
          </p:cNvPr>
          <p:cNvGraphicFramePr/>
          <p:nvPr>
            <p:extLst>
              <p:ext uri="{D42A27DB-BD31-4B8C-83A1-F6EECF244321}">
                <p14:modId xmlns:p14="http://schemas.microsoft.com/office/powerpoint/2010/main" val="3308172298"/>
              </p:ext>
            </p:extLst>
          </p:nvPr>
        </p:nvGraphicFramePr>
        <p:xfrm>
          <a:off x="590338" y="1741983"/>
          <a:ext cx="12097344" cy="4990976"/>
        </p:xfrm>
        <a:graphic>
          <a:graphicData uri="http://schemas.openxmlformats.org/drawingml/2006/chart">
            <c:chart xmlns:c="http://schemas.openxmlformats.org/drawingml/2006/chart" xmlns:r="http://schemas.openxmlformats.org/officeDocument/2006/relationships" r:id="rId3"/>
          </a:graphicData>
        </a:graphic>
      </p:graphicFrame>
      <p:sp>
        <p:nvSpPr>
          <p:cNvPr id="8" name="Content Placeholder 13">
            <a:extLst>
              <a:ext uri="{FF2B5EF4-FFF2-40B4-BE49-F238E27FC236}">
                <a16:creationId xmlns:a16="http://schemas.microsoft.com/office/drawing/2014/main" id="{E549D582-76F6-4235-98A2-99940A6F5C9D}"/>
              </a:ext>
            </a:extLst>
          </p:cNvPr>
          <p:cNvSpPr txBox="1">
            <a:spLocks/>
          </p:cNvSpPr>
          <p:nvPr/>
        </p:nvSpPr>
        <p:spPr bwMode="gray">
          <a:xfrm>
            <a:off x="383183" y="1044327"/>
            <a:ext cx="12133673"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pl-PL" sz="1600" dirty="0">
                <a:latin typeface="Calibri" panose="020F0502020204030204" pitchFamily="34" charset="0"/>
              </a:rPr>
              <a:t>Šta je, po vašem mišljenju, javno-privatni dijalog?</a:t>
            </a:r>
            <a:endParaRPr lang="sr-Latn-RS" sz="1600" dirty="0">
              <a:latin typeface="Calibri" panose="020F0502020204030204" pitchFamily="34" charset="0"/>
            </a:endParaRPr>
          </a:p>
        </p:txBody>
      </p:sp>
    </p:spTree>
    <p:extLst>
      <p:ext uri="{BB962C8B-B14F-4D97-AF65-F5344CB8AC3E}">
        <p14:creationId xmlns:p14="http://schemas.microsoft.com/office/powerpoint/2010/main" val="2469718994"/>
      </p:ext>
    </p:extLst>
  </p:cSld>
  <p:clrMapOvr>
    <a:masterClrMapping/>
  </p:clrMapOvr>
  <p:transition>
    <p:fade/>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8610272" cy="598488"/>
          </a:xfrm>
        </p:spPr>
        <p:txBody>
          <a:bodyPr/>
          <a:lstStyle/>
          <a:p>
            <a:r>
              <a:rPr lang="sr-Latn-CS" sz="2600" dirty="0"/>
              <a:t>Odgovori na komentare na propis ili primenu propisa</a:t>
            </a:r>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a16="http://schemas.microsoft.com/office/drawing/2014/main" id="{B7283850-B116-4CC9-9985-2D78E1176A52}"/>
              </a:ext>
            </a:extLst>
          </p:cNvPr>
          <p:cNvSpPr txBox="1">
            <a:spLocks/>
          </p:cNvSpPr>
          <p:nvPr/>
        </p:nvSpPr>
        <p:spPr bwMode="gray">
          <a:xfrm>
            <a:off x="383183" y="1044326"/>
            <a:ext cx="12673408" cy="55825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Da li Vam je u najvećem broju slučajeva ministarstvo/Vlada odgovorilo na Vaše primedbe/komentare na nacrt zakona? /  Da li ste u najvećem broju slučajeva odgovorili na dobijene primedbe/komentare predstavnika privrede na nacrte zakona?</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9" name="Content Placeholder 13">
            <a:extLst>
              <a:ext uri="{FF2B5EF4-FFF2-40B4-BE49-F238E27FC236}">
                <a16:creationId xmlns:a16="http://schemas.microsoft.com/office/drawing/2014/main" id="{062535F8-593D-429D-A1D5-56BB5D086331}"/>
              </a:ext>
            </a:extLst>
          </p:cNvPr>
          <p:cNvSpPr txBox="1">
            <a:spLocks/>
          </p:cNvSpPr>
          <p:nvPr/>
        </p:nvSpPr>
        <p:spPr bwMode="gray">
          <a:xfrm>
            <a:off x="383183" y="6702513"/>
            <a:ext cx="7200800" cy="55909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500" i="1" dirty="0">
                <a:solidFill>
                  <a:srgbClr val="222223"/>
                </a:solidFill>
                <a:latin typeface="Calibri" panose="020F0502020204030204" pitchFamily="34" charset="0"/>
              </a:rPr>
              <a:t>Baza: Privrednici i udruženja koja su </a:t>
            </a:r>
            <a:r>
              <a:rPr lang="sr-Latn-CS" sz="1500" i="1" dirty="0">
                <a:solidFill>
                  <a:srgbClr val="222223"/>
                </a:solidFill>
                <a:latin typeface="Calibri" panose="020F0502020204030204" pitchFamily="34" charset="0"/>
              </a:rPr>
              <a:t>davala primedbe/komentare na neki zakon/propis ili primenu propisa ministarstvu ili Vladi </a:t>
            </a:r>
            <a:endParaRPr lang="en-GB" sz="1500" i="1" dirty="0">
              <a:solidFill>
                <a:srgbClr val="222223"/>
              </a:solidFill>
              <a:latin typeface="Calibri" panose="020F0502020204030204" pitchFamily="34" charset="0"/>
            </a:endParaRPr>
          </a:p>
        </p:txBody>
      </p:sp>
      <p:sp>
        <p:nvSpPr>
          <p:cNvPr id="26" name="Content Placeholder 13">
            <a:extLst>
              <a:ext uri="{FF2B5EF4-FFF2-40B4-BE49-F238E27FC236}">
                <a16:creationId xmlns:a16="http://schemas.microsoft.com/office/drawing/2014/main" id="{837E0356-2BE3-4AB9-BCB5-50396439CC2E}"/>
              </a:ext>
            </a:extLst>
          </p:cNvPr>
          <p:cNvSpPr txBox="1">
            <a:spLocks/>
          </p:cNvSpPr>
          <p:nvPr/>
        </p:nvSpPr>
        <p:spPr bwMode="gray">
          <a:xfrm>
            <a:off x="8880127" y="6702513"/>
            <a:ext cx="4217783" cy="558253"/>
          </a:xfrm>
          <a:prstGeom prst="rect">
            <a:avLst/>
          </a:prstGeom>
          <a:solidFill>
            <a:schemeClr val="bg1">
              <a:lumMod val="85000"/>
            </a:schemeClr>
          </a:solidFill>
        </p:spPr>
        <p:txBody>
          <a:bodyPr vert="horz" lIns="90000" tIns="0" rIns="90000" bIns="0" rtlCol="0" anchor="ctr">
            <a:no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i="1" dirty="0">
                <a:solidFill>
                  <a:srgbClr val="222223"/>
                </a:solidFill>
                <a:latin typeface="Calibri" panose="020F0502020204030204" pitchFamily="34" charset="0"/>
              </a:rPr>
              <a:t>Baza: Predstavnici javnog sektora koji su dobijali primedbe/komentare</a:t>
            </a:r>
            <a:endParaRPr lang="en-GB" sz="1600" i="1" dirty="0">
              <a:solidFill>
                <a:srgbClr val="222223"/>
              </a:solidFill>
              <a:latin typeface="Calibri" panose="020F0502020204030204" pitchFamily="34" charset="0"/>
            </a:endParaRPr>
          </a:p>
        </p:txBody>
      </p:sp>
      <p:sp>
        <p:nvSpPr>
          <p:cNvPr id="30" name="Rectangle: Rounded Corners 29">
            <a:extLst>
              <a:ext uri="{FF2B5EF4-FFF2-40B4-BE49-F238E27FC236}">
                <a16:creationId xmlns:a16="http://schemas.microsoft.com/office/drawing/2014/main" id="{185D105E-6DBC-4BB2-84E2-9DF41CBDBA0A}"/>
              </a:ext>
            </a:extLst>
          </p:cNvPr>
          <p:cNvSpPr/>
          <p:nvPr/>
        </p:nvSpPr>
        <p:spPr bwMode="gray">
          <a:xfrm>
            <a:off x="2055285" y="1764407"/>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Privatni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1" name="Rectangle: Rounded Corners 30">
            <a:extLst>
              <a:ext uri="{FF2B5EF4-FFF2-40B4-BE49-F238E27FC236}">
                <a16:creationId xmlns:a16="http://schemas.microsoft.com/office/drawing/2014/main" id="{C47A653D-28CC-46A3-9154-65B3FC8C2FF4}"/>
              </a:ext>
            </a:extLst>
          </p:cNvPr>
          <p:cNvSpPr/>
          <p:nvPr/>
        </p:nvSpPr>
        <p:spPr bwMode="gray">
          <a:xfrm>
            <a:off x="8139961" y="1768349"/>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13" name="Content Placeholder 13">
            <a:extLst>
              <a:ext uri="{FF2B5EF4-FFF2-40B4-BE49-F238E27FC236}">
                <a16:creationId xmlns:a16="http://schemas.microsoft.com/office/drawing/2014/main" id="{4183AE42-B80E-4C31-820E-0973088E87CF}"/>
              </a:ext>
            </a:extLst>
          </p:cNvPr>
          <p:cNvGraphicFramePr>
            <a:graphicFrameLocks/>
          </p:cNvGraphicFramePr>
          <p:nvPr>
            <p:extLst>
              <p:ext uri="{D42A27DB-BD31-4B8C-83A1-F6EECF244321}">
                <p14:modId xmlns:p14="http://schemas.microsoft.com/office/powerpoint/2010/main" val="1897913453"/>
              </p:ext>
            </p:extLst>
          </p:nvPr>
        </p:nvGraphicFramePr>
        <p:xfrm>
          <a:off x="383183" y="2484488"/>
          <a:ext cx="6840760" cy="41764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Chart 14">
            <a:extLst>
              <a:ext uri="{FF2B5EF4-FFF2-40B4-BE49-F238E27FC236}">
                <a16:creationId xmlns:a16="http://schemas.microsoft.com/office/drawing/2014/main" id="{EC498388-1FD8-4DD9-A6CC-9F1C08036C6B}"/>
              </a:ext>
            </a:extLst>
          </p:cNvPr>
          <p:cNvGraphicFramePr/>
          <p:nvPr>
            <p:extLst>
              <p:ext uri="{D42A27DB-BD31-4B8C-83A1-F6EECF244321}">
                <p14:modId xmlns:p14="http://schemas.microsoft.com/office/powerpoint/2010/main" val="3303815932"/>
              </p:ext>
            </p:extLst>
          </p:nvPr>
        </p:nvGraphicFramePr>
        <p:xfrm>
          <a:off x="7223943" y="2500751"/>
          <a:ext cx="5832648" cy="416020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405110264"/>
      </p:ext>
    </p:extLst>
  </p:cSld>
  <p:clrMapOvr>
    <a:masterClrMapping/>
  </p:clrMapOvr>
  <p:transition>
    <p:fade/>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Content Placeholder 13">
            <a:extLst>
              <a:ext uri="{FF2B5EF4-FFF2-40B4-BE49-F238E27FC236}">
                <a16:creationId xmlns:a16="http://schemas.microsoft.com/office/drawing/2014/main" id="{D8364126-A3B0-46D3-A087-2701CE133CC9}"/>
              </a:ext>
            </a:extLst>
          </p:cNvPr>
          <p:cNvGraphicFramePr>
            <a:graphicFrameLocks/>
          </p:cNvGraphicFramePr>
          <p:nvPr>
            <p:extLst>
              <p:ext uri="{D42A27DB-BD31-4B8C-83A1-F6EECF244321}">
                <p14:modId xmlns:p14="http://schemas.microsoft.com/office/powerpoint/2010/main" val="177161426"/>
              </p:ext>
            </p:extLst>
          </p:nvPr>
        </p:nvGraphicFramePr>
        <p:xfrm>
          <a:off x="1286772" y="1764624"/>
          <a:ext cx="10074141" cy="4464496"/>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7F7447DE-7732-4B52-B6C5-AB432B15C139}"/>
              </a:ext>
            </a:extLst>
          </p:cNvPr>
          <p:cNvSpPr txBox="1">
            <a:spLocks/>
          </p:cNvSpPr>
          <p:nvPr/>
        </p:nvSpPr>
        <p:spPr bwMode="gray">
          <a:xfrm>
            <a:off x="383183" y="355120"/>
            <a:ext cx="3615957" cy="536741"/>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Odgovori na komentare</a:t>
            </a:r>
          </a:p>
        </p:txBody>
      </p:sp>
      <p:sp>
        <p:nvSpPr>
          <p:cNvPr id="10" name="Content Placeholder 13">
            <a:extLst>
              <a:ext uri="{FF2B5EF4-FFF2-40B4-BE49-F238E27FC236}">
                <a16:creationId xmlns:a16="http://schemas.microsoft.com/office/drawing/2014/main" id="{198CF3D8-03AF-428C-A22B-2006484C1E9F}"/>
              </a:ext>
            </a:extLst>
          </p:cNvPr>
          <p:cNvSpPr txBox="1">
            <a:spLocks/>
          </p:cNvSpPr>
          <p:nvPr/>
        </p:nvSpPr>
        <p:spPr bwMode="gray">
          <a:xfrm>
            <a:off x="383183" y="1025910"/>
            <a:ext cx="11881320"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Da li ste najčešće odgovarali direktno udruženjima i privrednicima ili ste odgovarali preko Privredne komore Srbije? </a:t>
            </a:r>
          </a:p>
        </p:txBody>
      </p:sp>
      <p:sp>
        <p:nvSpPr>
          <p:cNvPr id="7" name="Content Placeholder 13">
            <a:extLst>
              <a:ext uri="{FF2B5EF4-FFF2-40B4-BE49-F238E27FC236}">
                <a16:creationId xmlns:a16="http://schemas.microsoft.com/office/drawing/2014/main" id="{43E3FE62-440A-4CA4-99B6-240538232B50}"/>
              </a:ext>
            </a:extLst>
          </p:cNvPr>
          <p:cNvSpPr txBox="1">
            <a:spLocks/>
          </p:cNvSpPr>
          <p:nvPr/>
        </p:nvSpPr>
        <p:spPr bwMode="gray">
          <a:xfrm>
            <a:off x="383183" y="6953883"/>
            <a:ext cx="7344816" cy="306883"/>
          </a:xfrm>
          <a:prstGeom prst="rect">
            <a:avLst/>
          </a:prstGeom>
          <a:solidFill>
            <a:schemeClr val="bg1">
              <a:lumMod val="85000"/>
            </a:schemeClr>
          </a:solidFill>
        </p:spPr>
        <p:txBody>
          <a:bodyPr vert="horz" lIns="90000" tIns="0" rIns="90000" bIns="0" rtlCol="0" anchor="ctr">
            <a:no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51802" rtl="0" eaLnBrk="1" fontAlgn="auto" latinLnBrk="0" hangingPunct="1">
              <a:lnSpc>
                <a:spcPct val="110000"/>
              </a:lnSpc>
              <a:spcBef>
                <a:spcPts val="600"/>
              </a:spcBef>
              <a:spcAft>
                <a:spcPts val="600"/>
              </a:spcAft>
              <a:buClr>
                <a:srgbClr val="222223"/>
              </a:buClr>
              <a:buSzTx/>
              <a:buFontTx/>
              <a:buNone/>
              <a:tabLst/>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Baza: Predstavnici javnog sektora koji su dobijali primedbe/komentare</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8" name="Rectangle: Rounded Corners 7">
            <a:extLst>
              <a:ext uri="{FF2B5EF4-FFF2-40B4-BE49-F238E27FC236}">
                <a16:creationId xmlns:a16="http://schemas.microsoft.com/office/drawing/2014/main" id="{48135960-AFEA-4D3D-A47D-53356BF6F959}"/>
              </a:ext>
            </a:extLst>
          </p:cNvPr>
          <p:cNvSpPr/>
          <p:nvPr/>
        </p:nvSpPr>
        <p:spPr bwMode="gray">
          <a:xfrm>
            <a:off x="9560037" y="383661"/>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637608"/>
      </p:ext>
    </p:extLst>
  </p:cSld>
  <p:clrMapOvr>
    <a:masterClrMapping/>
  </p:clrMapOvr>
  <p:transition>
    <p:fade/>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3710085" cy="598488"/>
          </a:xfrm>
        </p:spPr>
        <p:txBody>
          <a:bodyPr/>
          <a:lstStyle/>
          <a:p>
            <a:r>
              <a:rPr lang="en-US" sz="2600" dirty="0" err="1"/>
              <a:t>Reak</a:t>
            </a:r>
            <a:r>
              <a:rPr lang="sr-Latn-RS" sz="2600" dirty="0"/>
              <a:t>cije na komentare</a:t>
            </a:r>
            <a:endParaRPr lang="sr-Latn-CS" sz="2600" dirty="0"/>
          </a:p>
        </p:txBody>
      </p:sp>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a:t>
            </a:r>
            <a:endParaRPr lang="en-GB" sz="1600" i="1" dirty="0">
              <a:latin typeface="Calibri" panose="020F0502020204030204" pitchFamily="34" charset="0"/>
            </a:endParaRPr>
          </a:p>
        </p:txBody>
      </p:sp>
      <p:sp>
        <p:nvSpPr>
          <p:cNvPr id="7" name="Content Placeholder 13">
            <a:extLst>
              <a:ext uri="{FF2B5EF4-FFF2-40B4-BE49-F238E27FC236}">
                <a16:creationId xmlns:a16="http://schemas.microsoft.com/office/drawing/2014/main" id="{B7283850-B116-4CC9-9985-2D78E1176A52}"/>
              </a:ext>
            </a:extLst>
          </p:cNvPr>
          <p:cNvSpPr txBox="1">
            <a:spLocks/>
          </p:cNvSpPr>
          <p:nvPr/>
        </p:nvSpPr>
        <p:spPr bwMode="gray">
          <a:xfrm>
            <a:off x="383183" y="1044326"/>
            <a:ext cx="12673408" cy="607461"/>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Kakav je uglavnom bio odgovor javnih institucija na Vaše komentare? / Po Vašoj proceni, koliko je ovakvih podnetih komentara od strane predstavnika privrede usvojeno, odnosno koliko je ovakvih predloga dovelo do promene propisa u prethodnih 12 meseci?</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9" name="Content Placeholder 13">
            <a:extLst>
              <a:ext uri="{FF2B5EF4-FFF2-40B4-BE49-F238E27FC236}">
                <a16:creationId xmlns:a16="http://schemas.microsoft.com/office/drawing/2014/main" id="{062535F8-593D-429D-A1D5-56BB5D086331}"/>
              </a:ext>
            </a:extLst>
          </p:cNvPr>
          <p:cNvSpPr txBox="1">
            <a:spLocks/>
          </p:cNvSpPr>
          <p:nvPr/>
        </p:nvSpPr>
        <p:spPr bwMode="gray">
          <a:xfrm>
            <a:off x="383183" y="6954723"/>
            <a:ext cx="5256583" cy="306883"/>
          </a:xfrm>
          <a:prstGeom prst="rect">
            <a:avLst/>
          </a:prstGeom>
          <a:solidFill>
            <a:schemeClr val="bg1">
              <a:lumMod val="85000"/>
            </a:schemeClr>
          </a:solidFill>
        </p:spPr>
        <p:txBody>
          <a:bodyPr vert="horz" lIns="90000" tIns="0" rIns="90000" bIns="0" rtlCol="0" anchor="ctr">
            <a:normAutofit fontScale="925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51802" rtl="0" eaLnBrk="1" fontAlgn="auto" latinLnBrk="0" hangingPunct="1">
              <a:lnSpc>
                <a:spcPct val="110000"/>
              </a:lnSpc>
              <a:spcBef>
                <a:spcPts val="600"/>
              </a:spcBef>
              <a:spcAft>
                <a:spcPts val="600"/>
              </a:spcAft>
              <a:buClr>
                <a:srgbClr val="222223"/>
              </a:buClr>
              <a:buSzTx/>
              <a:buFontTx/>
              <a:buNone/>
              <a:tabLst/>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Baza: Privrednici i udruženja koja su dobila barem jedan odgovor</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26" name="Content Placeholder 13">
            <a:extLst>
              <a:ext uri="{FF2B5EF4-FFF2-40B4-BE49-F238E27FC236}">
                <a16:creationId xmlns:a16="http://schemas.microsoft.com/office/drawing/2014/main" id="{837E0356-2BE3-4AB9-BCB5-50396439CC2E}"/>
              </a:ext>
            </a:extLst>
          </p:cNvPr>
          <p:cNvSpPr txBox="1">
            <a:spLocks/>
          </p:cNvSpPr>
          <p:nvPr/>
        </p:nvSpPr>
        <p:spPr bwMode="gray">
          <a:xfrm>
            <a:off x="6655183" y="6953681"/>
            <a:ext cx="6263129"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i="1" dirty="0">
                <a:solidFill>
                  <a:srgbClr val="222223"/>
                </a:solidFill>
                <a:latin typeface="Calibri" panose="020F0502020204030204" pitchFamily="34" charset="0"/>
              </a:rPr>
              <a:t>Baza: Predstavnici javnog sektora koji su dobijali primedbe/komentare</a:t>
            </a:r>
            <a:endParaRPr lang="en-GB" sz="1600" i="1" dirty="0">
              <a:solidFill>
                <a:srgbClr val="222223"/>
              </a:solidFill>
              <a:latin typeface="Calibri" panose="020F0502020204030204" pitchFamily="34" charset="0"/>
            </a:endParaRPr>
          </a:p>
        </p:txBody>
      </p:sp>
      <p:graphicFrame>
        <p:nvGraphicFramePr>
          <p:cNvPr id="29" name="Chart 28">
            <a:extLst>
              <a:ext uri="{FF2B5EF4-FFF2-40B4-BE49-F238E27FC236}">
                <a16:creationId xmlns:a16="http://schemas.microsoft.com/office/drawing/2014/main" id="{1A4676FE-952E-487D-8D24-94D71909A8CC}"/>
              </a:ext>
            </a:extLst>
          </p:cNvPr>
          <p:cNvGraphicFramePr/>
          <p:nvPr>
            <p:extLst>
              <p:ext uri="{D42A27DB-BD31-4B8C-83A1-F6EECF244321}">
                <p14:modId xmlns:p14="http://schemas.microsoft.com/office/powerpoint/2010/main" val="2845566627"/>
              </p:ext>
            </p:extLst>
          </p:nvPr>
        </p:nvGraphicFramePr>
        <p:xfrm>
          <a:off x="383183" y="2631333"/>
          <a:ext cx="7344815" cy="3813593"/>
        </p:xfrm>
        <a:graphic>
          <a:graphicData uri="http://schemas.openxmlformats.org/drawingml/2006/chart">
            <c:chart xmlns:c="http://schemas.openxmlformats.org/drawingml/2006/chart" xmlns:r="http://schemas.openxmlformats.org/officeDocument/2006/relationships" r:id="rId3"/>
          </a:graphicData>
        </a:graphic>
      </p:graphicFrame>
      <p:sp>
        <p:nvSpPr>
          <p:cNvPr id="30" name="Rectangle: Rounded Corners 29">
            <a:extLst>
              <a:ext uri="{FF2B5EF4-FFF2-40B4-BE49-F238E27FC236}">
                <a16:creationId xmlns:a16="http://schemas.microsoft.com/office/drawing/2014/main" id="{185D105E-6DBC-4BB2-84E2-9DF41CBDBA0A}"/>
              </a:ext>
            </a:extLst>
          </p:cNvPr>
          <p:cNvSpPr/>
          <p:nvPr/>
        </p:nvSpPr>
        <p:spPr bwMode="gray">
          <a:xfrm>
            <a:off x="2127293" y="1913435"/>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Privatni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31" name="Rectangle: Rounded Corners 30">
            <a:extLst>
              <a:ext uri="{FF2B5EF4-FFF2-40B4-BE49-F238E27FC236}">
                <a16:creationId xmlns:a16="http://schemas.microsoft.com/office/drawing/2014/main" id="{C47A653D-28CC-46A3-9154-65B3FC8C2FF4}"/>
              </a:ext>
            </a:extLst>
          </p:cNvPr>
          <p:cNvSpPr/>
          <p:nvPr/>
        </p:nvSpPr>
        <p:spPr bwMode="gray">
          <a:xfrm>
            <a:off x="8718894" y="1917377"/>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graphicFrame>
        <p:nvGraphicFramePr>
          <p:cNvPr id="13" name="Content Placeholder 13">
            <a:extLst>
              <a:ext uri="{FF2B5EF4-FFF2-40B4-BE49-F238E27FC236}">
                <a16:creationId xmlns:a16="http://schemas.microsoft.com/office/drawing/2014/main" id="{05711E88-8C3C-46F3-A744-ACCF2A54A261}"/>
              </a:ext>
            </a:extLst>
          </p:cNvPr>
          <p:cNvGraphicFramePr>
            <a:graphicFrameLocks/>
          </p:cNvGraphicFramePr>
          <p:nvPr>
            <p:extLst>
              <p:ext uri="{D42A27DB-BD31-4B8C-83A1-F6EECF244321}">
                <p14:modId xmlns:p14="http://schemas.microsoft.com/office/powerpoint/2010/main" val="2631250955"/>
              </p:ext>
            </p:extLst>
          </p:nvPr>
        </p:nvGraphicFramePr>
        <p:xfrm>
          <a:off x="8016029" y="2640579"/>
          <a:ext cx="4902283" cy="380434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981846401"/>
      </p:ext>
    </p:extLst>
  </p:cSld>
  <p:clrMapOvr>
    <a:masterClrMapping/>
  </p:clrMapOvr>
  <p:transition>
    <p:fade/>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5544616" cy="598488"/>
          </a:xfrm>
        </p:spPr>
        <p:txBody>
          <a:bodyPr/>
          <a:lstStyle/>
          <a:p>
            <a:r>
              <a:rPr lang="sr-Latn-CS" sz="2800" dirty="0"/>
              <a:t>Razlozi za nedavanje komentara</a:t>
            </a:r>
          </a:p>
        </p:txBody>
      </p:sp>
      <p:sp>
        <p:nvSpPr>
          <p:cNvPr id="14" name="Content Placeholder 13"/>
          <p:cNvSpPr>
            <a:spLocks noGrp="1"/>
          </p:cNvSpPr>
          <p:nvPr>
            <p:ph type="body" sz="quarter" idx="14"/>
          </p:nvPr>
        </p:nvSpPr>
        <p:spPr>
          <a:xfrm>
            <a:off x="383183" y="6954723"/>
            <a:ext cx="6984776" cy="306883"/>
          </a:xfrm>
        </p:spPr>
        <p:txBody>
          <a:bodyPr>
            <a:normAutofit/>
          </a:bodyPr>
          <a:lstStyle/>
          <a:p>
            <a:r>
              <a:rPr lang="sr-Latn-RS" sz="1600" i="1" dirty="0">
                <a:latin typeface="Calibri" panose="020F0502020204030204" pitchFamily="34" charset="0"/>
              </a:rPr>
              <a:t>Baza: Privrednici i poslovna udruženja koji nikada nisu davala primedbu/sugestiju</a:t>
            </a:r>
            <a:endParaRPr lang="en-GB" sz="1600" i="1" dirty="0">
              <a:latin typeface="Calibri" panose="020F0502020204030204" pitchFamily="34" charset="0"/>
            </a:endParaRPr>
          </a:p>
        </p:txBody>
      </p:sp>
      <p:sp>
        <p:nvSpPr>
          <p:cNvPr id="7" name="Content Placeholder 13">
            <a:extLst>
              <a:ext uri="{FF2B5EF4-FFF2-40B4-BE49-F238E27FC236}">
                <a16:creationId xmlns:a16="http://schemas.microsoft.com/office/drawing/2014/main" id="{B7283850-B116-4CC9-9985-2D78E1176A52}"/>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Koji je presudan razlog zbog kojeg nikada niste davali primedbe/komentare?</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6" name="Chart 5">
            <a:extLst>
              <a:ext uri="{FF2B5EF4-FFF2-40B4-BE49-F238E27FC236}">
                <a16:creationId xmlns:a16="http://schemas.microsoft.com/office/drawing/2014/main" id="{604F41E0-83F0-4EF5-8F1D-75B5147A567B}"/>
              </a:ext>
            </a:extLst>
          </p:cNvPr>
          <p:cNvGraphicFramePr/>
          <p:nvPr>
            <p:extLst>
              <p:ext uri="{D42A27DB-BD31-4B8C-83A1-F6EECF244321}">
                <p14:modId xmlns:p14="http://schemas.microsoft.com/office/powerpoint/2010/main" val="1555357125"/>
              </p:ext>
            </p:extLst>
          </p:nvPr>
        </p:nvGraphicFramePr>
        <p:xfrm>
          <a:off x="383183" y="2163321"/>
          <a:ext cx="9433048" cy="4680520"/>
        </p:xfrm>
        <a:graphic>
          <a:graphicData uri="http://schemas.openxmlformats.org/drawingml/2006/chart">
            <c:chart xmlns:c="http://schemas.openxmlformats.org/drawingml/2006/chart" xmlns:r="http://schemas.openxmlformats.org/officeDocument/2006/relationships" r:id="rId3"/>
          </a:graphicData>
        </a:graphic>
      </p:graphicFrame>
      <p:sp>
        <p:nvSpPr>
          <p:cNvPr id="3" name="Rectangle: Rounded Corners 2">
            <a:extLst>
              <a:ext uri="{FF2B5EF4-FFF2-40B4-BE49-F238E27FC236}">
                <a16:creationId xmlns:a16="http://schemas.microsoft.com/office/drawing/2014/main" id="{01F72C29-0A80-4C13-B96E-442B4401EEF4}"/>
              </a:ext>
            </a:extLst>
          </p:cNvPr>
          <p:cNvSpPr/>
          <p:nvPr/>
        </p:nvSpPr>
        <p:spPr bwMode="gray">
          <a:xfrm>
            <a:off x="10104263" y="2187022"/>
            <a:ext cx="2827710" cy="3465817"/>
          </a:xfrm>
          <a:prstGeom prst="roundRect">
            <a:avLst/>
          </a:prstGeom>
          <a:solidFill>
            <a:srgbClr val="3D87A1"/>
          </a:solidFill>
          <a:ln>
            <a:solidFill>
              <a:srgbClr val="004644"/>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1900" b="1" dirty="0">
                <a:solidFill>
                  <a:schemeClr val="bg1"/>
                </a:solidFill>
                <a:latin typeface="Calibri" panose="020F0502020204030204" pitchFamily="34" charset="0"/>
              </a:rPr>
              <a:t>Od ukupno 4 udruženja koja su istakla da nikada nisu davali </a:t>
            </a:r>
            <a:r>
              <a:rPr lang="en-US" sz="1900" b="1" dirty="0" err="1">
                <a:solidFill>
                  <a:schemeClr val="bg1"/>
                </a:solidFill>
                <a:latin typeface="Calibri" panose="020F0502020204030204" pitchFamily="34" charset="0"/>
              </a:rPr>
              <a:t>komentare</a:t>
            </a:r>
            <a:r>
              <a:rPr lang="sr-Latn-RS" sz="1900" b="1" dirty="0">
                <a:solidFill>
                  <a:schemeClr val="bg1"/>
                </a:solidFill>
                <a:latin typeface="Calibri" panose="020F0502020204030204" pitchFamily="34" charset="0"/>
              </a:rPr>
              <a:t>, sva 4 udruženja ističu da nisu dovoljno informisani da bi učestvovali u izmeni propisa, a jedno udruženje</a:t>
            </a:r>
            <a:endParaRPr lang="en-US" sz="1900" b="1" strike="sngStrike" dirty="0">
              <a:solidFill>
                <a:schemeClr val="bg1"/>
              </a:solidFill>
              <a:latin typeface="Calibri" panose="020F0502020204030204" pitchFamily="34" charset="0"/>
            </a:endParaRPr>
          </a:p>
        </p:txBody>
      </p:sp>
      <p:sp>
        <p:nvSpPr>
          <p:cNvPr id="8" name="Rectangle: Rounded Corners 7">
            <a:extLst>
              <a:ext uri="{FF2B5EF4-FFF2-40B4-BE49-F238E27FC236}">
                <a16:creationId xmlns:a16="http://schemas.microsoft.com/office/drawing/2014/main" id="{D8D75775-4A95-446B-BBC2-0D33474E71EC}"/>
              </a:ext>
            </a:extLst>
          </p:cNvPr>
          <p:cNvSpPr/>
          <p:nvPr/>
        </p:nvSpPr>
        <p:spPr bwMode="gray">
          <a:xfrm>
            <a:off x="1895351" y="1631603"/>
            <a:ext cx="2520280"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Privrednici</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9" name="Rectangle: Rounded Corners 8">
            <a:extLst>
              <a:ext uri="{FF2B5EF4-FFF2-40B4-BE49-F238E27FC236}">
                <a16:creationId xmlns:a16="http://schemas.microsoft.com/office/drawing/2014/main" id="{EF7FA223-8C55-41BE-AD1A-45AB8FE0F0BF}"/>
              </a:ext>
            </a:extLst>
          </p:cNvPr>
          <p:cNvSpPr/>
          <p:nvPr/>
        </p:nvSpPr>
        <p:spPr bwMode="gray">
          <a:xfrm>
            <a:off x="9310414" y="413073"/>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Privatni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0" name="Rectangle: Rounded Corners 9">
            <a:extLst>
              <a:ext uri="{FF2B5EF4-FFF2-40B4-BE49-F238E27FC236}">
                <a16:creationId xmlns:a16="http://schemas.microsoft.com/office/drawing/2014/main" id="{36EDC38F-C42E-499F-81DC-60C8111420B6}"/>
              </a:ext>
            </a:extLst>
          </p:cNvPr>
          <p:cNvSpPr/>
          <p:nvPr/>
        </p:nvSpPr>
        <p:spPr bwMode="gray">
          <a:xfrm>
            <a:off x="9816231" y="1631603"/>
            <a:ext cx="3115742" cy="420835"/>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2800" b="1" dirty="0" err="1">
                <a:solidFill>
                  <a:schemeClr val="bg1"/>
                </a:solidFill>
                <a:latin typeface="Calibri" panose="020F0502020204030204" pitchFamily="34" charset="0"/>
              </a:rPr>
              <a:t>Poslovna</a:t>
            </a:r>
            <a:r>
              <a:rPr lang="en-US" sz="2800" b="1" dirty="0">
                <a:solidFill>
                  <a:schemeClr val="bg1"/>
                </a:solidFill>
                <a:latin typeface="Calibri" panose="020F0502020204030204" pitchFamily="34" charset="0"/>
              </a:rPr>
              <a:t> </a:t>
            </a:r>
            <a:r>
              <a:rPr lang="en-US" sz="2800" b="1" dirty="0" err="1">
                <a:solidFill>
                  <a:schemeClr val="bg1"/>
                </a:solidFill>
                <a:latin typeface="Calibri" panose="020F0502020204030204" pitchFamily="34" charset="0"/>
              </a:rPr>
              <a:t>udru</a:t>
            </a:r>
            <a:r>
              <a:rPr lang="sr-Latn-RS" sz="2800" b="1" dirty="0">
                <a:solidFill>
                  <a:schemeClr val="bg1"/>
                </a:solidFill>
                <a:latin typeface="Calibri" panose="020F0502020204030204" pitchFamily="34" charset="0"/>
              </a:rPr>
              <a:t>ženja</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1477459249"/>
      </p:ext>
    </p:extLst>
  </p:cSld>
  <p:clrMapOvr>
    <a:masterClrMapping/>
  </p:clrMapOvr>
  <p:transition>
    <p:fade/>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hart 7">
            <a:extLst>
              <a:ext uri="{FF2B5EF4-FFF2-40B4-BE49-F238E27FC236}">
                <a16:creationId xmlns:a16="http://schemas.microsoft.com/office/drawing/2014/main" id="{532C29B5-F423-4AA8-AA13-7E203778EF7A}"/>
              </a:ext>
            </a:extLst>
          </p:cNvPr>
          <p:cNvGraphicFramePr/>
          <p:nvPr>
            <p:extLst>
              <p:ext uri="{D42A27DB-BD31-4B8C-83A1-F6EECF244321}">
                <p14:modId xmlns:p14="http://schemas.microsoft.com/office/powerpoint/2010/main" val="3381589066"/>
              </p:ext>
            </p:extLst>
          </p:nvPr>
        </p:nvGraphicFramePr>
        <p:xfrm>
          <a:off x="505143" y="2595369"/>
          <a:ext cx="12207886" cy="3384376"/>
        </p:xfrm>
        <a:graphic>
          <a:graphicData uri="http://schemas.openxmlformats.org/drawingml/2006/chart">
            <c:chart xmlns:c="http://schemas.openxmlformats.org/drawingml/2006/chart" xmlns:r="http://schemas.openxmlformats.org/officeDocument/2006/relationships" r:id="rId2"/>
          </a:graphicData>
        </a:graphic>
      </p:graphicFrame>
      <p:sp>
        <p:nvSpPr>
          <p:cNvPr id="16" name="Content Placeholder 13">
            <a:extLst>
              <a:ext uri="{FF2B5EF4-FFF2-40B4-BE49-F238E27FC236}">
                <a16:creationId xmlns:a16="http://schemas.microsoft.com/office/drawing/2014/main" id="{7FEFAFD6-AA24-4D66-B737-ED95CEBBCEDF}"/>
              </a:ext>
            </a:extLst>
          </p:cNvPr>
          <p:cNvSpPr txBox="1">
            <a:spLocks/>
          </p:cNvSpPr>
          <p:nvPr/>
        </p:nvSpPr>
        <p:spPr bwMode="gray">
          <a:xfrm>
            <a:off x="383183" y="6954723"/>
            <a:ext cx="5616624"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 Poslovna udruženja</a:t>
            </a:r>
            <a:endParaRPr lang="en-GB" sz="1600" i="1" dirty="0">
              <a:latin typeface="Calibri" panose="020F0502020204030204" pitchFamily="34" charset="0"/>
            </a:endParaRPr>
          </a:p>
        </p:txBody>
      </p:sp>
      <p:sp>
        <p:nvSpPr>
          <p:cNvPr id="6" name="Title 1">
            <a:extLst>
              <a:ext uri="{FF2B5EF4-FFF2-40B4-BE49-F238E27FC236}">
                <a16:creationId xmlns:a16="http://schemas.microsoft.com/office/drawing/2014/main" id="{C6A093AE-BB08-4A12-B323-00E7FDD83FFB}"/>
              </a:ext>
            </a:extLst>
          </p:cNvPr>
          <p:cNvSpPr txBox="1">
            <a:spLocks/>
          </p:cNvSpPr>
          <p:nvPr/>
        </p:nvSpPr>
        <p:spPr bwMode="gray">
          <a:xfrm>
            <a:off x="383183" y="368603"/>
            <a:ext cx="10916608" cy="598488"/>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Analiziranje očekivanih efekta predloženih izmena propisa na poslovanje</a:t>
            </a:r>
            <a:endParaRPr lang="en-US" sz="2400" dirty="0"/>
          </a:p>
        </p:txBody>
      </p:sp>
      <p:sp>
        <p:nvSpPr>
          <p:cNvPr id="9" name="Content Placeholder 13">
            <a:extLst>
              <a:ext uri="{FF2B5EF4-FFF2-40B4-BE49-F238E27FC236}">
                <a16:creationId xmlns:a16="http://schemas.microsoft.com/office/drawing/2014/main" id="{EE50C6B2-0213-4C01-AAE7-75BDE954E47F}"/>
              </a:ext>
            </a:extLst>
          </p:cNvPr>
          <p:cNvSpPr txBox="1">
            <a:spLocks/>
          </p:cNvSpPr>
          <p:nvPr/>
        </p:nvSpPr>
        <p:spPr bwMode="gray">
          <a:xfrm>
            <a:off x="383183" y="1167699"/>
            <a:ext cx="12133673"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Da li ste u poslednjih 12 meseci radili analize efekata predloženih izmena propisa?</a:t>
            </a:r>
          </a:p>
        </p:txBody>
      </p:sp>
      <p:sp>
        <p:nvSpPr>
          <p:cNvPr id="10" name="Rectangle: Rounded Corners 9">
            <a:extLst>
              <a:ext uri="{FF2B5EF4-FFF2-40B4-BE49-F238E27FC236}">
                <a16:creationId xmlns:a16="http://schemas.microsoft.com/office/drawing/2014/main" id="{99EAB2C8-58E7-4E11-A6A3-CC53F59E3FE5}"/>
              </a:ext>
            </a:extLst>
          </p:cNvPr>
          <p:cNvSpPr/>
          <p:nvPr/>
        </p:nvSpPr>
        <p:spPr bwMode="gray">
          <a:xfrm>
            <a:off x="9384183" y="1919635"/>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Privatni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361921351"/>
      </p:ext>
    </p:extLst>
  </p:cSld>
  <p:clrMapOvr>
    <a:masterClrMapping/>
  </p:clrMapOvr>
  <p:transition>
    <p:fade/>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991" y="404760"/>
            <a:ext cx="10013734" cy="536741"/>
          </a:xfrm>
        </p:spPr>
        <p:txBody>
          <a:bodyPr/>
          <a:lstStyle/>
          <a:p>
            <a:r>
              <a:rPr lang="sr-Latn-ME" sz="2400" dirty="0"/>
              <a:t>Analiza očekivanih efekta predloženih izmena propisa na poslovanje</a:t>
            </a:r>
            <a:endParaRPr lang="en-GB" sz="1800" dirty="0"/>
          </a:p>
        </p:txBody>
      </p:sp>
      <p:sp>
        <p:nvSpPr>
          <p:cNvPr id="9" name="Content Placeholder 13">
            <a:extLst>
              <a:ext uri="{FF2B5EF4-FFF2-40B4-BE49-F238E27FC236}">
                <a16:creationId xmlns:a16="http://schemas.microsoft.com/office/drawing/2014/main" id="{C666BF95-BFD6-4783-82F0-846D4B0D3E61}"/>
              </a:ext>
            </a:extLst>
          </p:cNvPr>
          <p:cNvSpPr txBox="1">
            <a:spLocks/>
          </p:cNvSpPr>
          <p:nvPr/>
        </p:nvSpPr>
        <p:spPr bwMode="gray">
          <a:xfrm>
            <a:off x="8232055" y="6658231"/>
            <a:ext cx="4608512" cy="609170"/>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6% ciljne populacije; privrednici koji su sproveli analizu u poslednjih 12 meseci</a:t>
            </a:r>
            <a:endParaRPr lang="en-GB" sz="1600" i="1" dirty="0">
              <a:latin typeface="Calibri" panose="020F0502020204030204" pitchFamily="34" charset="0"/>
            </a:endParaRPr>
          </a:p>
        </p:txBody>
      </p:sp>
      <p:graphicFrame>
        <p:nvGraphicFramePr>
          <p:cNvPr id="8" name="Chart 7">
            <a:extLst>
              <a:ext uri="{FF2B5EF4-FFF2-40B4-BE49-F238E27FC236}">
                <a16:creationId xmlns:a16="http://schemas.microsoft.com/office/drawing/2014/main" id="{532C29B5-F423-4AA8-AA13-7E203778EF7A}"/>
              </a:ext>
            </a:extLst>
          </p:cNvPr>
          <p:cNvGraphicFramePr/>
          <p:nvPr>
            <p:extLst>
              <p:ext uri="{D42A27DB-BD31-4B8C-83A1-F6EECF244321}">
                <p14:modId xmlns:p14="http://schemas.microsoft.com/office/powerpoint/2010/main" val="2767572901"/>
              </p:ext>
            </p:extLst>
          </p:nvPr>
        </p:nvGraphicFramePr>
        <p:xfrm>
          <a:off x="922244" y="1113720"/>
          <a:ext cx="12207886" cy="1586794"/>
        </p:xfrm>
        <a:graphic>
          <a:graphicData uri="http://schemas.openxmlformats.org/drawingml/2006/chart">
            <c:chart xmlns:c="http://schemas.openxmlformats.org/drawingml/2006/chart" xmlns:r="http://schemas.openxmlformats.org/officeDocument/2006/relationships" r:id="rId2"/>
          </a:graphicData>
        </a:graphic>
      </p:graphicFrame>
      <p:sp>
        <p:nvSpPr>
          <p:cNvPr id="14" name="Rectangle: Rounded Corners 13">
            <a:extLst>
              <a:ext uri="{FF2B5EF4-FFF2-40B4-BE49-F238E27FC236}">
                <a16:creationId xmlns:a16="http://schemas.microsoft.com/office/drawing/2014/main" id="{59D939BE-45FA-4CCC-8910-D8B4AF3C3CC6}"/>
              </a:ext>
            </a:extLst>
          </p:cNvPr>
          <p:cNvSpPr/>
          <p:nvPr/>
        </p:nvSpPr>
        <p:spPr bwMode="gray">
          <a:xfrm>
            <a:off x="635211" y="2757951"/>
            <a:ext cx="12205356" cy="455077"/>
          </a:xfrm>
          <a:prstGeom prst="roundRect">
            <a:avLst/>
          </a:prstGeom>
          <a:solidFill>
            <a:srgbClr val="1B3D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ME" sz="2000" b="1" dirty="0"/>
              <a:t>Kakav je bio ishod analize?</a:t>
            </a:r>
            <a:endParaRPr lang="en-US" sz="2000" dirty="0"/>
          </a:p>
        </p:txBody>
      </p:sp>
      <p:sp>
        <p:nvSpPr>
          <p:cNvPr id="17" name="Callout: Right Arrow 16">
            <a:extLst>
              <a:ext uri="{FF2B5EF4-FFF2-40B4-BE49-F238E27FC236}">
                <a16:creationId xmlns:a16="http://schemas.microsoft.com/office/drawing/2014/main" id="{F14FF8AC-0D48-4B9C-8AC6-5B8E64F4B0C0}"/>
              </a:ext>
            </a:extLst>
          </p:cNvPr>
          <p:cNvSpPr/>
          <p:nvPr/>
        </p:nvSpPr>
        <p:spPr>
          <a:xfrm rot="5400000">
            <a:off x="11958654" y="1735336"/>
            <a:ext cx="1199019" cy="731338"/>
          </a:xfrm>
          <a:prstGeom prst="rightArrowCallout">
            <a:avLst>
              <a:gd name="adj1" fmla="val 19857"/>
              <a:gd name="adj2" fmla="val 20527"/>
              <a:gd name="adj3" fmla="val 24048"/>
              <a:gd name="adj4" fmla="val 66187"/>
            </a:avLst>
          </a:prstGeom>
          <a:noFill/>
          <a:ln>
            <a:solidFill>
              <a:srgbClr val="005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hart 18">
            <a:extLst>
              <a:ext uri="{FF2B5EF4-FFF2-40B4-BE49-F238E27FC236}">
                <a16:creationId xmlns:a16="http://schemas.microsoft.com/office/drawing/2014/main" id="{E5FEA196-4580-43E3-8D45-129A82458E53}"/>
              </a:ext>
            </a:extLst>
          </p:cNvPr>
          <p:cNvGraphicFramePr/>
          <p:nvPr>
            <p:extLst>
              <p:ext uri="{D42A27DB-BD31-4B8C-83A1-F6EECF244321}">
                <p14:modId xmlns:p14="http://schemas.microsoft.com/office/powerpoint/2010/main" val="3967304903"/>
              </p:ext>
            </p:extLst>
          </p:nvPr>
        </p:nvGraphicFramePr>
        <p:xfrm>
          <a:off x="208404" y="3348583"/>
          <a:ext cx="12776179" cy="3174093"/>
        </p:xfrm>
        <a:graphic>
          <a:graphicData uri="http://schemas.openxmlformats.org/drawingml/2006/chart">
            <c:chart xmlns:c="http://schemas.openxmlformats.org/drawingml/2006/chart" xmlns:r="http://schemas.openxmlformats.org/officeDocument/2006/relationships" r:id="rId3"/>
          </a:graphicData>
        </a:graphic>
      </p:graphicFrame>
      <p:sp>
        <p:nvSpPr>
          <p:cNvPr id="20" name="Rectangle: Rounded Corners 19">
            <a:extLst>
              <a:ext uri="{FF2B5EF4-FFF2-40B4-BE49-F238E27FC236}">
                <a16:creationId xmlns:a16="http://schemas.microsoft.com/office/drawing/2014/main" id="{E0ED9F6E-1CE5-4370-A465-F3B49B7CD9F9}"/>
              </a:ext>
            </a:extLst>
          </p:cNvPr>
          <p:cNvSpPr/>
          <p:nvPr/>
        </p:nvSpPr>
        <p:spPr bwMode="gray">
          <a:xfrm>
            <a:off x="10824343" y="451564"/>
            <a:ext cx="2335343" cy="443132"/>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Privrednici</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0" name="Content Placeholder 13">
            <a:extLst>
              <a:ext uri="{FF2B5EF4-FFF2-40B4-BE49-F238E27FC236}">
                <a16:creationId xmlns:a16="http://schemas.microsoft.com/office/drawing/2014/main" id="{4F59CC3B-31F6-4DD8-A6D2-F3817E546418}"/>
              </a:ext>
            </a:extLst>
          </p:cNvPr>
          <p:cNvSpPr txBox="1">
            <a:spLocks/>
          </p:cNvSpPr>
          <p:nvPr/>
        </p:nvSpPr>
        <p:spPr bwMode="gray">
          <a:xfrm>
            <a:off x="383183" y="6954723"/>
            <a:ext cx="5616624"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Gornji gragikon - Baza: Ukupna ciljna populacija - Privrednici</a:t>
            </a:r>
            <a:endParaRPr lang="en-GB" sz="1600" i="1" dirty="0">
              <a:latin typeface="Calibri" panose="020F0502020204030204" pitchFamily="34" charset="0"/>
            </a:endParaRPr>
          </a:p>
        </p:txBody>
      </p:sp>
    </p:spTree>
    <p:extLst>
      <p:ext uri="{BB962C8B-B14F-4D97-AF65-F5344CB8AC3E}">
        <p14:creationId xmlns:p14="http://schemas.microsoft.com/office/powerpoint/2010/main" val="1636456537"/>
      </p:ext>
    </p:extLst>
  </p:cSld>
  <p:clrMapOvr>
    <a:masterClrMapping/>
  </p:clrMapOvr>
  <p:transition>
    <p:fade/>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57991" y="404760"/>
            <a:ext cx="10013734" cy="536741"/>
          </a:xfrm>
        </p:spPr>
        <p:txBody>
          <a:bodyPr/>
          <a:lstStyle/>
          <a:p>
            <a:r>
              <a:rPr lang="sr-Latn-ME" sz="2400" dirty="0"/>
              <a:t>Analiza očekivanih efekta predloženih izmena propisa na poslovanje</a:t>
            </a:r>
            <a:endParaRPr lang="en-GB" sz="1800" dirty="0"/>
          </a:p>
        </p:txBody>
      </p:sp>
      <p:sp>
        <p:nvSpPr>
          <p:cNvPr id="9" name="Content Placeholder 13">
            <a:extLst>
              <a:ext uri="{FF2B5EF4-FFF2-40B4-BE49-F238E27FC236}">
                <a16:creationId xmlns:a16="http://schemas.microsoft.com/office/drawing/2014/main" id="{C666BF95-BFD6-4783-82F0-846D4B0D3E61}"/>
              </a:ext>
            </a:extLst>
          </p:cNvPr>
          <p:cNvSpPr txBox="1">
            <a:spLocks/>
          </p:cNvSpPr>
          <p:nvPr/>
        </p:nvSpPr>
        <p:spPr bwMode="gray">
          <a:xfrm>
            <a:off x="383183" y="6771409"/>
            <a:ext cx="5976664" cy="4959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Udruženja koja su sprovela analizu u poslednjih 12 meseci</a:t>
            </a:r>
            <a:endParaRPr lang="en-GB" sz="1600" i="1" dirty="0">
              <a:latin typeface="Calibri" panose="020F0502020204030204" pitchFamily="34" charset="0"/>
            </a:endParaRPr>
          </a:p>
        </p:txBody>
      </p:sp>
      <p:graphicFrame>
        <p:nvGraphicFramePr>
          <p:cNvPr id="8" name="Chart 7">
            <a:extLst>
              <a:ext uri="{FF2B5EF4-FFF2-40B4-BE49-F238E27FC236}">
                <a16:creationId xmlns:a16="http://schemas.microsoft.com/office/drawing/2014/main" id="{532C29B5-F423-4AA8-AA13-7E203778EF7A}"/>
              </a:ext>
            </a:extLst>
          </p:cNvPr>
          <p:cNvGraphicFramePr/>
          <p:nvPr>
            <p:extLst>
              <p:ext uri="{D42A27DB-BD31-4B8C-83A1-F6EECF244321}">
                <p14:modId xmlns:p14="http://schemas.microsoft.com/office/powerpoint/2010/main" val="773636952"/>
              </p:ext>
            </p:extLst>
          </p:nvPr>
        </p:nvGraphicFramePr>
        <p:xfrm>
          <a:off x="488665" y="1153498"/>
          <a:ext cx="12207886" cy="158679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3" name="Chart 12">
            <a:extLst>
              <a:ext uri="{FF2B5EF4-FFF2-40B4-BE49-F238E27FC236}">
                <a16:creationId xmlns:a16="http://schemas.microsoft.com/office/drawing/2014/main" id="{5DDB555D-94DC-4FFE-9439-D790B8AD4360}"/>
              </a:ext>
            </a:extLst>
          </p:cNvPr>
          <p:cNvGraphicFramePr/>
          <p:nvPr>
            <p:extLst>
              <p:ext uri="{D42A27DB-BD31-4B8C-83A1-F6EECF244321}">
                <p14:modId xmlns:p14="http://schemas.microsoft.com/office/powerpoint/2010/main" val="812850543"/>
              </p:ext>
            </p:extLst>
          </p:nvPr>
        </p:nvGraphicFramePr>
        <p:xfrm>
          <a:off x="5783784" y="3346142"/>
          <a:ext cx="7344816" cy="3174093"/>
        </p:xfrm>
        <a:graphic>
          <a:graphicData uri="http://schemas.openxmlformats.org/drawingml/2006/chart">
            <c:chart xmlns:c="http://schemas.openxmlformats.org/drawingml/2006/chart" xmlns:r="http://schemas.openxmlformats.org/officeDocument/2006/relationships" r:id="rId3"/>
          </a:graphicData>
        </a:graphic>
      </p:graphicFrame>
      <p:sp>
        <p:nvSpPr>
          <p:cNvPr id="14" name="Rectangle: Rounded Corners 13">
            <a:extLst>
              <a:ext uri="{FF2B5EF4-FFF2-40B4-BE49-F238E27FC236}">
                <a16:creationId xmlns:a16="http://schemas.microsoft.com/office/drawing/2014/main" id="{59D939BE-45FA-4CCC-8910-D8B4AF3C3CC6}"/>
              </a:ext>
            </a:extLst>
          </p:cNvPr>
          <p:cNvSpPr/>
          <p:nvPr/>
        </p:nvSpPr>
        <p:spPr bwMode="gray">
          <a:xfrm>
            <a:off x="635211" y="2757951"/>
            <a:ext cx="4320480" cy="455077"/>
          </a:xfrm>
          <a:prstGeom prst="roundRect">
            <a:avLst/>
          </a:prstGeom>
          <a:solidFill>
            <a:srgbClr val="1B3D4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ME" sz="2000" b="1" dirty="0"/>
              <a:t>Kakav je bio ishod analize?</a:t>
            </a:r>
            <a:endParaRPr lang="en-US" sz="2000" dirty="0"/>
          </a:p>
        </p:txBody>
      </p:sp>
      <p:sp>
        <p:nvSpPr>
          <p:cNvPr id="15" name="Rectangle: Rounded Corners 14">
            <a:extLst>
              <a:ext uri="{FF2B5EF4-FFF2-40B4-BE49-F238E27FC236}">
                <a16:creationId xmlns:a16="http://schemas.microsoft.com/office/drawing/2014/main" id="{1F9CA824-C5EC-4923-A59B-444EBFCD6657}"/>
              </a:ext>
            </a:extLst>
          </p:cNvPr>
          <p:cNvSpPr/>
          <p:nvPr/>
        </p:nvSpPr>
        <p:spPr bwMode="gray">
          <a:xfrm>
            <a:off x="6992538" y="2762209"/>
            <a:ext cx="5559997" cy="446817"/>
          </a:xfrm>
          <a:prstGeom prst="round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pl-PL" b="1" dirty="0"/>
              <a:t>Zbog čega niste sproveli analizu?</a:t>
            </a:r>
            <a:endParaRPr lang="en-US" dirty="0"/>
          </a:p>
        </p:txBody>
      </p:sp>
      <p:sp>
        <p:nvSpPr>
          <p:cNvPr id="16" name="Callout: Right Arrow 15">
            <a:extLst>
              <a:ext uri="{FF2B5EF4-FFF2-40B4-BE49-F238E27FC236}">
                <a16:creationId xmlns:a16="http://schemas.microsoft.com/office/drawing/2014/main" id="{D1DC2FE4-A29C-42EE-87E6-0D277CC9BAD5}"/>
              </a:ext>
            </a:extLst>
          </p:cNvPr>
          <p:cNvSpPr/>
          <p:nvPr/>
        </p:nvSpPr>
        <p:spPr>
          <a:xfrm rot="5400000">
            <a:off x="7326509" y="-2453502"/>
            <a:ext cx="1199019" cy="9109009"/>
          </a:xfrm>
          <a:prstGeom prst="rightArrowCallout">
            <a:avLst>
              <a:gd name="adj1" fmla="val 17709"/>
              <a:gd name="adj2" fmla="val 19453"/>
              <a:gd name="adj3" fmla="val 25122"/>
              <a:gd name="adj4" fmla="val 67261"/>
            </a:avLst>
          </a:prstGeom>
          <a:no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Content Placeholder 13">
            <a:extLst>
              <a:ext uri="{FF2B5EF4-FFF2-40B4-BE49-F238E27FC236}">
                <a16:creationId xmlns:a16="http://schemas.microsoft.com/office/drawing/2014/main" id="{F9330B9E-45A3-4685-A347-290B3243E653}"/>
              </a:ext>
            </a:extLst>
          </p:cNvPr>
          <p:cNvSpPr txBox="1">
            <a:spLocks/>
          </p:cNvSpPr>
          <p:nvPr/>
        </p:nvSpPr>
        <p:spPr bwMode="gray">
          <a:xfrm>
            <a:off x="7174328" y="6771409"/>
            <a:ext cx="5760641" cy="478333"/>
          </a:xfrm>
          <a:prstGeom prst="rect">
            <a:avLst/>
          </a:prstGeom>
          <a:solidFill>
            <a:schemeClr val="bg1">
              <a:lumMod val="85000"/>
            </a:schemeClr>
          </a:solidFill>
        </p:spPr>
        <p:txBody>
          <a:bodyPr vert="horz" lIns="90000" tIns="0" rIns="90000" bIns="0" rtlCol="0" anchor="ctr">
            <a:no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Udruženja koja nisu sprovodila analize u poslednjih 12 meseci</a:t>
            </a:r>
            <a:endParaRPr lang="en-GB" sz="1600" i="1" dirty="0">
              <a:latin typeface="Calibri" panose="020F0502020204030204" pitchFamily="34" charset="0"/>
            </a:endParaRPr>
          </a:p>
        </p:txBody>
      </p:sp>
      <p:sp>
        <p:nvSpPr>
          <p:cNvPr id="17" name="Callout: Right Arrow 16">
            <a:extLst>
              <a:ext uri="{FF2B5EF4-FFF2-40B4-BE49-F238E27FC236}">
                <a16:creationId xmlns:a16="http://schemas.microsoft.com/office/drawing/2014/main" id="{F14FF8AC-0D48-4B9C-8AC6-5B8E64F4B0C0}"/>
              </a:ext>
            </a:extLst>
          </p:cNvPr>
          <p:cNvSpPr/>
          <p:nvPr/>
        </p:nvSpPr>
        <p:spPr>
          <a:xfrm rot="5400000">
            <a:off x="1313843" y="822862"/>
            <a:ext cx="1199019" cy="2556284"/>
          </a:xfrm>
          <a:prstGeom prst="rightArrowCallout">
            <a:avLst>
              <a:gd name="adj1" fmla="val 19857"/>
              <a:gd name="adj2" fmla="val 20527"/>
              <a:gd name="adj3" fmla="val 24048"/>
              <a:gd name="adj4" fmla="val 66187"/>
            </a:avLst>
          </a:prstGeom>
          <a:noFill/>
          <a:ln>
            <a:solidFill>
              <a:srgbClr val="0052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19" name="Chart 18">
            <a:extLst>
              <a:ext uri="{FF2B5EF4-FFF2-40B4-BE49-F238E27FC236}">
                <a16:creationId xmlns:a16="http://schemas.microsoft.com/office/drawing/2014/main" id="{E5FEA196-4580-43E3-8D45-129A82458E53}"/>
              </a:ext>
            </a:extLst>
          </p:cNvPr>
          <p:cNvGraphicFramePr/>
          <p:nvPr>
            <p:extLst>
              <p:ext uri="{D42A27DB-BD31-4B8C-83A1-F6EECF244321}">
                <p14:modId xmlns:p14="http://schemas.microsoft.com/office/powerpoint/2010/main" val="251722176"/>
              </p:ext>
            </p:extLst>
          </p:nvPr>
        </p:nvGraphicFramePr>
        <p:xfrm>
          <a:off x="208404" y="3348583"/>
          <a:ext cx="6367467" cy="3174093"/>
        </p:xfrm>
        <a:graphic>
          <a:graphicData uri="http://schemas.openxmlformats.org/drawingml/2006/chart">
            <c:chart xmlns:c="http://schemas.openxmlformats.org/drawingml/2006/chart" xmlns:r="http://schemas.openxmlformats.org/officeDocument/2006/relationships" r:id="rId4"/>
          </a:graphicData>
        </a:graphic>
      </p:graphicFrame>
      <p:sp>
        <p:nvSpPr>
          <p:cNvPr id="20" name="Rectangle: Rounded Corners 19">
            <a:extLst>
              <a:ext uri="{FF2B5EF4-FFF2-40B4-BE49-F238E27FC236}">
                <a16:creationId xmlns:a16="http://schemas.microsoft.com/office/drawing/2014/main" id="{E0ED9F6E-1CE5-4370-A465-F3B49B7CD9F9}"/>
              </a:ext>
            </a:extLst>
          </p:cNvPr>
          <p:cNvSpPr/>
          <p:nvPr/>
        </p:nvSpPr>
        <p:spPr bwMode="gray">
          <a:xfrm>
            <a:off x="10824343" y="451564"/>
            <a:ext cx="2335343" cy="443132"/>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Poslovna udruženja</a:t>
            </a:r>
            <a:endParaRPr kumimoji="0" lang="en-US" sz="20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67106083"/>
      </p:ext>
    </p:extLst>
  </p:cSld>
  <p:clrMapOvr>
    <a:masterClrMapping/>
  </p:clrMapOvr>
  <p:transition>
    <p:fade/>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407976" y="384399"/>
            <a:ext cx="4117248" cy="548346"/>
          </a:xfrm>
        </p:spPr>
        <p:txBody>
          <a:bodyPr/>
          <a:lstStyle/>
          <a:p>
            <a:r>
              <a:rPr lang="sr-Latn-ME" sz="2800" dirty="0"/>
              <a:t>Analiza efekata propisa</a:t>
            </a:r>
            <a:endParaRPr lang="en-GB" sz="2000" dirty="0"/>
          </a:p>
        </p:txBody>
      </p:sp>
      <p:graphicFrame>
        <p:nvGraphicFramePr>
          <p:cNvPr id="8" name="Chart 7">
            <a:extLst>
              <a:ext uri="{FF2B5EF4-FFF2-40B4-BE49-F238E27FC236}">
                <a16:creationId xmlns:a16="http://schemas.microsoft.com/office/drawing/2014/main" id="{532C29B5-F423-4AA8-AA13-7E203778EF7A}"/>
              </a:ext>
            </a:extLst>
          </p:cNvPr>
          <p:cNvGraphicFramePr/>
          <p:nvPr>
            <p:extLst>
              <p:ext uri="{D42A27DB-BD31-4B8C-83A1-F6EECF244321}">
                <p14:modId xmlns:p14="http://schemas.microsoft.com/office/powerpoint/2010/main" val="2627893155"/>
              </p:ext>
            </p:extLst>
          </p:nvPr>
        </p:nvGraphicFramePr>
        <p:xfrm>
          <a:off x="3427468" y="1620391"/>
          <a:ext cx="9228017" cy="5472609"/>
        </p:xfrm>
        <a:graphic>
          <a:graphicData uri="http://schemas.openxmlformats.org/drawingml/2006/chart">
            <c:chart xmlns:c="http://schemas.openxmlformats.org/drawingml/2006/chart" xmlns:r="http://schemas.openxmlformats.org/officeDocument/2006/relationships" r:id="rId2"/>
          </a:graphicData>
        </a:graphic>
      </p:graphicFrame>
      <p:sp>
        <p:nvSpPr>
          <p:cNvPr id="20" name="Rectangle 19">
            <a:extLst>
              <a:ext uri="{FF2B5EF4-FFF2-40B4-BE49-F238E27FC236}">
                <a16:creationId xmlns:a16="http://schemas.microsoft.com/office/drawing/2014/main" id="{9EE3C1ED-5A1B-4399-99A0-798775CA9665}"/>
              </a:ext>
            </a:extLst>
          </p:cNvPr>
          <p:cNvSpPr/>
          <p:nvPr/>
        </p:nvSpPr>
        <p:spPr>
          <a:xfrm>
            <a:off x="1050677" y="2258574"/>
            <a:ext cx="2900691" cy="1015663"/>
          </a:xfrm>
          <a:prstGeom prst="rect">
            <a:avLst/>
          </a:prstGeom>
          <a:solidFill>
            <a:schemeClr val="accent4">
              <a:lumMod val="40000"/>
              <a:lumOff val="60000"/>
            </a:schemeClr>
          </a:solidFill>
        </p:spPr>
        <p:txBody>
          <a:bodyPr wrap="square">
            <a:spAutoFit/>
          </a:bodyPr>
          <a:lstStyle/>
          <a:p>
            <a:pPr algn="ctr"/>
            <a:r>
              <a:rPr lang="sr-Latn-RS" sz="2000" b="1" dirty="0">
                <a:latin typeface="Calibri" panose="020F0502020204030204" pitchFamily="34" charset="0"/>
                <a:ea typeface="Calibri" panose="020F0502020204030204" pitchFamily="34" charset="0"/>
                <a:cs typeface="Times New Roman" panose="02020603050405020304" pitchFamily="18" charset="0"/>
              </a:rPr>
              <a:t>VIDELI/ČITALI ANALIZU EFEKATA PROPISA KOJU JE IZRADILA DRŽAVA</a:t>
            </a:r>
            <a:endParaRPr lang="en-US" sz="2000" b="1" dirty="0"/>
          </a:p>
        </p:txBody>
      </p:sp>
      <p:cxnSp>
        <p:nvCxnSpPr>
          <p:cNvPr id="21" name="Straight Connector 20">
            <a:extLst>
              <a:ext uri="{FF2B5EF4-FFF2-40B4-BE49-F238E27FC236}">
                <a16:creationId xmlns:a16="http://schemas.microsoft.com/office/drawing/2014/main" id="{485981E0-2235-4633-8A70-F3B352DECCEF}"/>
              </a:ext>
            </a:extLst>
          </p:cNvPr>
          <p:cNvCxnSpPr>
            <a:cxnSpLocks/>
          </p:cNvCxnSpPr>
          <p:nvPr/>
        </p:nvCxnSpPr>
        <p:spPr>
          <a:xfrm>
            <a:off x="431558" y="3584933"/>
            <a:ext cx="12644982"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Lst>
        </p:spPr>
      </p:cxnSp>
      <p:sp>
        <p:nvSpPr>
          <p:cNvPr id="22" name="Rectangle 21">
            <a:extLst>
              <a:ext uri="{FF2B5EF4-FFF2-40B4-BE49-F238E27FC236}">
                <a16:creationId xmlns:a16="http://schemas.microsoft.com/office/drawing/2014/main" id="{F5373596-1ED9-4F39-B31F-5737E2E0997C}"/>
              </a:ext>
            </a:extLst>
          </p:cNvPr>
          <p:cNvSpPr/>
          <p:nvPr/>
        </p:nvSpPr>
        <p:spPr>
          <a:xfrm>
            <a:off x="1042509" y="4094709"/>
            <a:ext cx="2900691" cy="707886"/>
          </a:xfrm>
          <a:prstGeom prst="rect">
            <a:avLst/>
          </a:prstGeom>
          <a:solidFill>
            <a:schemeClr val="accent4">
              <a:lumMod val="40000"/>
              <a:lumOff val="60000"/>
            </a:schemeClr>
          </a:solidFill>
        </p:spPr>
        <p:txBody>
          <a:bodyPr wrap="square">
            <a:spAutoFit/>
          </a:bodyPr>
          <a:lstStyle/>
          <a:p>
            <a:pPr algn="ctr"/>
            <a:r>
              <a:rPr lang="sr-Latn-RS" sz="2000" b="1" dirty="0">
                <a:latin typeface="Calibri" panose="020F0502020204030204" pitchFamily="34" charset="0"/>
                <a:cs typeface="Times New Roman" panose="02020603050405020304" pitchFamily="18" charset="0"/>
              </a:rPr>
              <a:t>VOLELI BI DA OVE ANALIZE BUDU JAVNE</a:t>
            </a:r>
            <a:endParaRPr lang="en-US" sz="2000" b="1" dirty="0">
              <a:latin typeface="Calibri" panose="020F0502020204030204" pitchFamily="34" charset="0"/>
              <a:cs typeface="Times New Roman" panose="02020603050405020304" pitchFamily="18" charset="0"/>
            </a:endParaRPr>
          </a:p>
        </p:txBody>
      </p:sp>
      <p:cxnSp>
        <p:nvCxnSpPr>
          <p:cNvPr id="23" name="Straight Connector 22">
            <a:extLst>
              <a:ext uri="{FF2B5EF4-FFF2-40B4-BE49-F238E27FC236}">
                <a16:creationId xmlns:a16="http://schemas.microsoft.com/office/drawing/2014/main" id="{772B809E-729A-4022-A50C-591C29CE8AF8}"/>
              </a:ext>
            </a:extLst>
          </p:cNvPr>
          <p:cNvCxnSpPr>
            <a:cxnSpLocks/>
          </p:cNvCxnSpPr>
          <p:nvPr/>
        </p:nvCxnSpPr>
        <p:spPr>
          <a:xfrm>
            <a:off x="403132" y="5313125"/>
            <a:ext cx="12644982" cy="0"/>
          </a:xfrm>
          <a:prstGeom prst="line">
            <a:avLst/>
          </a:prstGeom>
          <a:noFill/>
          <a:ln w="15875">
            <a:solidFill>
              <a:schemeClr val="bg2"/>
            </a:solidFill>
            <a:round/>
            <a:headEnd/>
            <a:tailEnd/>
          </a:ln>
          <a:effectLst/>
          <a:extLst>
            <a:ext uri="{909E8E84-426E-40DD-AFC4-6F175D3DCCD1}">
              <a14:hiddenFill xmlns:a14="http://schemas.microsoft.com/office/drawing/2010/main">
                <a:noFill/>
              </a14:hiddenFill>
            </a:ext>
          </a:extLst>
        </p:spPr>
      </p:cxnSp>
      <p:sp>
        <p:nvSpPr>
          <p:cNvPr id="24" name="Rectangle 23">
            <a:extLst>
              <a:ext uri="{FF2B5EF4-FFF2-40B4-BE49-F238E27FC236}">
                <a16:creationId xmlns:a16="http://schemas.microsoft.com/office/drawing/2014/main" id="{2A8720C8-8F07-49E4-9E37-00BBDA7F1484}"/>
              </a:ext>
            </a:extLst>
          </p:cNvPr>
          <p:cNvSpPr/>
          <p:nvPr/>
        </p:nvSpPr>
        <p:spPr>
          <a:xfrm>
            <a:off x="775755" y="5481528"/>
            <a:ext cx="3434200" cy="1323439"/>
          </a:xfrm>
          <a:prstGeom prst="rect">
            <a:avLst/>
          </a:prstGeom>
          <a:solidFill>
            <a:schemeClr val="accent4">
              <a:lumMod val="40000"/>
              <a:lumOff val="60000"/>
            </a:schemeClr>
          </a:solidFill>
        </p:spPr>
        <p:txBody>
          <a:bodyPr wrap="square">
            <a:spAutoFit/>
          </a:bodyPr>
          <a:lstStyle/>
          <a:p>
            <a:pPr algn="ctr"/>
            <a:r>
              <a:rPr lang="en-US" sz="2000" b="1" dirty="0">
                <a:latin typeface="Calibri" panose="020F0502020204030204" pitchFamily="34" charset="0"/>
                <a:cs typeface="Times New Roman" panose="02020603050405020304" pitchFamily="18" charset="0"/>
              </a:rPr>
              <a:t>POMOGLI </a:t>
            </a:r>
            <a:r>
              <a:rPr lang="sr-Latn-RS" sz="2000" b="1" dirty="0">
                <a:latin typeface="Calibri" panose="020F0502020204030204" pitchFamily="34" charset="0"/>
                <a:cs typeface="Times New Roman" panose="02020603050405020304" pitchFamily="18" charset="0"/>
              </a:rPr>
              <a:t>BI </a:t>
            </a:r>
            <a:r>
              <a:rPr lang="en-US" sz="2000" b="1" dirty="0">
                <a:latin typeface="Calibri" panose="020F0502020204030204" pitchFamily="34" charset="0"/>
                <a:cs typeface="Times New Roman" panose="02020603050405020304" pitchFamily="18" charset="0"/>
              </a:rPr>
              <a:t>DRŽAVNIM INSTITUCIJAMA PRI IZRADI ANALIZE EFEKATA PROPISA IZ </a:t>
            </a:r>
            <a:r>
              <a:rPr lang="sr-Latn-RS" sz="2000" b="1" dirty="0">
                <a:latin typeface="Calibri" panose="020F0502020204030204" pitchFamily="34" charset="0"/>
                <a:cs typeface="Times New Roman" panose="02020603050405020304" pitchFamily="18" charset="0"/>
              </a:rPr>
              <a:t>NJIHOVE</a:t>
            </a:r>
            <a:r>
              <a:rPr lang="en-US" sz="2000" b="1" dirty="0">
                <a:latin typeface="Calibri" panose="020F0502020204030204" pitchFamily="34" charset="0"/>
                <a:cs typeface="Times New Roman" panose="02020603050405020304" pitchFamily="18" charset="0"/>
              </a:rPr>
              <a:t> OBLASTI</a:t>
            </a:r>
          </a:p>
        </p:txBody>
      </p:sp>
      <p:sp>
        <p:nvSpPr>
          <p:cNvPr id="25" name="Content Placeholder 13">
            <a:extLst>
              <a:ext uri="{FF2B5EF4-FFF2-40B4-BE49-F238E27FC236}">
                <a16:creationId xmlns:a16="http://schemas.microsoft.com/office/drawing/2014/main" id="{8CDC1D0A-B468-45D0-9063-39B9682800AE}"/>
              </a:ext>
            </a:extLst>
          </p:cNvPr>
          <p:cNvSpPr txBox="1">
            <a:spLocks/>
          </p:cNvSpPr>
          <p:nvPr/>
        </p:nvSpPr>
        <p:spPr bwMode="gray">
          <a:xfrm>
            <a:off x="431558" y="1110863"/>
            <a:ext cx="12146817" cy="563026"/>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en-GB" sz="1600" dirty="0">
                <a:solidFill>
                  <a:srgbClr val="222223"/>
                </a:solidFill>
                <a:latin typeface="Calibri" panose="020F0502020204030204" pitchFamily="34" charset="0"/>
              </a:rPr>
              <a:t>Da li </a:t>
            </a:r>
            <a:r>
              <a:rPr lang="en-GB" sz="1600" dirty="0" err="1">
                <a:solidFill>
                  <a:srgbClr val="222223"/>
                </a:solidFill>
                <a:latin typeface="Calibri" panose="020F0502020204030204" pitchFamily="34" charset="0"/>
              </a:rPr>
              <a:t>ste</a:t>
            </a:r>
            <a:r>
              <a:rPr lang="en-GB" sz="1600" dirty="0">
                <a:solidFill>
                  <a:srgbClr val="222223"/>
                </a:solidFill>
                <a:latin typeface="Calibri" panose="020F0502020204030204" pitchFamily="34" charset="0"/>
              </a:rPr>
              <a:t> </a:t>
            </a:r>
            <a:r>
              <a:rPr lang="en-GB" sz="1600" dirty="0" err="1">
                <a:solidFill>
                  <a:srgbClr val="222223"/>
                </a:solidFill>
                <a:latin typeface="Calibri" panose="020F0502020204030204" pitchFamily="34" charset="0"/>
              </a:rPr>
              <a:t>nekada</a:t>
            </a:r>
            <a:r>
              <a:rPr lang="en-GB" sz="1600" dirty="0">
                <a:solidFill>
                  <a:srgbClr val="222223"/>
                </a:solidFill>
                <a:latin typeface="Calibri" panose="020F0502020204030204" pitchFamily="34" charset="0"/>
              </a:rPr>
              <a:t> </a:t>
            </a:r>
            <a:r>
              <a:rPr lang="en-GB" sz="1600" dirty="0" err="1">
                <a:solidFill>
                  <a:srgbClr val="222223"/>
                </a:solidFill>
                <a:latin typeface="Calibri" panose="020F0502020204030204" pitchFamily="34" charset="0"/>
              </a:rPr>
              <a:t>videli</a:t>
            </a:r>
            <a:r>
              <a:rPr lang="en-GB" sz="1600" dirty="0">
                <a:solidFill>
                  <a:srgbClr val="222223"/>
                </a:solidFill>
                <a:latin typeface="Calibri" panose="020F0502020204030204" pitchFamily="34" charset="0"/>
              </a:rPr>
              <a:t>/</a:t>
            </a:r>
            <a:r>
              <a:rPr lang="en-GB" sz="1600" dirty="0" err="1">
                <a:solidFill>
                  <a:srgbClr val="222223"/>
                </a:solidFill>
                <a:latin typeface="Calibri" panose="020F0502020204030204" pitchFamily="34" charset="0"/>
              </a:rPr>
              <a:t>čitali</a:t>
            </a:r>
            <a:r>
              <a:rPr lang="en-GB" sz="1600" dirty="0">
                <a:solidFill>
                  <a:srgbClr val="222223"/>
                </a:solidFill>
                <a:latin typeface="Calibri" panose="020F0502020204030204" pitchFamily="34" charset="0"/>
              </a:rPr>
              <a:t> </a:t>
            </a:r>
            <a:r>
              <a:rPr lang="en-GB" sz="1600" dirty="0" err="1">
                <a:solidFill>
                  <a:srgbClr val="222223"/>
                </a:solidFill>
                <a:latin typeface="Calibri" panose="020F0502020204030204" pitchFamily="34" charset="0"/>
              </a:rPr>
              <a:t>analizu</a:t>
            </a:r>
            <a:r>
              <a:rPr lang="en-GB" sz="1600" dirty="0">
                <a:solidFill>
                  <a:srgbClr val="222223"/>
                </a:solidFill>
                <a:latin typeface="Calibri" panose="020F0502020204030204" pitchFamily="34" charset="0"/>
              </a:rPr>
              <a:t> </a:t>
            </a:r>
            <a:r>
              <a:rPr lang="en-GB" sz="1600" dirty="0" err="1">
                <a:solidFill>
                  <a:srgbClr val="222223"/>
                </a:solidFill>
                <a:latin typeface="Calibri" panose="020F0502020204030204" pitchFamily="34" charset="0"/>
              </a:rPr>
              <a:t>efekata</a:t>
            </a:r>
            <a:r>
              <a:rPr lang="en-GB" sz="1600" dirty="0">
                <a:solidFill>
                  <a:srgbClr val="222223"/>
                </a:solidFill>
                <a:latin typeface="Calibri" panose="020F0502020204030204" pitchFamily="34" charset="0"/>
              </a:rPr>
              <a:t> </a:t>
            </a:r>
            <a:r>
              <a:rPr lang="en-GB" sz="1600" dirty="0" err="1">
                <a:solidFill>
                  <a:srgbClr val="222223"/>
                </a:solidFill>
                <a:latin typeface="Calibri" panose="020F0502020204030204" pitchFamily="34" charset="0"/>
              </a:rPr>
              <a:t>propisa</a:t>
            </a:r>
            <a:r>
              <a:rPr lang="en-GB" sz="1600" dirty="0">
                <a:solidFill>
                  <a:srgbClr val="222223"/>
                </a:solidFill>
                <a:latin typeface="Calibri" panose="020F0502020204030204" pitchFamily="34" charset="0"/>
              </a:rPr>
              <a:t> </a:t>
            </a:r>
            <a:r>
              <a:rPr lang="en-GB" sz="1600" dirty="0" err="1">
                <a:solidFill>
                  <a:srgbClr val="222223"/>
                </a:solidFill>
                <a:latin typeface="Calibri" panose="020F0502020204030204" pitchFamily="34" charset="0"/>
              </a:rPr>
              <a:t>koju</a:t>
            </a:r>
            <a:r>
              <a:rPr lang="en-GB" sz="1600" dirty="0">
                <a:solidFill>
                  <a:srgbClr val="222223"/>
                </a:solidFill>
                <a:latin typeface="Calibri" panose="020F0502020204030204" pitchFamily="34" charset="0"/>
              </a:rPr>
              <a:t> </a:t>
            </a:r>
            <a:r>
              <a:rPr lang="en-GB" sz="1600" dirty="0" err="1">
                <a:solidFill>
                  <a:srgbClr val="222223"/>
                </a:solidFill>
                <a:latin typeface="Calibri" panose="020F0502020204030204" pitchFamily="34" charset="0"/>
              </a:rPr>
              <a:t>je</a:t>
            </a:r>
            <a:r>
              <a:rPr lang="en-GB" sz="1600" dirty="0">
                <a:solidFill>
                  <a:srgbClr val="222223"/>
                </a:solidFill>
                <a:latin typeface="Calibri" panose="020F0502020204030204" pitchFamily="34" charset="0"/>
              </a:rPr>
              <a:t> </a:t>
            </a:r>
            <a:r>
              <a:rPr lang="en-GB" sz="1600" dirty="0" err="1">
                <a:solidFill>
                  <a:srgbClr val="222223"/>
                </a:solidFill>
                <a:latin typeface="Calibri" panose="020F0502020204030204" pitchFamily="34" charset="0"/>
              </a:rPr>
              <a:t>država</a:t>
            </a:r>
            <a:r>
              <a:rPr lang="en-GB" sz="1600" dirty="0">
                <a:solidFill>
                  <a:srgbClr val="222223"/>
                </a:solidFill>
                <a:latin typeface="Calibri" panose="020F0502020204030204" pitchFamily="34" charset="0"/>
              </a:rPr>
              <a:t> </a:t>
            </a:r>
            <a:r>
              <a:rPr lang="en-GB" sz="1600" dirty="0" err="1">
                <a:solidFill>
                  <a:srgbClr val="222223"/>
                </a:solidFill>
                <a:latin typeface="Calibri" panose="020F0502020204030204" pitchFamily="34" charset="0"/>
              </a:rPr>
              <a:t>izradila</a:t>
            </a:r>
            <a:r>
              <a:rPr lang="en-GB" sz="1600" dirty="0">
                <a:solidFill>
                  <a:srgbClr val="222223"/>
                </a:solidFill>
                <a:latin typeface="Calibri" panose="020F0502020204030204" pitchFamily="34" charset="0"/>
              </a:rPr>
              <a:t>?</a:t>
            </a:r>
            <a:r>
              <a:rPr lang="sr-Latn-RS" sz="1600" dirty="0">
                <a:solidFill>
                  <a:srgbClr val="222223"/>
                </a:solidFill>
                <a:latin typeface="Calibri" panose="020F0502020204030204" pitchFamily="34" charset="0"/>
              </a:rPr>
              <a:t> / </a:t>
            </a:r>
            <a:r>
              <a:rPr lang="it-IT" sz="1600" dirty="0">
                <a:solidFill>
                  <a:srgbClr val="222223"/>
                </a:solidFill>
                <a:latin typeface="Calibri" panose="020F0502020204030204" pitchFamily="34" charset="0"/>
              </a:rPr>
              <a:t>Da li biste voleli da ove analize budu javne?</a:t>
            </a:r>
            <a:r>
              <a:rPr lang="sr-Latn-RS" sz="1600" dirty="0">
                <a:solidFill>
                  <a:srgbClr val="222223"/>
                </a:solidFill>
                <a:latin typeface="Calibri" panose="020F0502020204030204" pitchFamily="34" charset="0"/>
              </a:rPr>
              <a:t> / Da li biste pomogli državnim institucijama pri izradi analize efekata propisa iz Vaše oblasti?</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12" name="Content Placeholder 13">
            <a:extLst>
              <a:ext uri="{FF2B5EF4-FFF2-40B4-BE49-F238E27FC236}">
                <a16:creationId xmlns:a16="http://schemas.microsoft.com/office/drawing/2014/main" id="{BC327BBD-505B-4865-8604-861B32AE8CA4}"/>
              </a:ext>
            </a:extLst>
          </p:cNvPr>
          <p:cNvSpPr txBox="1">
            <a:spLocks/>
          </p:cNvSpPr>
          <p:nvPr/>
        </p:nvSpPr>
        <p:spPr bwMode="gray">
          <a:xfrm>
            <a:off x="383183" y="6954723"/>
            <a:ext cx="5616624"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 Poslovna udruženja</a:t>
            </a:r>
            <a:endParaRPr lang="en-GB" sz="1600" i="1" dirty="0">
              <a:latin typeface="Calibri" panose="020F0502020204030204" pitchFamily="34" charset="0"/>
            </a:endParaRPr>
          </a:p>
        </p:txBody>
      </p:sp>
      <p:sp>
        <p:nvSpPr>
          <p:cNvPr id="11" name="Rectangle: Rounded Corners 10">
            <a:extLst>
              <a:ext uri="{FF2B5EF4-FFF2-40B4-BE49-F238E27FC236}">
                <a16:creationId xmlns:a16="http://schemas.microsoft.com/office/drawing/2014/main" id="{B7E29F28-2844-480D-9839-4377A2628D97}"/>
              </a:ext>
            </a:extLst>
          </p:cNvPr>
          <p:cNvSpPr/>
          <p:nvPr/>
        </p:nvSpPr>
        <p:spPr bwMode="gray">
          <a:xfrm>
            <a:off x="9551559" y="448154"/>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Privatni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097601510"/>
      </p:ext>
    </p:extLst>
  </p:cSld>
  <p:clrMapOvr>
    <a:masterClrMapping/>
  </p:clrMapOvr>
  <p:transition>
    <p:fade/>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3">
            <a:extLst>
              <a:ext uri="{FF2B5EF4-FFF2-40B4-BE49-F238E27FC236}">
                <a16:creationId xmlns:a16="http://schemas.microsoft.com/office/drawing/2014/main" id="{F0EF80F7-CBCB-4ECF-92AA-633D7A089420}"/>
              </a:ext>
            </a:extLst>
          </p:cNvPr>
          <p:cNvSpPr txBox="1">
            <a:spLocks/>
          </p:cNvSpPr>
          <p:nvPr/>
        </p:nvSpPr>
        <p:spPr bwMode="gray">
          <a:xfrm>
            <a:off x="425721" y="6920871"/>
            <a:ext cx="4709990" cy="375825"/>
          </a:xfrm>
          <a:prstGeom prst="rect">
            <a:avLst/>
          </a:prstGeom>
          <a:solidFill>
            <a:schemeClr val="bg1">
              <a:lumMod val="85000"/>
            </a:schemeClr>
          </a:solidFill>
        </p:spPr>
        <p:txBody>
          <a:bodyPr vert="horz" lIns="90000" tIns="0" rIns="90000" bIns="0" rtlCol="0" anchor="ctr">
            <a:no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nSpc>
                <a:spcPct val="120000"/>
              </a:lnSpc>
              <a:spcBef>
                <a:spcPts val="0"/>
              </a:spcBef>
              <a:spcAft>
                <a:spcPts val="0"/>
              </a:spcAft>
            </a:pPr>
            <a:r>
              <a:rPr lang="sr-Latn-RS" sz="1600" i="1" dirty="0">
                <a:latin typeface="Calibri" panose="020F0502020204030204" pitchFamily="34" charset="0"/>
              </a:rPr>
              <a:t>Baza: Ukupna ciljna populacija - Privrednici</a:t>
            </a:r>
            <a:endParaRPr lang="en-GB" sz="1600" i="1" dirty="0">
              <a:latin typeface="Calibri" panose="020F0502020204030204" pitchFamily="34" charset="0"/>
            </a:endParaRPr>
          </a:p>
        </p:txBody>
      </p:sp>
      <p:graphicFrame>
        <p:nvGraphicFramePr>
          <p:cNvPr id="6" name="Chart 5">
            <a:extLst>
              <a:ext uri="{FF2B5EF4-FFF2-40B4-BE49-F238E27FC236}">
                <a16:creationId xmlns:a16="http://schemas.microsoft.com/office/drawing/2014/main" id="{25DD7B78-A6EF-4C74-B5A6-B6C2D87DCC54}"/>
              </a:ext>
            </a:extLst>
          </p:cNvPr>
          <p:cNvGraphicFramePr/>
          <p:nvPr>
            <p:extLst>
              <p:ext uri="{D42A27DB-BD31-4B8C-83A1-F6EECF244321}">
                <p14:modId xmlns:p14="http://schemas.microsoft.com/office/powerpoint/2010/main" val="3013193594"/>
              </p:ext>
            </p:extLst>
          </p:nvPr>
        </p:nvGraphicFramePr>
        <p:xfrm>
          <a:off x="617371" y="1995889"/>
          <a:ext cx="11665296" cy="465608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158CFEDE-07EC-4551-9736-99307977BF50}"/>
              </a:ext>
            </a:extLst>
          </p:cNvPr>
          <p:cNvSpPr txBox="1">
            <a:spLocks/>
          </p:cNvSpPr>
          <p:nvPr/>
        </p:nvSpPr>
        <p:spPr bwMode="gray">
          <a:xfrm>
            <a:off x="383183" y="399476"/>
            <a:ext cx="9885750" cy="536741"/>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Zastupanje interesa privrednika u procesu javno-privatnog dijaloga</a:t>
            </a:r>
            <a:endParaRPr lang="en-US" sz="2400" dirty="0"/>
          </a:p>
        </p:txBody>
      </p:sp>
      <p:sp>
        <p:nvSpPr>
          <p:cNvPr id="10" name="Content Placeholder 13">
            <a:extLst>
              <a:ext uri="{FF2B5EF4-FFF2-40B4-BE49-F238E27FC236}">
                <a16:creationId xmlns:a16="http://schemas.microsoft.com/office/drawing/2014/main" id="{5E0531DF-9BD7-41E0-961C-B78C6D7FACE8}"/>
              </a:ext>
            </a:extLst>
          </p:cNvPr>
          <p:cNvSpPr txBox="1">
            <a:spLocks/>
          </p:cNvSpPr>
          <p:nvPr/>
        </p:nvSpPr>
        <p:spPr bwMode="gray">
          <a:xfrm>
            <a:off x="383183" y="1167699"/>
            <a:ext cx="12133673" cy="59670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U kojoj meri smatrate da sledeći akteri na adekvatan način zastupaju interese privrednika u procesu javno-privatnog dijaloga?</a:t>
            </a:r>
          </a:p>
        </p:txBody>
      </p:sp>
      <p:sp>
        <p:nvSpPr>
          <p:cNvPr id="11" name="Rectangle: Rounded Corners 10">
            <a:extLst>
              <a:ext uri="{FF2B5EF4-FFF2-40B4-BE49-F238E27FC236}">
                <a16:creationId xmlns:a16="http://schemas.microsoft.com/office/drawing/2014/main" id="{61F88B4E-396D-4E0B-9A87-FE0DA6CFDBF9}"/>
              </a:ext>
            </a:extLst>
          </p:cNvPr>
          <p:cNvSpPr/>
          <p:nvPr/>
        </p:nvSpPr>
        <p:spPr bwMode="gray">
          <a:xfrm>
            <a:off x="383184" y="2033306"/>
            <a:ext cx="1944216"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Privrednici</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133802075"/>
      </p:ext>
    </p:extLst>
  </p:cSld>
  <p:clrMapOvr>
    <a:masterClrMapping/>
  </p:clrMapOvr>
  <p:transition>
    <p:fade/>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3">
            <a:extLst>
              <a:ext uri="{FF2B5EF4-FFF2-40B4-BE49-F238E27FC236}">
                <a16:creationId xmlns:a16="http://schemas.microsoft.com/office/drawing/2014/main" id="{F0EF80F7-CBCB-4ECF-92AA-633D7A089420}"/>
              </a:ext>
            </a:extLst>
          </p:cNvPr>
          <p:cNvSpPr txBox="1">
            <a:spLocks/>
          </p:cNvSpPr>
          <p:nvPr/>
        </p:nvSpPr>
        <p:spPr bwMode="gray">
          <a:xfrm>
            <a:off x="425721" y="6920871"/>
            <a:ext cx="4709990" cy="375825"/>
          </a:xfrm>
          <a:prstGeom prst="rect">
            <a:avLst/>
          </a:prstGeom>
          <a:solidFill>
            <a:schemeClr val="bg1">
              <a:lumMod val="85000"/>
            </a:schemeClr>
          </a:solidFill>
        </p:spPr>
        <p:txBody>
          <a:bodyPr vert="horz" lIns="90000" tIns="0" rIns="90000" bIns="0" rtlCol="0" anchor="ctr">
            <a:no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nSpc>
                <a:spcPct val="120000"/>
              </a:lnSpc>
              <a:spcBef>
                <a:spcPts val="0"/>
              </a:spcBef>
              <a:spcAft>
                <a:spcPts val="0"/>
              </a:spcAft>
            </a:pPr>
            <a:r>
              <a:rPr lang="sr-Latn-RS" sz="1600" i="1" dirty="0">
                <a:latin typeface="Calibri" panose="020F0502020204030204" pitchFamily="34" charset="0"/>
              </a:rPr>
              <a:t>Baza: Ukupna ciljna populacija – Poslovna udruženja</a:t>
            </a:r>
            <a:endParaRPr lang="en-GB" sz="1600" i="1" dirty="0">
              <a:latin typeface="Calibri" panose="020F0502020204030204" pitchFamily="34" charset="0"/>
            </a:endParaRPr>
          </a:p>
        </p:txBody>
      </p:sp>
      <p:graphicFrame>
        <p:nvGraphicFramePr>
          <p:cNvPr id="6" name="Chart 5">
            <a:extLst>
              <a:ext uri="{FF2B5EF4-FFF2-40B4-BE49-F238E27FC236}">
                <a16:creationId xmlns:a16="http://schemas.microsoft.com/office/drawing/2014/main" id="{25DD7B78-A6EF-4C74-B5A6-B6C2D87DCC54}"/>
              </a:ext>
            </a:extLst>
          </p:cNvPr>
          <p:cNvGraphicFramePr/>
          <p:nvPr>
            <p:extLst>
              <p:ext uri="{D42A27DB-BD31-4B8C-83A1-F6EECF244321}">
                <p14:modId xmlns:p14="http://schemas.microsoft.com/office/powerpoint/2010/main" val="4093550745"/>
              </p:ext>
            </p:extLst>
          </p:nvPr>
        </p:nvGraphicFramePr>
        <p:xfrm>
          <a:off x="617371" y="1995889"/>
          <a:ext cx="11665296" cy="465608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158CFEDE-07EC-4551-9736-99307977BF50}"/>
              </a:ext>
            </a:extLst>
          </p:cNvPr>
          <p:cNvSpPr txBox="1">
            <a:spLocks/>
          </p:cNvSpPr>
          <p:nvPr/>
        </p:nvSpPr>
        <p:spPr bwMode="gray">
          <a:xfrm>
            <a:off x="383183" y="399476"/>
            <a:ext cx="9884146" cy="536741"/>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Zastupanje interesa privrednika u procesu javno-privatnog dijaloga</a:t>
            </a:r>
            <a:endParaRPr lang="en-US" sz="2400" dirty="0"/>
          </a:p>
        </p:txBody>
      </p:sp>
      <p:sp>
        <p:nvSpPr>
          <p:cNvPr id="10" name="Content Placeholder 13">
            <a:extLst>
              <a:ext uri="{FF2B5EF4-FFF2-40B4-BE49-F238E27FC236}">
                <a16:creationId xmlns:a16="http://schemas.microsoft.com/office/drawing/2014/main" id="{5E0531DF-9BD7-41E0-961C-B78C6D7FACE8}"/>
              </a:ext>
            </a:extLst>
          </p:cNvPr>
          <p:cNvSpPr txBox="1">
            <a:spLocks/>
          </p:cNvSpPr>
          <p:nvPr/>
        </p:nvSpPr>
        <p:spPr bwMode="gray">
          <a:xfrm>
            <a:off x="383183" y="1167699"/>
            <a:ext cx="12133673" cy="59670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U kojoj meri smatrate da sledeći akteri na adekvatan način zastupaju interese privrednika u procesu javno-privatnog dijaloga?</a:t>
            </a:r>
          </a:p>
        </p:txBody>
      </p:sp>
      <p:sp>
        <p:nvSpPr>
          <p:cNvPr id="11" name="Rectangle: Rounded Corners 10">
            <a:extLst>
              <a:ext uri="{FF2B5EF4-FFF2-40B4-BE49-F238E27FC236}">
                <a16:creationId xmlns:a16="http://schemas.microsoft.com/office/drawing/2014/main" id="{61F88B4E-396D-4E0B-9A87-FE0DA6CFDBF9}"/>
              </a:ext>
            </a:extLst>
          </p:cNvPr>
          <p:cNvSpPr/>
          <p:nvPr/>
        </p:nvSpPr>
        <p:spPr bwMode="gray">
          <a:xfrm>
            <a:off x="425721" y="2008273"/>
            <a:ext cx="3154458" cy="375825"/>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lang="sr-Latn-RS" sz="2400" b="1" dirty="0">
                <a:solidFill>
                  <a:prstClr val="white"/>
                </a:solidFill>
                <a:latin typeface="Calibri" panose="020F0502020204030204" pitchFamily="34" charset="0"/>
              </a:rPr>
              <a:t>Poslovna udruženja</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1117067071"/>
      </p:ext>
    </p:extLst>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4">
            <a:extLst>
              <a:ext uri="{FF2B5EF4-FFF2-40B4-BE49-F238E27FC236}">
                <a16:creationId xmlns:a16="http://schemas.microsoft.com/office/drawing/2014/main" id="{5158B4AD-AD9D-4CC2-9DD2-AD9398F1B3D1}"/>
              </a:ext>
            </a:extLst>
          </p:cNvPr>
          <p:cNvGraphicFramePr>
            <a:graphicFrameLocks noChangeAspect="1"/>
          </p:cNvGraphicFramePr>
          <p:nvPr>
            <p:extLst>
              <p:ext uri="{D42A27DB-BD31-4B8C-83A1-F6EECF244321}">
                <p14:modId xmlns:p14="http://schemas.microsoft.com/office/powerpoint/2010/main" val="314389231"/>
              </p:ext>
            </p:extLst>
          </p:nvPr>
        </p:nvGraphicFramePr>
        <p:xfrm>
          <a:off x="844474" y="2196455"/>
          <a:ext cx="9646787" cy="4542219"/>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3183" y="324247"/>
            <a:ext cx="7114991" cy="598488"/>
          </a:xfrm>
        </p:spPr>
        <p:txBody>
          <a:bodyPr/>
          <a:lstStyle/>
          <a:p>
            <a:r>
              <a:rPr lang="sr-Latn-CS" sz="2800" dirty="0"/>
              <a:t>Ocena dijaloga između privrede i države</a:t>
            </a:r>
            <a:endParaRPr lang="pl-PL" sz="2800" dirty="0"/>
          </a:p>
        </p:txBody>
      </p:sp>
      <p:sp>
        <p:nvSpPr>
          <p:cNvPr id="7" name="Content Placeholder 13">
            <a:extLst>
              <a:ext uri="{FF2B5EF4-FFF2-40B4-BE49-F238E27FC236}">
                <a16:creationId xmlns:a16="http://schemas.microsoft.com/office/drawing/2014/main" id="{B7283850-B116-4CC9-9985-2D78E1176A52}"/>
              </a:ext>
            </a:extLst>
          </p:cNvPr>
          <p:cNvSpPr txBox="1">
            <a:spLocks/>
          </p:cNvSpPr>
          <p:nvPr/>
        </p:nvSpPr>
        <p:spPr bwMode="gray">
          <a:xfrm>
            <a:off x="383183" y="1044327"/>
            <a:ext cx="12133673"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a:latin typeface="Calibri" panose="020F0502020204030204" pitchFamily="34" charset="0"/>
              </a:rPr>
              <a:t>Kako biste ocenili komunikaciju (dijalog) između privrede i države?</a:t>
            </a:r>
            <a:endParaRPr lang="sr-Latn-RS" sz="1600" dirty="0">
              <a:latin typeface="Calibri" panose="020F0502020204030204" pitchFamily="34" charset="0"/>
            </a:endParaRPr>
          </a:p>
        </p:txBody>
      </p:sp>
      <p:graphicFrame>
        <p:nvGraphicFramePr>
          <p:cNvPr id="12" name="Group 32">
            <a:extLst>
              <a:ext uri="{FF2B5EF4-FFF2-40B4-BE49-F238E27FC236}">
                <a16:creationId xmlns:a16="http://schemas.microsoft.com/office/drawing/2014/main" id="{7EBF1BBD-AAAD-45CB-B424-37E2C89DA803}"/>
              </a:ext>
            </a:extLst>
          </p:cNvPr>
          <p:cNvGraphicFramePr>
            <a:graphicFrameLocks noGrp="1"/>
          </p:cNvGraphicFramePr>
          <p:nvPr>
            <p:extLst>
              <p:ext uri="{D42A27DB-BD31-4B8C-83A1-F6EECF244321}">
                <p14:modId xmlns:p14="http://schemas.microsoft.com/office/powerpoint/2010/main" val="3157133038"/>
              </p:ext>
            </p:extLst>
          </p:nvPr>
        </p:nvGraphicFramePr>
        <p:xfrm>
          <a:off x="10491261" y="3588923"/>
          <a:ext cx="2205290" cy="2193948"/>
        </p:xfrm>
        <a:graphic>
          <a:graphicData uri="http://schemas.openxmlformats.org/drawingml/2006/table">
            <a:tbl>
              <a:tblPr/>
              <a:tblGrid>
                <a:gridCol w="384766">
                  <a:extLst>
                    <a:ext uri="{9D8B030D-6E8A-4147-A177-3AD203B41FA5}">
                      <a16:colId xmlns:a16="http://schemas.microsoft.com/office/drawing/2014/main" val="20000"/>
                    </a:ext>
                  </a:extLst>
                </a:gridCol>
                <a:gridCol w="1820524">
                  <a:extLst>
                    <a:ext uri="{9D8B030D-6E8A-4147-A177-3AD203B41FA5}">
                      <a16:colId xmlns:a16="http://schemas.microsoft.com/office/drawing/2014/main" val="20001"/>
                    </a:ext>
                  </a:extLst>
                </a:gridCol>
              </a:tblGrid>
              <a:tr h="548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74AA50"/>
                          </a:solidFill>
                          <a:effectLst/>
                          <a:latin typeface="Calibri" panose="020F0502020204030204" pitchFamily="34" charset="0"/>
                          <a:cs typeface="Arial" pitchFamily="34" charset="0"/>
                          <a:sym typeface="Wingdings 2" pitchFamily="18" charset="2"/>
                        </a:rPr>
                        <a:t></a:t>
                      </a:r>
                      <a:endParaRPr kumimoji="0" lang="de-DE" sz="2400" b="0" i="0" u="none" strike="noStrike" cap="none" normalizeH="0" baseline="0" dirty="0">
                        <a:ln>
                          <a:noFill/>
                        </a:ln>
                        <a:solidFill>
                          <a:srgbClr val="74AA50"/>
                        </a:solidFill>
                        <a:effectLst/>
                        <a:latin typeface="Calibri" panose="020F0502020204030204" pitchFamily="34" charset="0"/>
                        <a:cs typeface="Arial"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2400" b="0" i="0" u="none" strike="noStrike" cap="none" normalizeH="0" baseline="0" dirty="0">
                          <a:ln>
                            <a:noFill/>
                          </a:ln>
                          <a:solidFill>
                            <a:schemeClr val="tx1"/>
                          </a:solidFill>
                          <a:effectLst/>
                          <a:latin typeface="Calibri" panose="020F0502020204030204" pitchFamily="34" charset="0"/>
                          <a:cs typeface="Arial" pitchFamily="34" charset="0"/>
                        </a:rPr>
                        <a:t>Veoma dobro</a:t>
                      </a:r>
                      <a:endParaRPr kumimoji="0" lang="de-DE" sz="3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45246" marR="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48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9DC482"/>
                          </a:solidFill>
                          <a:effectLst/>
                          <a:latin typeface="Calibri" panose="020F0502020204030204" pitchFamily="34" charset="0"/>
                          <a:cs typeface="Arial" pitchFamily="34" charset="0"/>
                          <a:sym typeface="Wingdings 2" pitchFamily="18" charset="2"/>
                        </a:rPr>
                        <a:t></a:t>
                      </a:r>
                      <a:endParaRPr kumimoji="0" lang="de-DE" sz="2400" b="0" i="0" u="none" strike="noStrike" cap="none" normalizeH="0" baseline="0" dirty="0">
                        <a:ln>
                          <a:noFill/>
                        </a:ln>
                        <a:solidFill>
                          <a:srgbClr val="9DC482"/>
                        </a:solidFill>
                        <a:effectLst/>
                        <a:latin typeface="Calibri" panose="020F0502020204030204" pitchFamily="34" charset="0"/>
                        <a:cs typeface="Arial"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2400" b="0" i="0" u="none" strike="noStrike" cap="none" normalizeH="0" baseline="0" dirty="0">
                          <a:ln>
                            <a:noFill/>
                          </a:ln>
                          <a:solidFill>
                            <a:schemeClr val="tx1"/>
                          </a:solidFill>
                          <a:effectLst/>
                          <a:latin typeface="Calibri" panose="020F0502020204030204" pitchFamily="34" charset="0"/>
                          <a:cs typeface="Arial" pitchFamily="34" charset="0"/>
                        </a:rPr>
                        <a:t>Dobro</a:t>
                      </a:r>
                    </a:p>
                  </a:txBody>
                  <a:tcPr marL="45246" marR="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48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585D"/>
                          </a:solidFill>
                          <a:effectLst/>
                          <a:latin typeface="Calibri" panose="020F0502020204030204" pitchFamily="34" charset="0"/>
                          <a:cs typeface="Arial" pitchFamily="34" charset="0"/>
                          <a:sym typeface="Wingdings 2" pitchFamily="18" charset="2"/>
                        </a:rPr>
                        <a:t></a:t>
                      </a:r>
                      <a:endParaRPr kumimoji="0" lang="de-DE" sz="2400" b="0" i="0" u="none" strike="noStrike" cap="none" normalizeH="0" baseline="0" dirty="0">
                        <a:ln>
                          <a:noFill/>
                        </a:ln>
                        <a:solidFill>
                          <a:srgbClr val="FF585D"/>
                        </a:solidFill>
                        <a:effectLst/>
                        <a:latin typeface="Calibri" panose="020F0502020204030204" pitchFamily="34" charset="0"/>
                        <a:cs typeface="Arial"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2400" b="0" i="0" u="none" strike="noStrike" cap="none" normalizeH="0" baseline="0" dirty="0">
                          <a:ln>
                            <a:noFill/>
                          </a:ln>
                          <a:solidFill>
                            <a:schemeClr val="tx1"/>
                          </a:solidFill>
                          <a:effectLst/>
                          <a:latin typeface="Calibri" panose="020F0502020204030204" pitchFamily="34" charset="0"/>
                          <a:cs typeface="Arial" pitchFamily="34" charset="0"/>
                        </a:rPr>
                        <a:t>Loše</a:t>
                      </a:r>
                      <a:endParaRPr kumimoji="0" lang="de-DE" sz="3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45246" marR="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48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CB333B"/>
                          </a:solidFill>
                          <a:effectLst/>
                          <a:latin typeface="Calibri" panose="020F0502020204030204" pitchFamily="34" charset="0"/>
                          <a:cs typeface="Arial" pitchFamily="34" charset="0"/>
                          <a:sym typeface="Wingdings 2" pitchFamily="18" charset="2"/>
                        </a:rPr>
                        <a:t></a:t>
                      </a:r>
                      <a:endParaRPr kumimoji="0" lang="de-DE" sz="2400" b="0" i="0" u="none" strike="noStrike" cap="none" normalizeH="0" baseline="0" dirty="0">
                        <a:ln>
                          <a:noFill/>
                        </a:ln>
                        <a:solidFill>
                          <a:srgbClr val="CB333B"/>
                        </a:solidFill>
                        <a:effectLst/>
                        <a:latin typeface="Calibri" panose="020F0502020204030204" pitchFamily="34" charset="0"/>
                        <a:cs typeface="Arial"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2400" b="0" i="0" u="none" strike="noStrike" cap="none" normalizeH="0" baseline="0" dirty="0">
                          <a:ln>
                            <a:noFill/>
                          </a:ln>
                          <a:solidFill>
                            <a:schemeClr val="tx1"/>
                          </a:solidFill>
                          <a:effectLst/>
                          <a:latin typeface="Calibri" panose="020F0502020204030204" pitchFamily="34" charset="0"/>
                          <a:cs typeface="Arial" pitchFamily="34" charset="0"/>
                        </a:rPr>
                        <a:t>Veoma loše</a:t>
                      </a:r>
                      <a:endParaRPr kumimoji="0" lang="de-DE" sz="3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45246" marR="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8" name="Rectangle: Rounded Corners 7">
            <a:extLst>
              <a:ext uri="{FF2B5EF4-FFF2-40B4-BE49-F238E27FC236}">
                <a16:creationId xmlns:a16="http://schemas.microsoft.com/office/drawing/2014/main" id="{4112A4D9-1378-44F1-ACC6-705ACAC8F174}"/>
              </a:ext>
            </a:extLst>
          </p:cNvPr>
          <p:cNvSpPr/>
          <p:nvPr/>
        </p:nvSpPr>
        <p:spPr bwMode="gray">
          <a:xfrm>
            <a:off x="3806736" y="1631825"/>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2800" b="1" dirty="0" err="1">
                <a:solidFill>
                  <a:schemeClr val="bg1"/>
                </a:solidFill>
                <a:latin typeface="Calibri" panose="020F0502020204030204" pitchFamily="34" charset="0"/>
              </a:rPr>
              <a:t>Poslovna</a:t>
            </a:r>
            <a:r>
              <a:rPr lang="en-US" sz="2800" b="1" dirty="0">
                <a:solidFill>
                  <a:schemeClr val="bg1"/>
                </a:solidFill>
                <a:latin typeface="Calibri" panose="020F0502020204030204" pitchFamily="34" charset="0"/>
              </a:rPr>
              <a:t> </a:t>
            </a:r>
            <a:r>
              <a:rPr lang="en-US" sz="2800" b="1" dirty="0" err="1">
                <a:solidFill>
                  <a:schemeClr val="bg1"/>
                </a:solidFill>
                <a:latin typeface="Calibri" panose="020F0502020204030204" pitchFamily="34" charset="0"/>
              </a:rPr>
              <a:t>udru</a:t>
            </a:r>
            <a:r>
              <a:rPr lang="sr-Latn-RS" sz="2800" b="1" dirty="0">
                <a:solidFill>
                  <a:schemeClr val="bg1"/>
                </a:solidFill>
                <a:latin typeface="Calibri" panose="020F0502020204030204" pitchFamily="34" charset="0"/>
              </a:rPr>
              <a:t>ženja</a:t>
            </a:r>
            <a:endParaRPr lang="en-US" sz="2800" b="1" dirty="0">
              <a:solidFill>
                <a:schemeClr val="bg1"/>
              </a:solidFill>
              <a:latin typeface="Calibri" panose="020F0502020204030204" pitchFamily="34" charset="0"/>
            </a:endParaRPr>
          </a:p>
        </p:txBody>
      </p:sp>
      <p:sp>
        <p:nvSpPr>
          <p:cNvPr id="13" name="Rectangle: Rounded Corners 12">
            <a:extLst>
              <a:ext uri="{FF2B5EF4-FFF2-40B4-BE49-F238E27FC236}">
                <a16:creationId xmlns:a16="http://schemas.microsoft.com/office/drawing/2014/main" id="{4DE2778A-6D02-4C30-94C5-6D9D6DC9BC8E}"/>
              </a:ext>
            </a:extLst>
          </p:cNvPr>
          <p:cNvSpPr/>
          <p:nvPr/>
        </p:nvSpPr>
        <p:spPr bwMode="gray">
          <a:xfrm>
            <a:off x="1490261" y="1631825"/>
            <a:ext cx="1811383"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Privrednici</a:t>
            </a:r>
            <a:endParaRPr lang="en-US" sz="2800" b="1" dirty="0">
              <a:solidFill>
                <a:schemeClr val="bg1"/>
              </a:solidFill>
              <a:latin typeface="Calibri" panose="020F0502020204030204" pitchFamily="34" charset="0"/>
            </a:endParaRPr>
          </a:p>
        </p:txBody>
      </p:sp>
      <p:sp>
        <p:nvSpPr>
          <p:cNvPr id="14" name="Rectangle: Rounded Corners 13">
            <a:extLst>
              <a:ext uri="{FF2B5EF4-FFF2-40B4-BE49-F238E27FC236}">
                <a16:creationId xmlns:a16="http://schemas.microsoft.com/office/drawing/2014/main" id="{95FFC5AE-6567-44DC-A3B4-469DA300FBCA}"/>
              </a:ext>
            </a:extLst>
          </p:cNvPr>
          <p:cNvSpPr/>
          <p:nvPr/>
        </p:nvSpPr>
        <p:spPr bwMode="gray">
          <a:xfrm>
            <a:off x="7808383" y="1620391"/>
            <a:ext cx="2138730"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Javni sektor</a:t>
            </a:r>
            <a:endParaRPr lang="en-US" sz="2800" b="1" dirty="0">
              <a:solidFill>
                <a:schemeClr val="bg1"/>
              </a:solidFill>
              <a:latin typeface="Calibri" panose="020F0502020204030204" pitchFamily="34" charset="0"/>
            </a:endParaRPr>
          </a:p>
        </p:txBody>
      </p:sp>
      <p:sp>
        <p:nvSpPr>
          <p:cNvPr id="10" name="Content Placeholder 13">
            <a:extLst>
              <a:ext uri="{FF2B5EF4-FFF2-40B4-BE49-F238E27FC236}">
                <a16:creationId xmlns:a16="http://schemas.microsoft.com/office/drawing/2014/main" id="{96FE4428-07C5-4CD0-99D8-D80234277B2F}"/>
              </a:ext>
            </a:extLst>
          </p:cNvPr>
          <p:cNvSpPr txBox="1">
            <a:spLocks/>
          </p:cNvSpPr>
          <p:nvPr/>
        </p:nvSpPr>
        <p:spPr bwMode="gray">
          <a:xfrm>
            <a:off x="383183" y="6954723"/>
            <a:ext cx="7272808"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 Poslovna udruženja; Javni sektor</a:t>
            </a:r>
            <a:endParaRPr lang="en-GB" sz="1600" i="1" dirty="0">
              <a:latin typeface="Calibri" panose="020F0502020204030204" pitchFamily="34" charset="0"/>
            </a:endParaRPr>
          </a:p>
        </p:txBody>
      </p:sp>
    </p:spTree>
    <p:extLst>
      <p:ext uri="{BB962C8B-B14F-4D97-AF65-F5344CB8AC3E}">
        <p14:creationId xmlns:p14="http://schemas.microsoft.com/office/powerpoint/2010/main" val="4177953433"/>
      </p:ext>
    </p:extLst>
  </p:cSld>
  <p:clrMapOvr>
    <a:masterClrMapping/>
  </p:clrMapOvr>
  <p:transition>
    <p:fade/>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13">
            <a:extLst>
              <a:ext uri="{FF2B5EF4-FFF2-40B4-BE49-F238E27FC236}">
                <a16:creationId xmlns:a16="http://schemas.microsoft.com/office/drawing/2014/main" id="{F0EF80F7-CBCB-4ECF-92AA-633D7A089420}"/>
              </a:ext>
            </a:extLst>
          </p:cNvPr>
          <p:cNvSpPr txBox="1">
            <a:spLocks/>
          </p:cNvSpPr>
          <p:nvPr/>
        </p:nvSpPr>
        <p:spPr bwMode="gray">
          <a:xfrm>
            <a:off x="425721" y="6920871"/>
            <a:ext cx="4709990" cy="375825"/>
          </a:xfrm>
          <a:prstGeom prst="rect">
            <a:avLst/>
          </a:prstGeom>
          <a:solidFill>
            <a:schemeClr val="bg1">
              <a:lumMod val="85000"/>
            </a:schemeClr>
          </a:solidFill>
        </p:spPr>
        <p:txBody>
          <a:bodyPr vert="horz" lIns="90000" tIns="0" rIns="90000" bIns="0" rtlCol="0" anchor="ctr">
            <a:no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nSpc>
                <a:spcPct val="120000"/>
              </a:lnSpc>
              <a:spcBef>
                <a:spcPts val="0"/>
              </a:spcBef>
              <a:spcAft>
                <a:spcPts val="0"/>
              </a:spcAft>
            </a:pPr>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graphicFrame>
        <p:nvGraphicFramePr>
          <p:cNvPr id="6" name="Chart 5">
            <a:extLst>
              <a:ext uri="{FF2B5EF4-FFF2-40B4-BE49-F238E27FC236}">
                <a16:creationId xmlns:a16="http://schemas.microsoft.com/office/drawing/2014/main" id="{25DD7B78-A6EF-4C74-B5A6-B6C2D87DCC54}"/>
              </a:ext>
            </a:extLst>
          </p:cNvPr>
          <p:cNvGraphicFramePr/>
          <p:nvPr>
            <p:extLst>
              <p:ext uri="{D42A27DB-BD31-4B8C-83A1-F6EECF244321}">
                <p14:modId xmlns:p14="http://schemas.microsoft.com/office/powerpoint/2010/main" val="4286656548"/>
              </p:ext>
            </p:extLst>
          </p:nvPr>
        </p:nvGraphicFramePr>
        <p:xfrm>
          <a:off x="617371" y="1995889"/>
          <a:ext cx="11665296" cy="4656083"/>
        </p:xfrm>
        <a:graphic>
          <a:graphicData uri="http://schemas.openxmlformats.org/drawingml/2006/chart">
            <c:chart xmlns:c="http://schemas.openxmlformats.org/drawingml/2006/chart" xmlns:r="http://schemas.openxmlformats.org/officeDocument/2006/relationships" r:id="rId3"/>
          </a:graphicData>
        </a:graphic>
      </p:graphicFrame>
      <p:sp>
        <p:nvSpPr>
          <p:cNvPr id="7" name="Title 1">
            <a:extLst>
              <a:ext uri="{FF2B5EF4-FFF2-40B4-BE49-F238E27FC236}">
                <a16:creationId xmlns:a16="http://schemas.microsoft.com/office/drawing/2014/main" id="{158CFEDE-07EC-4551-9736-99307977BF50}"/>
              </a:ext>
            </a:extLst>
          </p:cNvPr>
          <p:cNvSpPr txBox="1">
            <a:spLocks/>
          </p:cNvSpPr>
          <p:nvPr/>
        </p:nvSpPr>
        <p:spPr bwMode="gray">
          <a:xfrm>
            <a:off x="383183" y="399476"/>
            <a:ext cx="9884146" cy="536741"/>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Zastupanje interesa privrednika u procesu javno-privatnog dijaloga</a:t>
            </a:r>
            <a:endParaRPr lang="en-US" sz="2400" dirty="0"/>
          </a:p>
        </p:txBody>
      </p:sp>
      <p:sp>
        <p:nvSpPr>
          <p:cNvPr id="10" name="Content Placeholder 13">
            <a:extLst>
              <a:ext uri="{FF2B5EF4-FFF2-40B4-BE49-F238E27FC236}">
                <a16:creationId xmlns:a16="http://schemas.microsoft.com/office/drawing/2014/main" id="{5E0531DF-9BD7-41E0-961C-B78C6D7FACE8}"/>
              </a:ext>
            </a:extLst>
          </p:cNvPr>
          <p:cNvSpPr txBox="1">
            <a:spLocks/>
          </p:cNvSpPr>
          <p:nvPr/>
        </p:nvSpPr>
        <p:spPr bwMode="gray">
          <a:xfrm>
            <a:off x="383183" y="1167699"/>
            <a:ext cx="12133673" cy="59670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U kojoj meri smatrate da sledeći akteri na adekvatan način zastupaju interese privrednika u procesu javno-privatnog dijaloga?</a:t>
            </a:r>
          </a:p>
        </p:txBody>
      </p:sp>
      <p:sp>
        <p:nvSpPr>
          <p:cNvPr id="11" name="Rectangle: Rounded Corners 10">
            <a:extLst>
              <a:ext uri="{FF2B5EF4-FFF2-40B4-BE49-F238E27FC236}">
                <a16:creationId xmlns:a16="http://schemas.microsoft.com/office/drawing/2014/main" id="{61F88B4E-396D-4E0B-9A87-FE0DA6CFDBF9}"/>
              </a:ext>
            </a:extLst>
          </p:cNvPr>
          <p:cNvSpPr/>
          <p:nvPr/>
        </p:nvSpPr>
        <p:spPr bwMode="gray">
          <a:xfrm>
            <a:off x="425721" y="2033306"/>
            <a:ext cx="2519097"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39905747"/>
      </p:ext>
    </p:extLst>
  </p:cSld>
  <p:clrMapOvr>
    <a:masterClrMapping/>
  </p:clrMapOvr>
  <p:transition>
    <p:fade/>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66642" y="349318"/>
            <a:ext cx="7492081" cy="548346"/>
          </a:xfrm>
        </p:spPr>
        <p:txBody>
          <a:bodyPr/>
          <a:lstStyle/>
          <a:p>
            <a:r>
              <a:rPr lang="sr-Latn-RS" sz="2800" dirty="0"/>
              <a:t>Ujedinjeno nastupanje poslovnih udruženja</a:t>
            </a:r>
            <a:endParaRPr lang="en-US" sz="2800" dirty="0"/>
          </a:p>
        </p:txBody>
      </p:sp>
      <p:graphicFrame>
        <p:nvGraphicFramePr>
          <p:cNvPr id="8" name="Content Placeholder 7"/>
          <p:cNvGraphicFramePr>
            <a:graphicFrameLocks noGrp="1"/>
          </p:cNvGraphicFramePr>
          <p:nvPr>
            <p:ph sz="quarter" idx="12"/>
            <p:extLst>
              <p:ext uri="{D42A27DB-BD31-4B8C-83A1-F6EECF244321}">
                <p14:modId xmlns:p14="http://schemas.microsoft.com/office/powerpoint/2010/main" val="189246826"/>
              </p:ext>
            </p:extLst>
          </p:nvPr>
        </p:nvGraphicFramePr>
        <p:xfrm>
          <a:off x="743223" y="1964114"/>
          <a:ext cx="11478566" cy="4504746"/>
        </p:xfrm>
        <a:graphic>
          <a:graphicData uri="http://schemas.openxmlformats.org/drawingml/2006/chart">
            <c:chart xmlns:c="http://schemas.openxmlformats.org/drawingml/2006/chart" xmlns:r="http://schemas.openxmlformats.org/officeDocument/2006/relationships" r:id="rId2"/>
          </a:graphicData>
        </a:graphic>
      </p:graphicFrame>
      <p:sp>
        <p:nvSpPr>
          <p:cNvPr id="5" name="Text Placeholder 4"/>
          <p:cNvSpPr>
            <a:spLocks noGrp="1"/>
          </p:cNvSpPr>
          <p:nvPr>
            <p:ph type="body" sz="quarter" idx="14"/>
          </p:nvPr>
        </p:nvSpPr>
        <p:spPr>
          <a:xfrm>
            <a:off x="566642" y="6804967"/>
            <a:ext cx="4569069" cy="432047"/>
          </a:xfrm>
        </p:spPr>
        <p:txBody>
          <a:bodyPr/>
          <a:lstStyle/>
          <a:p>
            <a:pPr lvl="0">
              <a:lnSpc>
                <a:spcPct val="120000"/>
              </a:lnSpc>
              <a:spcBef>
                <a:spcPts val="0"/>
              </a:spcBef>
              <a:spcAft>
                <a:spcPts val="0"/>
              </a:spcAft>
              <a:buClrTx/>
            </a:pPr>
            <a:r>
              <a:rPr lang="sr-Latn-RS" sz="1600" i="1" dirty="0">
                <a:solidFill>
                  <a:srgbClr val="222223"/>
                </a:solidFill>
                <a:latin typeface="Calibri" panose="020F0502020204030204" pitchFamily="34" charset="0"/>
              </a:rPr>
              <a:t>Baza: Ukupna ciljna populacija – Poslovna udruženja</a:t>
            </a:r>
            <a:endParaRPr lang="en-GB" sz="1600" i="1" dirty="0">
              <a:solidFill>
                <a:srgbClr val="222223"/>
              </a:solidFill>
              <a:latin typeface="Calibri" panose="020F0502020204030204" pitchFamily="34" charset="0"/>
            </a:endParaRPr>
          </a:p>
        </p:txBody>
      </p:sp>
      <p:sp>
        <p:nvSpPr>
          <p:cNvPr id="6" name="Content Placeholder 13">
            <a:extLst>
              <a:ext uri="{FF2B5EF4-FFF2-40B4-BE49-F238E27FC236}">
                <a16:creationId xmlns:a16="http://schemas.microsoft.com/office/drawing/2014/main" id="{5E0531DF-9BD7-41E0-961C-B78C6D7FACE8}"/>
              </a:ext>
            </a:extLst>
          </p:cNvPr>
          <p:cNvSpPr txBox="1">
            <a:spLocks/>
          </p:cNvSpPr>
          <p:nvPr/>
        </p:nvSpPr>
        <p:spPr bwMode="gray">
          <a:xfrm>
            <a:off x="564954" y="1097584"/>
            <a:ext cx="12133673" cy="59670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U kojoj meri smatrate da različita poslovna udruženja iz iste oblasti nastupaju ujedinjeno, sa zajedničkim ciljem?</a:t>
            </a:r>
          </a:p>
        </p:txBody>
      </p:sp>
      <p:sp>
        <p:nvSpPr>
          <p:cNvPr id="7" name="Rectangle: Rounded Corners 16">
            <a:extLst>
              <a:ext uri="{FF2B5EF4-FFF2-40B4-BE49-F238E27FC236}">
                <a16:creationId xmlns:a16="http://schemas.microsoft.com/office/drawing/2014/main" id="{0917F72C-9BFA-4E99-8A9F-124DF7B27192}"/>
              </a:ext>
            </a:extLst>
          </p:cNvPr>
          <p:cNvSpPr/>
          <p:nvPr/>
        </p:nvSpPr>
        <p:spPr bwMode="gray">
          <a:xfrm>
            <a:off x="9672216" y="413073"/>
            <a:ext cx="3164654"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Poslovna udruženja</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166616042"/>
      </p:ext>
    </p:extLst>
  </p:cSld>
  <p:clrMapOvr>
    <a:masterClrMapping/>
  </p:clrMapOvr>
  <p:transition>
    <p:fade/>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24247"/>
            <a:ext cx="9594452" cy="598488"/>
          </a:xfrm>
        </p:spPr>
        <p:txBody>
          <a:bodyPr/>
          <a:lstStyle/>
          <a:p>
            <a:r>
              <a:rPr lang="sr-Latn-CS" sz="2600" dirty="0"/>
              <a:t>Kapacitet poslovnih udruženja i zastupanje interesa članova </a:t>
            </a:r>
          </a:p>
        </p:txBody>
      </p:sp>
      <p:sp>
        <p:nvSpPr>
          <p:cNvPr id="7" name="Content Placeholder 13">
            <a:extLst>
              <a:ext uri="{FF2B5EF4-FFF2-40B4-BE49-F238E27FC236}">
                <a16:creationId xmlns:a16="http://schemas.microsoft.com/office/drawing/2014/main" id="{B7283850-B116-4CC9-9985-2D78E1176A52}"/>
              </a:ext>
            </a:extLst>
          </p:cNvPr>
          <p:cNvSpPr txBox="1">
            <a:spLocks/>
          </p:cNvSpPr>
          <p:nvPr/>
        </p:nvSpPr>
        <p:spPr bwMode="gray">
          <a:xfrm>
            <a:off x="383183" y="1044327"/>
            <a:ext cx="12673408" cy="64807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A kada govorimo o udruženju čiji ste Vi član, u kojoj meri smatrate da ono na adekvatan način zastupa interese svojih članova u procesu JPD? /  Kako biste ocenili kapacitet Vašeg udruženja za učešće u javno privatnom dijalogu u ovom trenutku?</a:t>
            </a:r>
            <a:endParaRPr lang="en-GB" sz="1600" dirty="0">
              <a:latin typeface="Calibri" panose="020F0502020204030204" pitchFamily="34" charset="0"/>
            </a:endParaRPr>
          </a:p>
        </p:txBody>
      </p:sp>
      <p:graphicFrame>
        <p:nvGraphicFramePr>
          <p:cNvPr id="11" name="Content Placeholder 13">
            <a:extLst>
              <a:ext uri="{FF2B5EF4-FFF2-40B4-BE49-F238E27FC236}">
                <a16:creationId xmlns:a16="http://schemas.microsoft.com/office/drawing/2014/main" id="{CB6C7037-11CC-4329-9DF6-910A153EDA17}"/>
              </a:ext>
            </a:extLst>
          </p:cNvPr>
          <p:cNvGraphicFramePr>
            <a:graphicFrameLocks/>
          </p:cNvGraphicFramePr>
          <p:nvPr>
            <p:extLst>
              <p:ext uri="{D42A27DB-BD31-4B8C-83A1-F6EECF244321}">
                <p14:modId xmlns:p14="http://schemas.microsoft.com/office/powerpoint/2010/main" val="935513875"/>
              </p:ext>
            </p:extLst>
          </p:nvPr>
        </p:nvGraphicFramePr>
        <p:xfrm>
          <a:off x="7417376" y="2716237"/>
          <a:ext cx="4902283" cy="38007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Content Placeholder 13">
            <a:extLst>
              <a:ext uri="{FF2B5EF4-FFF2-40B4-BE49-F238E27FC236}">
                <a16:creationId xmlns:a16="http://schemas.microsoft.com/office/drawing/2014/main" id="{CE932187-B56D-42EA-88A7-040E63CA238B}"/>
              </a:ext>
            </a:extLst>
          </p:cNvPr>
          <p:cNvGraphicFramePr>
            <a:graphicFrameLocks/>
          </p:cNvGraphicFramePr>
          <p:nvPr>
            <p:extLst>
              <p:ext uri="{D42A27DB-BD31-4B8C-83A1-F6EECF244321}">
                <p14:modId xmlns:p14="http://schemas.microsoft.com/office/powerpoint/2010/main" val="3722784553"/>
              </p:ext>
            </p:extLst>
          </p:nvPr>
        </p:nvGraphicFramePr>
        <p:xfrm>
          <a:off x="527199" y="2716236"/>
          <a:ext cx="5475478" cy="3800702"/>
        </p:xfrm>
        <a:graphic>
          <a:graphicData uri="http://schemas.openxmlformats.org/drawingml/2006/chart">
            <c:chart xmlns:c="http://schemas.openxmlformats.org/drawingml/2006/chart" xmlns:r="http://schemas.openxmlformats.org/officeDocument/2006/relationships" r:id="rId4"/>
          </a:graphicData>
        </a:graphic>
      </p:graphicFrame>
      <p:sp>
        <p:nvSpPr>
          <p:cNvPr id="13" name="Rectangle: Rounded Corners 12">
            <a:extLst>
              <a:ext uri="{FF2B5EF4-FFF2-40B4-BE49-F238E27FC236}">
                <a16:creationId xmlns:a16="http://schemas.microsoft.com/office/drawing/2014/main" id="{C56C9463-A3BF-4D70-B9AE-5BF1F3D041ED}"/>
              </a:ext>
            </a:extLst>
          </p:cNvPr>
          <p:cNvSpPr/>
          <p:nvPr/>
        </p:nvSpPr>
        <p:spPr bwMode="gray">
          <a:xfrm>
            <a:off x="10708893" y="415692"/>
            <a:ext cx="2226661" cy="415597"/>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Privrednici</a:t>
            </a:r>
            <a:endParaRPr lang="en-US" sz="2800" b="1" dirty="0">
              <a:solidFill>
                <a:schemeClr val="bg1"/>
              </a:solidFill>
              <a:latin typeface="Calibri" panose="020F0502020204030204" pitchFamily="34" charset="0"/>
            </a:endParaRPr>
          </a:p>
        </p:txBody>
      </p:sp>
      <p:sp>
        <p:nvSpPr>
          <p:cNvPr id="10" name="Rectangle: Rounded Corners 9">
            <a:extLst>
              <a:ext uri="{FF2B5EF4-FFF2-40B4-BE49-F238E27FC236}">
                <a16:creationId xmlns:a16="http://schemas.microsoft.com/office/drawing/2014/main" id="{1EC16AB0-6BEC-4B3E-A83A-4F090DC106DE}"/>
              </a:ext>
            </a:extLst>
          </p:cNvPr>
          <p:cNvSpPr/>
          <p:nvPr/>
        </p:nvSpPr>
        <p:spPr bwMode="gray">
          <a:xfrm>
            <a:off x="784813" y="1986172"/>
            <a:ext cx="5217864" cy="415597"/>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1800" b="1" dirty="0">
                <a:solidFill>
                  <a:schemeClr val="bg1"/>
                </a:solidFill>
                <a:latin typeface="Calibri" panose="020F0502020204030204" pitchFamily="34" charset="0"/>
              </a:rPr>
              <a:t>Da li vaše udruženje zastupa interese svojih članova</a:t>
            </a:r>
            <a:endParaRPr lang="en-US" sz="1800" b="1" dirty="0">
              <a:solidFill>
                <a:schemeClr val="bg1"/>
              </a:solidFill>
              <a:latin typeface="Calibri" panose="020F0502020204030204" pitchFamily="34" charset="0"/>
            </a:endParaRPr>
          </a:p>
        </p:txBody>
      </p:sp>
      <p:sp>
        <p:nvSpPr>
          <p:cNvPr id="16" name="Rectangle: Rounded Corners 15">
            <a:extLst>
              <a:ext uri="{FF2B5EF4-FFF2-40B4-BE49-F238E27FC236}">
                <a16:creationId xmlns:a16="http://schemas.microsoft.com/office/drawing/2014/main" id="{503B81D0-FA1B-4E32-BFDE-F59AEA3FCDC5}"/>
              </a:ext>
            </a:extLst>
          </p:cNvPr>
          <p:cNvSpPr/>
          <p:nvPr/>
        </p:nvSpPr>
        <p:spPr bwMode="gray">
          <a:xfrm>
            <a:off x="7259585" y="1862028"/>
            <a:ext cx="5217864" cy="733870"/>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1800" b="1" dirty="0">
                <a:solidFill>
                  <a:schemeClr val="bg1"/>
                </a:solidFill>
                <a:latin typeface="Calibri" panose="020F0502020204030204" pitchFamily="34" charset="0"/>
              </a:rPr>
              <a:t>K</a:t>
            </a:r>
            <a:r>
              <a:rPr lang="en-US" sz="1800" b="1" dirty="0" err="1">
                <a:solidFill>
                  <a:schemeClr val="bg1"/>
                </a:solidFill>
                <a:latin typeface="Calibri" panose="020F0502020204030204" pitchFamily="34" charset="0"/>
              </a:rPr>
              <a:t>apacitet</a:t>
            </a:r>
            <a:r>
              <a:rPr lang="en-US" sz="1800" b="1" dirty="0">
                <a:solidFill>
                  <a:schemeClr val="bg1"/>
                </a:solidFill>
                <a:latin typeface="Calibri" panose="020F0502020204030204" pitchFamily="34" charset="0"/>
              </a:rPr>
              <a:t> </a:t>
            </a:r>
            <a:r>
              <a:rPr lang="en-US" sz="1800" b="1" dirty="0" err="1">
                <a:solidFill>
                  <a:schemeClr val="bg1"/>
                </a:solidFill>
                <a:latin typeface="Calibri" panose="020F0502020204030204" pitchFamily="34" charset="0"/>
              </a:rPr>
              <a:t>Vašeg</a:t>
            </a:r>
            <a:r>
              <a:rPr lang="en-US" sz="1800" b="1" dirty="0">
                <a:solidFill>
                  <a:schemeClr val="bg1"/>
                </a:solidFill>
                <a:latin typeface="Calibri" panose="020F0502020204030204" pitchFamily="34" charset="0"/>
              </a:rPr>
              <a:t> udruženja za </a:t>
            </a:r>
            <a:r>
              <a:rPr lang="en-US" sz="1800" b="1" dirty="0" err="1">
                <a:solidFill>
                  <a:schemeClr val="bg1"/>
                </a:solidFill>
                <a:latin typeface="Calibri" panose="020F0502020204030204" pitchFamily="34" charset="0"/>
              </a:rPr>
              <a:t>učešće</a:t>
            </a:r>
            <a:r>
              <a:rPr lang="en-US" sz="1800" b="1" dirty="0">
                <a:solidFill>
                  <a:schemeClr val="bg1"/>
                </a:solidFill>
                <a:latin typeface="Calibri" panose="020F0502020204030204" pitchFamily="34" charset="0"/>
              </a:rPr>
              <a:t> u </a:t>
            </a:r>
            <a:r>
              <a:rPr lang="en-US" sz="1800" b="1" dirty="0" err="1">
                <a:solidFill>
                  <a:schemeClr val="bg1"/>
                </a:solidFill>
                <a:latin typeface="Calibri" panose="020F0502020204030204" pitchFamily="34" charset="0"/>
              </a:rPr>
              <a:t>javno</a:t>
            </a:r>
            <a:r>
              <a:rPr lang="en-US" sz="1800" b="1" dirty="0">
                <a:solidFill>
                  <a:schemeClr val="bg1"/>
                </a:solidFill>
                <a:latin typeface="Calibri" panose="020F0502020204030204" pitchFamily="34" charset="0"/>
              </a:rPr>
              <a:t> </a:t>
            </a:r>
            <a:r>
              <a:rPr lang="en-US" sz="1800" b="1" dirty="0" err="1">
                <a:solidFill>
                  <a:schemeClr val="bg1"/>
                </a:solidFill>
                <a:latin typeface="Calibri" panose="020F0502020204030204" pitchFamily="34" charset="0"/>
              </a:rPr>
              <a:t>privatnom</a:t>
            </a:r>
            <a:r>
              <a:rPr lang="en-US" sz="1800" b="1" dirty="0">
                <a:solidFill>
                  <a:schemeClr val="bg1"/>
                </a:solidFill>
                <a:latin typeface="Calibri" panose="020F0502020204030204" pitchFamily="34" charset="0"/>
              </a:rPr>
              <a:t> </a:t>
            </a:r>
            <a:r>
              <a:rPr lang="en-US" sz="1800" b="1" dirty="0" err="1">
                <a:solidFill>
                  <a:schemeClr val="bg1"/>
                </a:solidFill>
                <a:latin typeface="Calibri" panose="020F0502020204030204" pitchFamily="34" charset="0"/>
              </a:rPr>
              <a:t>dijalogu</a:t>
            </a:r>
            <a:r>
              <a:rPr lang="en-US" sz="1800" b="1" dirty="0">
                <a:solidFill>
                  <a:schemeClr val="bg1"/>
                </a:solidFill>
                <a:latin typeface="Calibri" panose="020F0502020204030204" pitchFamily="34" charset="0"/>
              </a:rPr>
              <a:t> </a:t>
            </a:r>
          </a:p>
        </p:txBody>
      </p:sp>
      <p:sp>
        <p:nvSpPr>
          <p:cNvPr id="17" name="Content Placeholder 13">
            <a:extLst>
              <a:ext uri="{FF2B5EF4-FFF2-40B4-BE49-F238E27FC236}">
                <a16:creationId xmlns:a16="http://schemas.microsoft.com/office/drawing/2014/main" id="{870C9EF8-0B05-4696-83F0-9A373E32FA07}"/>
              </a:ext>
            </a:extLst>
          </p:cNvPr>
          <p:cNvSpPr txBox="1">
            <a:spLocks/>
          </p:cNvSpPr>
          <p:nvPr/>
        </p:nvSpPr>
        <p:spPr bwMode="gray">
          <a:xfrm>
            <a:off x="455191" y="6846009"/>
            <a:ext cx="6083426" cy="415597"/>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Privrednici koji su članovi nekog poslovnog udruženja</a:t>
            </a:r>
            <a:endParaRPr lang="en-GB" sz="1600" i="1" dirty="0">
              <a:latin typeface="Calibri" panose="020F0502020204030204" pitchFamily="34" charset="0"/>
            </a:endParaRPr>
          </a:p>
        </p:txBody>
      </p:sp>
      <p:sp>
        <p:nvSpPr>
          <p:cNvPr id="18" name="Content Placeholder 13">
            <a:extLst>
              <a:ext uri="{FF2B5EF4-FFF2-40B4-BE49-F238E27FC236}">
                <a16:creationId xmlns:a16="http://schemas.microsoft.com/office/drawing/2014/main" id="{FEAA95FA-B291-4968-A1B3-900E15F03B35}"/>
              </a:ext>
            </a:extLst>
          </p:cNvPr>
          <p:cNvSpPr txBox="1">
            <a:spLocks/>
          </p:cNvSpPr>
          <p:nvPr/>
        </p:nvSpPr>
        <p:spPr bwMode="gray">
          <a:xfrm>
            <a:off x="6973165" y="6838217"/>
            <a:ext cx="6083426" cy="415597"/>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Privrednici koji su članovi nekog poslovnog udruženja</a:t>
            </a:r>
            <a:endParaRPr lang="en-GB" sz="1600" i="1" dirty="0">
              <a:latin typeface="Calibri" panose="020F0502020204030204" pitchFamily="34" charset="0"/>
            </a:endParaRPr>
          </a:p>
        </p:txBody>
      </p:sp>
    </p:spTree>
    <p:extLst>
      <p:ext uri="{BB962C8B-B14F-4D97-AF65-F5344CB8AC3E}">
        <p14:creationId xmlns:p14="http://schemas.microsoft.com/office/powerpoint/2010/main" val="1034462945"/>
      </p:ext>
    </p:extLst>
  </p:cSld>
  <p:clrMapOvr>
    <a:masterClrMapping/>
  </p:clrMapOvr>
  <p:transition>
    <p:fade/>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52235"/>
            <a:ext cx="8044348" cy="542512"/>
          </a:xfrm>
        </p:spPr>
        <p:txBody>
          <a:bodyPr/>
          <a:lstStyle/>
          <a:p>
            <a:r>
              <a:rPr lang="sr-Latn-CS" sz="2600" dirty="0"/>
              <a:t>Poziv udruženja svojim članovima na učešće u JPD</a:t>
            </a:r>
          </a:p>
        </p:txBody>
      </p:sp>
      <p:sp>
        <p:nvSpPr>
          <p:cNvPr id="7" name="Content Placeholder 13">
            <a:extLst>
              <a:ext uri="{FF2B5EF4-FFF2-40B4-BE49-F238E27FC236}">
                <a16:creationId xmlns:a16="http://schemas.microsoft.com/office/drawing/2014/main" id="{B7283850-B116-4CC9-9985-2D78E1176A52}"/>
              </a:ext>
            </a:extLst>
          </p:cNvPr>
          <p:cNvSpPr txBox="1">
            <a:spLocks/>
          </p:cNvSpPr>
          <p:nvPr/>
        </p:nvSpPr>
        <p:spPr bwMode="gray">
          <a:xfrm>
            <a:off x="383183" y="1044327"/>
            <a:ext cx="12673408" cy="549659"/>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CS" sz="1600" dirty="0"/>
              <a:t>Na koje je sve načine vaše udruženja pozivalo svoje članove da doprinesu javno-privatnom dijalogu?</a:t>
            </a:r>
            <a:endParaRPr lang="en-US" sz="1600" dirty="0"/>
          </a:p>
        </p:txBody>
      </p:sp>
      <p:graphicFrame>
        <p:nvGraphicFramePr>
          <p:cNvPr id="15" name="Chart 14">
            <a:extLst>
              <a:ext uri="{FF2B5EF4-FFF2-40B4-BE49-F238E27FC236}">
                <a16:creationId xmlns:a16="http://schemas.microsoft.com/office/drawing/2014/main" id="{4BD2CE21-F845-4B0F-B7E8-BDF98C464558}"/>
              </a:ext>
            </a:extLst>
          </p:cNvPr>
          <p:cNvGraphicFramePr/>
          <p:nvPr>
            <p:extLst>
              <p:ext uri="{D42A27DB-BD31-4B8C-83A1-F6EECF244321}">
                <p14:modId xmlns:p14="http://schemas.microsoft.com/office/powerpoint/2010/main" val="2368827589"/>
              </p:ext>
            </p:extLst>
          </p:nvPr>
        </p:nvGraphicFramePr>
        <p:xfrm>
          <a:off x="383183" y="2120067"/>
          <a:ext cx="12673408" cy="430857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Rounded Corners 16">
            <a:extLst>
              <a:ext uri="{FF2B5EF4-FFF2-40B4-BE49-F238E27FC236}">
                <a16:creationId xmlns:a16="http://schemas.microsoft.com/office/drawing/2014/main" id="{0917F72C-9BFA-4E99-8A9F-124DF7B27192}"/>
              </a:ext>
            </a:extLst>
          </p:cNvPr>
          <p:cNvSpPr/>
          <p:nvPr/>
        </p:nvSpPr>
        <p:spPr bwMode="gray">
          <a:xfrm>
            <a:off x="10068258" y="413073"/>
            <a:ext cx="2768611"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Privrednici</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6" name="Content Placeholder 13">
            <a:extLst>
              <a:ext uri="{FF2B5EF4-FFF2-40B4-BE49-F238E27FC236}">
                <a16:creationId xmlns:a16="http://schemas.microsoft.com/office/drawing/2014/main" id="{CABC88B0-2693-4C5E-A6CD-4DF3EE2202D1}"/>
              </a:ext>
            </a:extLst>
          </p:cNvPr>
          <p:cNvSpPr txBox="1">
            <a:spLocks/>
          </p:cNvSpPr>
          <p:nvPr/>
        </p:nvSpPr>
        <p:spPr bwMode="gray">
          <a:xfrm>
            <a:off x="455191" y="6846009"/>
            <a:ext cx="7416824" cy="415597"/>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Višestruki odgovori; Baza: Privrednici koji su članovi nekog poslovnog udruženja</a:t>
            </a:r>
            <a:endParaRPr lang="en-GB" sz="1600" i="1" dirty="0">
              <a:latin typeface="Calibri" panose="020F0502020204030204" pitchFamily="34" charset="0"/>
            </a:endParaRPr>
          </a:p>
        </p:txBody>
      </p:sp>
    </p:spTree>
    <p:extLst>
      <p:ext uri="{BB962C8B-B14F-4D97-AF65-F5344CB8AC3E}">
        <p14:creationId xmlns:p14="http://schemas.microsoft.com/office/powerpoint/2010/main" val="3789782736"/>
      </p:ext>
    </p:extLst>
  </p:cSld>
  <p:clrMapOvr>
    <a:masterClrMapping/>
  </p:clrMapOvr>
  <p:transition>
    <p:fade/>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52235"/>
            <a:ext cx="7953746" cy="542512"/>
          </a:xfrm>
        </p:spPr>
        <p:txBody>
          <a:bodyPr/>
          <a:lstStyle/>
          <a:p>
            <a:r>
              <a:rPr lang="sr-Latn-CS" sz="2600" dirty="0"/>
              <a:t>Odziv članova na poziv udruženja za učešće u JPD</a:t>
            </a:r>
          </a:p>
        </p:txBody>
      </p:sp>
      <p:sp>
        <p:nvSpPr>
          <p:cNvPr id="14" name="Content Placeholder 13"/>
          <p:cNvSpPr>
            <a:spLocks noGrp="1"/>
          </p:cNvSpPr>
          <p:nvPr>
            <p:ph type="body" sz="quarter" idx="14"/>
          </p:nvPr>
        </p:nvSpPr>
        <p:spPr>
          <a:xfrm>
            <a:off x="383183" y="6804967"/>
            <a:ext cx="6336704" cy="404062"/>
          </a:xfrm>
        </p:spPr>
        <p:txBody>
          <a:bodyPr>
            <a:normAutofit/>
          </a:bodyPr>
          <a:lstStyle/>
          <a:p>
            <a:r>
              <a:rPr lang="sr-Latn-RS" sz="1600" i="1" dirty="0">
                <a:latin typeface="Calibri" panose="020F0502020204030204" pitchFamily="34" charset="0"/>
              </a:rPr>
              <a:t>Višestruki odgovori; Baza: Ukupna ciljna populacija – Poslovna udruženja</a:t>
            </a:r>
            <a:endParaRPr lang="en-GB" sz="1600" i="1" dirty="0">
              <a:latin typeface="Calibri" panose="020F0502020204030204" pitchFamily="34" charset="0"/>
            </a:endParaRPr>
          </a:p>
        </p:txBody>
      </p:sp>
      <p:sp>
        <p:nvSpPr>
          <p:cNvPr id="7" name="Content Placeholder 13">
            <a:extLst>
              <a:ext uri="{FF2B5EF4-FFF2-40B4-BE49-F238E27FC236}">
                <a16:creationId xmlns:a16="http://schemas.microsoft.com/office/drawing/2014/main" id="{B7283850-B116-4CC9-9985-2D78E1176A52}"/>
              </a:ext>
            </a:extLst>
          </p:cNvPr>
          <p:cNvSpPr txBox="1">
            <a:spLocks/>
          </p:cNvSpPr>
          <p:nvPr/>
        </p:nvSpPr>
        <p:spPr bwMode="gray">
          <a:xfrm>
            <a:off x="383183" y="1044327"/>
            <a:ext cx="12673408" cy="549659"/>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CS" sz="1600" dirty="0"/>
              <a:t>Na koje sve načine vaši članovi doprinose javno-privatnom dijalogu?</a:t>
            </a:r>
            <a:endParaRPr lang="en-US" sz="1600" dirty="0"/>
          </a:p>
        </p:txBody>
      </p:sp>
      <p:graphicFrame>
        <p:nvGraphicFramePr>
          <p:cNvPr id="15" name="Chart 14">
            <a:extLst>
              <a:ext uri="{FF2B5EF4-FFF2-40B4-BE49-F238E27FC236}">
                <a16:creationId xmlns:a16="http://schemas.microsoft.com/office/drawing/2014/main" id="{4BD2CE21-F845-4B0F-B7E8-BDF98C464558}"/>
              </a:ext>
            </a:extLst>
          </p:cNvPr>
          <p:cNvGraphicFramePr/>
          <p:nvPr>
            <p:extLst>
              <p:ext uri="{D42A27DB-BD31-4B8C-83A1-F6EECF244321}">
                <p14:modId xmlns:p14="http://schemas.microsoft.com/office/powerpoint/2010/main" val="1179078239"/>
              </p:ext>
            </p:extLst>
          </p:nvPr>
        </p:nvGraphicFramePr>
        <p:xfrm>
          <a:off x="383183" y="2120067"/>
          <a:ext cx="12673408" cy="4308574"/>
        </p:xfrm>
        <a:graphic>
          <a:graphicData uri="http://schemas.openxmlformats.org/drawingml/2006/chart">
            <c:chart xmlns:c="http://schemas.openxmlformats.org/drawingml/2006/chart" xmlns:r="http://schemas.openxmlformats.org/officeDocument/2006/relationships" r:id="rId3"/>
          </a:graphicData>
        </a:graphic>
      </p:graphicFrame>
      <p:sp>
        <p:nvSpPr>
          <p:cNvPr id="17" name="Rectangle: Rounded Corners 16">
            <a:extLst>
              <a:ext uri="{FF2B5EF4-FFF2-40B4-BE49-F238E27FC236}">
                <a16:creationId xmlns:a16="http://schemas.microsoft.com/office/drawing/2014/main" id="{0917F72C-9BFA-4E99-8A9F-124DF7B27192}"/>
              </a:ext>
            </a:extLst>
          </p:cNvPr>
          <p:cNvSpPr/>
          <p:nvPr/>
        </p:nvSpPr>
        <p:spPr bwMode="gray">
          <a:xfrm>
            <a:off x="9672216" y="413073"/>
            <a:ext cx="3164654"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Poslovna udruženja</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2509207585"/>
      </p:ext>
    </p:extLst>
  </p:cSld>
  <p:clrMapOvr>
    <a:masterClrMapping/>
  </p:clrMapOvr>
  <p:transition>
    <p:fade/>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83" y="368603"/>
            <a:ext cx="7834354" cy="598488"/>
          </a:xfrm>
        </p:spPr>
        <p:txBody>
          <a:bodyPr/>
          <a:lstStyle/>
          <a:p>
            <a:r>
              <a:rPr lang="sr-Latn-CS" sz="2800" dirty="0"/>
              <a:t>Ocena kvaliteta komentara koje daje privreda</a:t>
            </a:r>
            <a:endParaRPr lang="en-US" sz="2800" dirty="0"/>
          </a:p>
        </p:txBody>
      </p:sp>
      <p:sp>
        <p:nvSpPr>
          <p:cNvPr id="8" name="Content Placeholder 13">
            <a:extLst>
              <a:ext uri="{FF2B5EF4-FFF2-40B4-BE49-F238E27FC236}">
                <a16:creationId xmlns:a16="http://schemas.microsoft.com/office/drawing/2014/main" id="{F0EF80F7-CBCB-4ECF-92AA-633D7A089420}"/>
              </a:ext>
            </a:extLst>
          </p:cNvPr>
          <p:cNvSpPr txBox="1">
            <a:spLocks/>
          </p:cNvSpPr>
          <p:nvPr/>
        </p:nvSpPr>
        <p:spPr bwMode="gray">
          <a:xfrm>
            <a:off x="9024143" y="6888843"/>
            <a:ext cx="4032448" cy="303817"/>
          </a:xfrm>
          <a:prstGeom prst="rect">
            <a:avLst/>
          </a:prstGeom>
          <a:solidFill>
            <a:schemeClr val="bg1">
              <a:lumMod val="85000"/>
            </a:schemeClr>
          </a:solidFill>
        </p:spPr>
        <p:txBody>
          <a:bodyPr vert="horz" lIns="90000" tIns="0" rIns="90000" bIns="0" rtlCol="0" anchor="ctr">
            <a:no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a:lnSpc>
                <a:spcPct val="120000"/>
              </a:lnSpc>
              <a:spcBef>
                <a:spcPts val="0"/>
              </a:spcBef>
              <a:spcAft>
                <a:spcPts val="0"/>
              </a:spcAft>
            </a:pPr>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sp>
        <p:nvSpPr>
          <p:cNvPr id="9" name="Content Placeholder 13">
            <a:extLst>
              <a:ext uri="{FF2B5EF4-FFF2-40B4-BE49-F238E27FC236}">
                <a16:creationId xmlns:a16="http://schemas.microsoft.com/office/drawing/2014/main" id="{ED5EDDC7-4F65-4D68-9586-BE9B0926DD6B}"/>
              </a:ext>
            </a:extLst>
          </p:cNvPr>
          <p:cNvSpPr txBox="1">
            <a:spLocks/>
          </p:cNvSpPr>
          <p:nvPr/>
        </p:nvSpPr>
        <p:spPr bwMode="gray">
          <a:xfrm>
            <a:off x="383183" y="1054858"/>
            <a:ext cx="12673408" cy="594877"/>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nb-NO" sz="1600" dirty="0">
                <a:latin typeface="Calibri" panose="020F0502020204030204" pitchFamily="34" charset="0"/>
              </a:rPr>
              <a:t>U kojoj meri se slažete sa stavom da predstavnici privrednika  daju jasne i kvalitetne predloge za unapređenje poslovnog okruženja</a:t>
            </a:r>
            <a:r>
              <a:rPr lang="sr-Latn-RS" sz="1600" dirty="0">
                <a:latin typeface="Calibri" panose="020F0502020204030204" pitchFamily="34" charset="0"/>
              </a:rPr>
              <a:t>? / </a:t>
            </a:r>
            <a:r>
              <a:rPr lang="nb-NO" sz="1600" dirty="0">
                <a:latin typeface="Calibri" panose="020F0502020204030204" pitchFamily="34" charset="0"/>
              </a:rPr>
              <a:t>Kako biste ocenili kvalitet komentara koje dobijate od strane poslovnih udruženja i privrednika?/</a:t>
            </a:r>
            <a:endParaRPr lang="pl-PL" sz="1600" dirty="0">
              <a:latin typeface="Calibri" panose="020F0502020204030204" pitchFamily="34" charset="0"/>
            </a:endParaRPr>
          </a:p>
        </p:txBody>
      </p:sp>
      <p:grpSp>
        <p:nvGrpSpPr>
          <p:cNvPr id="7" name="Group 6">
            <a:extLst>
              <a:ext uri="{FF2B5EF4-FFF2-40B4-BE49-F238E27FC236}">
                <a16:creationId xmlns:a16="http://schemas.microsoft.com/office/drawing/2014/main" id="{8506C59C-1EA7-47AD-A489-AACF1796DF0B}"/>
              </a:ext>
            </a:extLst>
          </p:cNvPr>
          <p:cNvGrpSpPr/>
          <p:nvPr/>
        </p:nvGrpSpPr>
        <p:grpSpPr>
          <a:xfrm>
            <a:off x="1876666" y="2467991"/>
            <a:ext cx="3496555" cy="4175475"/>
            <a:chOff x="8988407" y="2028549"/>
            <a:chExt cx="3496555" cy="4175475"/>
          </a:xfrm>
        </p:grpSpPr>
        <p:grpSp>
          <p:nvGrpSpPr>
            <p:cNvPr id="13" name="Group 12">
              <a:extLst>
                <a:ext uri="{FF2B5EF4-FFF2-40B4-BE49-F238E27FC236}">
                  <a16:creationId xmlns:a16="http://schemas.microsoft.com/office/drawing/2014/main" id="{DDD36E28-8DA0-4221-BC33-E4F8C78B5DD5}"/>
                </a:ext>
              </a:extLst>
            </p:cNvPr>
            <p:cNvGrpSpPr>
              <a:grpSpLocks noChangeAspect="1"/>
            </p:cNvGrpSpPr>
            <p:nvPr/>
          </p:nvGrpSpPr>
          <p:grpSpPr>
            <a:xfrm>
              <a:off x="9896121" y="2487100"/>
              <a:ext cx="1800225" cy="1798637"/>
              <a:chOff x="450850" y="2268463"/>
              <a:chExt cx="1800225" cy="1798637"/>
            </a:xfrm>
          </p:grpSpPr>
          <p:graphicFrame>
            <p:nvGraphicFramePr>
              <p:cNvPr id="15" name="Chart 14">
                <a:extLst>
                  <a:ext uri="{FF2B5EF4-FFF2-40B4-BE49-F238E27FC236}">
                    <a16:creationId xmlns:a16="http://schemas.microsoft.com/office/drawing/2014/main" id="{FCFC335A-05D7-4C68-BDBB-B6E967623D60}"/>
                  </a:ext>
                </a:extLst>
              </p:cNvPr>
              <p:cNvGraphicFramePr>
                <a:graphicFrameLocks noChangeAspect="1"/>
              </p:cNvGraphicFramePr>
              <p:nvPr>
                <p:extLst>
                  <p:ext uri="{D42A27DB-BD31-4B8C-83A1-F6EECF244321}">
                    <p14:modId xmlns:p14="http://schemas.microsoft.com/office/powerpoint/2010/main" val="28597546"/>
                  </p:ext>
                </p:extLst>
              </p:nvPr>
            </p:nvGraphicFramePr>
            <p:xfrm>
              <a:off x="450850" y="2268463"/>
              <a:ext cx="1800000" cy="1798360"/>
            </p:xfrm>
            <a:graphic>
              <a:graphicData uri="http://schemas.openxmlformats.org/drawingml/2006/chart">
                <c:chart xmlns:c="http://schemas.openxmlformats.org/drawingml/2006/chart" xmlns:r="http://schemas.openxmlformats.org/officeDocument/2006/relationships" r:id="rId3"/>
              </a:graphicData>
            </a:graphic>
          </p:graphicFrame>
          <p:sp>
            <p:nvSpPr>
              <p:cNvPr id="16" name="Freeform 6">
                <a:extLst>
                  <a:ext uri="{FF2B5EF4-FFF2-40B4-BE49-F238E27FC236}">
                    <a16:creationId xmlns:a16="http://schemas.microsoft.com/office/drawing/2014/main" id="{BD62CDFF-4EAA-489E-BA6C-437B7904F2C4}"/>
                  </a:ext>
                </a:extLst>
              </p:cNvPr>
              <p:cNvSpPr>
                <a:spLocks noChangeAspect="1" noEditPoints="1"/>
              </p:cNvSpPr>
              <p:nvPr/>
            </p:nvSpPr>
            <p:spPr bwMode="auto">
              <a:xfrm>
                <a:off x="450850" y="2268463"/>
                <a:ext cx="1800225" cy="1798637"/>
              </a:xfrm>
              <a:custGeom>
                <a:avLst/>
                <a:gdLst>
                  <a:gd name="T0" fmla="*/ 8419 w 17010"/>
                  <a:gd name="T1" fmla="*/ 0 h 16995"/>
                  <a:gd name="T2" fmla="*/ 17010 w 17010"/>
                  <a:gd name="T3" fmla="*/ 0 h 16995"/>
                  <a:gd name="T4" fmla="*/ 17010 w 17010"/>
                  <a:gd name="T5" fmla="*/ 8598 h 16995"/>
                  <a:gd name="T6" fmla="*/ 15326 w 17010"/>
                  <a:gd name="T7" fmla="*/ 16995 h 16995"/>
                  <a:gd name="T8" fmla="*/ 6907 w 17010"/>
                  <a:gd name="T9" fmla="*/ 16995 h 16995"/>
                  <a:gd name="T10" fmla="*/ 0 w 17010"/>
                  <a:gd name="T11" fmla="*/ 15154 h 16995"/>
                  <a:gd name="T12" fmla="*/ 0 w 17010"/>
                  <a:gd name="T13" fmla="*/ 6744 h 16995"/>
                  <a:gd name="T14" fmla="*/ 1698 w 17010"/>
                  <a:gd name="T15" fmla="*/ 16823 h 16995"/>
                  <a:gd name="T16" fmla="*/ 5051 w 17010"/>
                  <a:gd name="T17" fmla="*/ 15312 h 16995"/>
                  <a:gd name="T18" fmla="*/ 8419 w 17010"/>
                  <a:gd name="T19" fmla="*/ 15312 h 16995"/>
                  <a:gd name="T20" fmla="*/ 11786 w 17010"/>
                  <a:gd name="T21" fmla="*/ 15312 h 16995"/>
                  <a:gd name="T22" fmla="*/ 15154 w 17010"/>
                  <a:gd name="T23" fmla="*/ 15312 h 16995"/>
                  <a:gd name="T24" fmla="*/ 15326 w 17010"/>
                  <a:gd name="T25" fmla="*/ 13645 h 16995"/>
                  <a:gd name="T26" fmla="*/ 15326 w 17010"/>
                  <a:gd name="T27" fmla="*/ 10281 h 16995"/>
                  <a:gd name="T28" fmla="*/ 15326 w 17010"/>
                  <a:gd name="T29" fmla="*/ 6916 h 16995"/>
                  <a:gd name="T30" fmla="*/ 15326 w 17010"/>
                  <a:gd name="T31" fmla="*/ 3551 h 16995"/>
                  <a:gd name="T32" fmla="*/ 15326 w 17010"/>
                  <a:gd name="T33" fmla="*/ 172 h 16995"/>
                  <a:gd name="T34" fmla="*/ 11959 w 17010"/>
                  <a:gd name="T35" fmla="*/ 1696 h 16995"/>
                  <a:gd name="T36" fmla="*/ 8591 w 17010"/>
                  <a:gd name="T37" fmla="*/ 1696 h 16995"/>
                  <a:gd name="T38" fmla="*/ 5224 w 17010"/>
                  <a:gd name="T39" fmla="*/ 1696 h 16995"/>
                  <a:gd name="T40" fmla="*/ 1856 w 17010"/>
                  <a:gd name="T41" fmla="*/ 1696 h 16995"/>
                  <a:gd name="T42" fmla="*/ 1698 w 17010"/>
                  <a:gd name="T43" fmla="*/ 3379 h 16995"/>
                  <a:gd name="T44" fmla="*/ 1698 w 17010"/>
                  <a:gd name="T45" fmla="*/ 6744 h 16995"/>
                  <a:gd name="T46" fmla="*/ 1698 w 17010"/>
                  <a:gd name="T47" fmla="*/ 10108 h 16995"/>
                  <a:gd name="T48" fmla="*/ 1698 w 17010"/>
                  <a:gd name="T49" fmla="*/ 13473 h 16995"/>
                  <a:gd name="T50" fmla="*/ 13643 w 17010"/>
                  <a:gd name="T51" fmla="*/ 13645 h 16995"/>
                  <a:gd name="T52" fmla="*/ 10275 w 17010"/>
                  <a:gd name="T53" fmla="*/ 13645 h 16995"/>
                  <a:gd name="T54" fmla="*/ 6907 w 17010"/>
                  <a:gd name="T55" fmla="*/ 13645 h 16995"/>
                  <a:gd name="T56" fmla="*/ 3540 w 17010"/>
                  <a:gd name="T57" fmla="*/ 13645 h 16995"/>
                  <a:gd name="T58" fmla="*/ 13643 w 17010"/>
                  <a:gd name="T59" fmla="*/ 11962 h 16995"/>
                  <a:gd name="T60" fmla="*/ 10275 w 17010"/>
                  <a:gd name="T61" fmla="*/ 11962 h 16995"/>
                  <a:gd name="T62" fmla="*/ 6907 w 17010"/>
                  <a:gd name="T63" fmla="*/ 11962 h 16995"/>
                  <a:gd name="T64" fmla="*/ 3540 w 17010"/>
                  <a:gd name="T65" fmla="*/ 11962 h 16995"/>
                  <a:gd name="T66" fmla="*/ 13643 w 17010"/>
                  <a:gd name="T67" fmla="*/ 10281 h 16995"/>
                  <a:gd name="T68" fmla="*/ 10275 w 17010"/>
                  <a:gd name="T69" fmla="*/ 10281 h 16995"/>
                  <a:gd name="T70" fmla="*/ 6907 w 17010"/>
                  <a:gd name="T71" fmla="*/ 10281 h 16995"/>
                  <a:gd name="T72" fmla="*/ 3540 w 17010"/>
                  <a:gd name="T73" fmla="*/ 10281 h 16995"/>
                  <a:gd name="T74" fmla="*/ 13643 w 17010"/>
                  <a:gd name="T75" fmla="*/ 8598 h 16995"/>
                  <a:gd name="T76" fmla="*/ 10275 w 17010"/>
                  <a:gd name="T77" fmla="*/ 8598 h 16995"/>
                  <a:gd name="T78" fmla="*/ 6907 w 17010"/>
                  <a:gd name="T79" fmla="*/ 8598 h 16995"/>
                  <a:gd name="T80" fmla="*/ 3540 w 17010"/>
                  <a:gd name="T81" fmla="*/ 8598 h 16995"/>
                  <a:gd name="T82" fmla="*/ 13643 w 17010"/>
                  <a:gd name="T83" fmla="*/ 6916 h 16995"/>
                  <a:gd name="T84" fmla="*/ 10275 w 17010"/>
                  <a:gd name="T85" fmla="*/ 6916 h 16995"/>
                  <a:gd name="T86" fmla="*/ 6907 w 17010"/>
                  <a:gd name="T87" fmla="*/ 6916 h 16995"/>
                  <a:gd name="T88" fmla="*/ 3540 w 17010"/>
                  <a:gd name="T89" fmla="*/ 6916 h 16995"/>
                  <a:gd name="T90" fmla="*/ 13643 w 17010"/>
                  <a:gd name="T91" fmla="*/ 5233 h 16995"/>
                  <a:gd name="T92" fmla="*/ 10275 w 17010"/>
                  <a:gd name="T93" fmla="*/ 5233 h 16995"/>
                  <a:gd name="T94" fmla="*/ 6907 w 17010"/>
                  <a:gd name="T95" fmla="*/ 5233 h 16995"/>
                  <a:gd name="T96" fmla="*/ 3540 w 17010"/>
                  <a:gd name="T97" fmla="*/ 5233 h 16995"/>
                  <a:gd name="T98" fmla="*/ 13643 w 17010"/>
                  <a:gd name="T99" fmla="*/ 3551 h 16995"/>
                  <a:gd name="T100" fmla="*/ 10275 w 17010"/>
                  <a:gd name="T101" fmla="*/ 3551 h 16995"/>
                  <a:gd name="T102" fmla="*/ 6907 w 17010"/>
                  <a:gd name="T103" fmla="*/ 3551 h 16995"/>
                  <a:gd name="T104" fmla="*/ 3540 w 17010"/>
                  <a:gd name="T105" fmla="*/ 3551 h 16995"/>
                  <a:gd name="T106" fmla="*/ 13643 w 17010"/>
                  <a:gd name="T107" fmla="*/ 1869 h 16995"/>
                  <a:gd name="T108" fmla="*/ 10275 w 17010"/>
                  <a:gd name="T109" fmla="*/ 1869 h 16995"/>
                  <a:gd name="T110" fmla="*/ 6907 w 17010"/>
                  <a:gd name="T111" fmla="*/ 1869 h 16995"/>
                  <a:gd name="T112" fmla="*/ 3540 w 17010"/>
                  <a:gd name="T113" fmla="*/ 1869 h 169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7010" h="16995">
                    <a:moveTo>
                      <a:pt x="0" y="0"/>
                    </a:moveTo>
                    <a:lnTo>
                      <a:pt x="1698" y="0"/>
                    </a:lnTo>
                    <a:lnTo>
                      <a:pt x="1856" y="0"/>
                    </a:lnTo>
                    <a:lnTo>
                      <a:pt x="3367" y="0"/>
                    </a:lnTo>
                    <a:lnTo>
                      <a:pt x="3540" y="0"/>
                    </a:lnTo>
                    <a:lnTo>
                      <a:pt x="5051" y="0"/>
                    </a:lnTo>
                    <a:lnTo>
                      <a:pt x="5224" y="0"/>
                    </a:lnTo>
                    <a:lnTo>
                      <a:pt x="6735" y="0"/>
                    </a:lnTo>
                    <a:lnTo>
                      <a:pt x="6907" y="0"/>
                    </a:lnTo>
                    <a:lnTo>
                      <a:pt x="8419" y="0"/>
                    </a:lnTo>
                    <a:lnTo>
                      <a:pt x="8591" y="0"/>
                    </a:lnTo>
                    <a:lnTo>
                      <a:pt x="10103" y="0"/>
                    </a:lnTo>
                    <a:lnTo>
                      <a:pt x="10275" y="0"/>
                    </a:lnTo>
                    <a:lnTo>
                      <a:pt x="11786" y="0"/>
                    </a:lnTo>
                    <a:lnTo>
                      <a:pt x="11959" y="0"/>
                    </a:lnTo>
                    <a:lnTo>
                      <a:pt x="13470" y="0"/>
                    </a:lnTo>
                    <a:lnTo>
                      <a:pt x="13643" y="0"/>
                    </a:lnTo>
                    <a:lnTo>
                      <a:pt x="15154" y="0"/>
                    </a:lnTo>
                    <a:lnTo>
                      <a:pt x="15326" y="0"/>
                    </a:lnTo>
                    <a:lnTo>
                      <a:pt x="17010" y="0"/>
                    </a:lnTo>
                    <a:lnTo>
                      <a:pt x="17010" y="1696"/>
                    </a:lnTo>
                    <a:lnTo>
                      <a:pt x="17010" y="1869"/>
                    </a:lnTo>
                    <a:lnTo>
                      <a:pt x="17010" y="3379"/>
                    </a:lnTo>
                    <a:lnTo>
                      <a:pt x="17010" y="3551"/>
                    </a:lnTo>
                    <a:lnTo>
                      <a:pt x="17010" y="5061"/>
                    </a:lnTo>
                    <a:lnTo>
                      <a:pt x="17010" y="5233"/>
                    </a:lnTo>
                    <a:lnTo>
                      <a:pt x="17010" y="6744"/>
                    </a:lnTo>
                    <a:lnTo>
                      <a:pt x="17010" y="6916"/>
                    </a:lnTo>
                    <a:lnTo>
                      <a:pt x="17010" y="8425"/>
                    </a:lnTo>
                    <a:lnTo>
                      <a:pt x="17010" y="8598"/>
                    </a:lnTo>
                    <a:lnTo>
                      <a:pt x="17010" y="10108"/>
                    </a:lnTo>
                    <a:lnTo>
                      <a:pt x="17010" y="10281"/>
                    </a:lnTo>
                    <a:lnTo>
                      <a:pt x="17010" y="11790"/>
                    </a:lnTo>
                    <a:lnTo>
                      <a:pt x="17010" y="11962"/>
                    </a:lnTo>
                    <a:lnTo>
                      <a:pt x="17010" y="13473"/>
                    </a:lnTo>
                    <a:lnTo>
                      <a:pt x="17010" y="13645"/>
                    </a:lnTo>
                    <a:lnTo>
                      <a:pt x="17010" y="15154"/>
                    </a:lnTo>
                    <a:lnTo>
                      <a:pt x="17010" y="15312"/>
                    </a:lnTo>
                    <a:lnTo>
                      <a:pt x="17010" y="16995"/>
                    </a:lnTo>
                    <a:lnTo>
                      <a:pt x="15326" y="16995"/>
                    </a:lnTo>
                    <a:lnTo>
                      <a:pt x="15154" y="16995"/>
                    </a:lnTo>
                    <a:lnTo>
                      <a:pt x="13643" y="16995"/>
                    </a:lnTo>
                    <a:lnTo>
                      <a:pt x="13470" y="16995"/>
                    </a:lnTo>
                    <a:lnTo>
                      <a:pt x="11959" y="16995"/>
                    </a:lnTo>
                    <a:lnTo>
                      <a:pt x="11786" y="16995"/>
                    </a:lnTo>
                    <a:lnTo>
                      <a:pt x="10275" y="16995"/>
                    </a:lnTo>
                    <a:lnTo>
                      <a:pt x="10103" y="16995"/>
                    </a:lnTo>
                    <a:lnTo>
                      <a:pt x="8591" y="16995"/>
                    </a:lnTo>
                    <a:lnTo>
                      <a:pt x="8419" y="16995"/>
                    </a:lnTo>
                    <a:lnTo>
                      <a:pt x="6907" y="16995"/>
                    </a:lnTo>
                    <a:lnTo>
                      <a:pt x="6735" y="16995"/>
                    </a:lnTo>
                    <a:lnTo>
                      <a:pt x="5224" y="16995"/>
                    </a:lnTo>
                    <a:lnTo>
                      <a:pt x="5051" y="16995"/>
                    </a:lnTo>
                    <a:lnTo>
                      <a:pt x="3540" y="16995"/>
                    </a:lnTo>
                    <a:lnTo>
                      <a:pt x="3367" y="16995"/>
                    </a:lnTo>
                    <a:lnTo>
                      <a:pt x="1856" y="16995"/>
                    </a:lnTo>
                    <a:lnTo>
                      <a:pt x="1698" y="16995"/>
                    </a:lnTo>
                    <a:lnTo>
                      <a:pt x="0" y="16995"/>
                    </a:lnTo>
                    <a:lnTo>
                      <a:pt x="0" y="15312"/>
                    </a:lnTo>
                    <a:lnTo>
                      <a:pt x="0" y="15154"/>
                    </a:lnTo>
                    <a:lnTo>
                      <a:pt x="0" y="13645"/>
                    </a:lnTo>
                    <a:lnTo>
                      <a:pt x="0" y="13473"/>
                    </a:lnTo>
                    <a:lnTo>
                      <a:pt x="0" y="11962"/>
                    </a:lnTo>
                    <a:lnTo>
                      <a:pt x="0" y="11790"/>
                    </a:lnTo>
                    <a:lnTo>
                      <a:pt x="0" y="10281"/>
                    </a:lnTo>
                    <a:lnTo>
                      <a:pt x="0" y="10108"/>
                    </a:lnTo>
                    <a:lnTo>
                      <a:pt x="0" y="8598"/>
                    </a:lnTo>
                    <a:lnTo>
                      <a:pt x="0" y="8425"/>
                    </a:lnTo>
                    <a:lnTo>
                      <a:pt x="0" y="6916"/>
                    </a:lnTo>
                    <a:lnTo>
                      <a:pt x="0" y="6744"/>
                    </a:lnTo>
                    <a:lnTo>
                      <a:pt x="0" y="5233"/>
                    </a:lnTo>
                    <a:lnTo>
                      <a:pt x="0" y="5061"/>
                    </a:lnTo>
                    <a:lnTo>
                      <a:pt x="0" y="3551"/>
                    </a:lnTo>
                    <a:lnTo>
                      <a:pt x="0" y="3379"/>
                    </a:lnTo>
                    <a:lnTo>
                      <a:pt x="0" y="1869"/>
                    </a:lnTo>
                    <a:lnTo>
                      <a:pt x="0" y="1696"/>
                    </a:lnTo>
                    <a:lnTo>
                      <a:pt x="0" y="0"/>
                    </a:lnTo>
                    <a:close/>
                    <a:moveTo>
                      <a:pt x="172" y="15312"/>
                    </a:moveTo>
                    <a:lnTo>
                      <a:pt x="1698" y="15312"/>
                    </a:lnTo>
                    <a:lnTo>
                      <a:pt x="1698" y="16823"/>
                    </a:lnTo>
                    <a:lnTo>
                      <a:pt x="172" y="16823"/>
                    </a:lnTo>
                    <a:lnTo>
                      <a:pt x="172" y="15312"/>
                    </a:lnTo>
                    <a:close/>
                    <a:moveTo>
                      <a:pt x="1856" y="16823"/>
                    </a:moveTo>
                    <a:lnTo>
                      <a:pt x="1856" y="15312"/>
                    </a:lnTo>
                    <a:lnTo>
                      <a:pt x="3367" y="15312"/>
                    </a:lnTo>
                    <a:lnTo>
                      <a:pt x="3367" y="16823"/>
                    </a:lnTo>
                    <a:lnTo>
                      <a:pt x="1856" y="16823"/>
                    </a:lnTo>
                    <a:close/>
                    <a:moveTo>
                      <a:pt x="3540" y="16823"/>
                    </a:moveTo>
                    <a:lnTo>
                      <a:pt x="3540" y="15312"/>
                    </a:lnTo>
                    <a:lnTo>
                      <a:pt x="5051" y="15312"/>
                    </a:lnTo>
                    <a:lnTo>
                      <a:pt x="5051" y="16823"/>
                    </a:lnTo>
                    <a:lnTo>
                      <a:pt x="3540" y="16823"/>
                    </a:lnTo>
                    <a:close/>
                    <a:moveTo>
                      <a:pt x="5224" y="16823"/>
                    </a:moveTo>
                    <a:lnTo>
                      <a:pt x="5224" y="15312"/>
                    </a:lnTo>
                    <a:lnTo>
                      <a:pt x="6735" y="15312"/>
                    </a:lnTo>
                    <a:lnTo>
                      <a:pt x="6735" y="16823"/>
                    </a:lnTo>
                    <a:lnTo>
                      <a:pt x="5224" y="16823"/>
                    </a:lnTo>
                    <a:close/>
                    <a:moveTo>
                      <a:pt x="6907" y="16823"/>
                    </a:moveTo>
                    <a:lnTo>
                      <a:pt x="6907" y="15312"/>
                    </a:lnTo>
                    <a:lnTo>
                      <a:pt x="8419" y="15312"/>
                    </a:lnTo>
                    <a:lnTo>
                      <a:pt x="8419" y="16823"/>
                    </a:lnTo>
                    <a:lnTo>
                      <a:pt x="6907" y="16823"/>
                    </a:lnTo>
                    <a:close/>
                    <a:moveTo>
                      <a:pt x="8591" y="16823"/>
                    </a:moveTo>
                    <a:lnTo>
                      <a:pt x="8591" y="15312"/>
                    </a:lnTo>
                    <a:lnTo>
                      <a:pt x="10103" y="15312"/>
                    </a:lnTo>
                    <a:lnTo>
                      <a:pt x="10103" y="16823"/>
                    </a:lnTo>
                    <a:lnTo>
                      <a:pt x="8591" y="16823"/>
                    </a:lnTo>
                    <a:close/>
                    <a:moveTo>
                      <a:pt x="10275" y="16823"/>
                    </a:moveTo>
                    <a:lnTo>
                      <a:pt x="10275" y="15312"/>
                    </a:lnTo>
                    <a:lnTo>
                      <a:pt x="11786" y="15312"/>
                    </a:lnTo>
                    <a:lnTo>
                      <a:pt x="11786" y="16823"/>
                    </a:lnTo>
                    <a:lnTo>
                      <a:pt x="10275" y="16823"/>
                    </a:lnTo>
                    <a:close/>
                    <a:moveTo>
                      <a:pt x="11959" y="16823"/>
                    </a:moveTo>
                    <a:lnTo>
                      <a:pt x="11959" y="15312"/>
                    </a:lnTo>
                    <a:lnTo>
                      <a:pt x="13470" y="15312"/>
                    </a:lnTo>
                    <a:lnTo>
                      <a:pt x="13470" y="16823"/>
                    </a:lnTo>
                    <a:lnTo>
                      <a:pt x="11959" y="16823"/>
                    </a:lnTo>
                    <a:close/>
                    <a:moveTo>
                      <a:pt x="13643" y="16823"/>
                    </a:moveTo>
                    <a:lnTo>
                      <a:pt x="13643" y="15312"/>
                    </a:lnTo>
                    <a:lnTo>
                      <a:pt x="15154" y="15312"/>
                    </a:lnTo>
                    <a:lnTo>
                      <a:pt x="15154" y="16823"/>
                    </a:lnTo>
                    <a:lnTo>
                      <a:pt x="13643" y="16823"/>
                    </a:lnTo>
                    <a:close/>
                    <a:moveTo>
                      <a:pt x="15326" y="16823"/>
                    </a:moveTo>
                    <a:lnTo>
                      <a:pt x="15326" y="15312"/>
                    </a:lnTo>
                    <a:lnTo>
                      <a:pt x="16838" y="15312"/>
                    </a:lnTo>
                    <a:lnTo>
                      <a:pt x="16838" y="16823"/>
                    </a:lnTo>
                    <a:lnTo>
                      <a:pt x="15326" y="16823"/>
                    </a:lnTo>
                    <a:close/>
                    <a:moveTo>
                      <a:pt x="16838" y="15154"/>
                    </a:moveTo>
                    <a:lnTo>
                      <a:pt x="15326" y="15154"/>
                    </a:lnTo>
                    <a:lnTo>
                      <a:pt x="15326" y="13645"/>
                    </a:lnTo>
                    <a:lnTo>
                      <a:pt x="16838" y="13645"/>
                    </a:lnTo>
                    <a:lnTo>
                      <a:pt x="16838" y="15154"/>
                    </a:lnTo>
                    <a:close/>
                    <a:moveTo>
                      <a:pt x="16838" y="13473"/>
                    </a:moveTo>
                    <a:lnTo>
                      <a:pt x="15326" y="13473"/>
                    </a:lnTo>
                    <a:lnTo>
                      <a:pt x="15326" y="11962"/>
                    </a:lnTo>
                    <a:lnTo>
                      <a:pt x="16838" y="11962"/>
                    </a:lnTo>
                    <a:lnTo>
                      <a:pt x="16838" y="13473"/>
                    </a:lnTo>
                    <a:close/>
                    <a:moveTo>
                      <a:pt x="16838" y="11790"/>
                    </a:moveTo>
                    <a:lnTo>
                      <a:pt x="15326" y="11790"/>
                    </a:lnTo>
                    <a:lnTo>
                      <a:pt x="15326" y="10281"/>
                    </a:lnTo>
                    <a:lnTo>
                      <a:pt x="16838" y="10281"/>
                    </a:lnTo>
                    <a:lnTo>
                      <a:pt x="16838" y="11790"/>
                    </a:lnTo>
                    <a:close/>
                    <a:moveTo>
                      <a:pt x="16838" y="10108"/>
                    </a:moveTo>
                    <a:lnTo>
                      <a:pt x="15326" y="10108"/>
                    </a:lnTo>
                    <a:lnTo>
                      <a:pt x="15326" y="8598"/>
                    </a:lnTo>
                    <a:lnTo>
                      <a:pt x="16838" y="8598"/>
                    </a:lnTo>
                    <a:lnTo>
                      <a:pt x="16838" y="10108"/>
                    </a:lnTo>
                    <a:close/>
                    <a:moveTo>
                      <a:pt x="16838" y="8425"/>
                    </a:moveTo>
                    <a:lnTo>
                      <a:pt x="15326" y="8425"/>
                    </a:lnTo>
                    <a:lnTo>
                      <a:pt x="15326" y="6916"/>
                    </a:lnTo>
                    <a:lnTo>
                      <a:pt x="16838" y="6916"/>
                    </a:lnTo>
                    <a:lnTo>
                      <a:pt x="16838" y="8425"/>
                    </a:lnTo>
                    <a:close/>
                    <a:moveTo>
                      <a:pt x="16838" y="6744"/>
                    </a:moveTo>
                    <a:lnTo>
                      <a:pt x="15326" y="6744"/>
                    </a:lnTo>
                    <a:lnTo>
                      <a:pt x="15326" y="5233"/>
                    </a:lnTo>
                    <a:lnTo>
                      <a:pt x="16838" y="5233"/>
                    </a:lnTo>
                    <a:lnTo>
                      <a:pt x="16838" y="6744"/>
                    </a:lnTo>
                    <a:close/>
                    <a:moveTo>
                      <a:pt x="16838" y="5061"/>
                    </a:moveTo>
                    <a:lnTo>
                      <a:pt x="15326" y="5061"/>
                    </a:lnTo>
                    <a:lnTo>
                      <a:pt x="15326" y="3551"/>
                    </a:lnTo>
                    <a:lnTo>
                      <a:pt x="16838" y="3551"/>
                    </a:lnTo>
                    <a:lnTo>
                      <a:pt x="16838" y="5061"/>
                    </a:lnTo>
                    <a:close/>
                    <a:moveTo>
                      <a:pt x="16838" y="3379"/>
                    </a:moveTo>
                    <a:lnTo>
                      <a:pt x="15326" y="3379"/>
                    </a:lnTo>
                    <a:lnTo>
                      <a:pt x="15326" y="1869"/>
                    </a:lnTo>
                    <a:lnTo>
                      <a:pt x="16838" y="1869"/>
                    </a:lnTo>
                    <a:lnTo>
                      <a:pt x="16838" y="3379"/>
                    </a:lnTo>
                    <a:close/>
                    <a:moveTo>
                      <a:pt x="16838" y="1696"/>
                    </a:moveTo>
                    <a:lnTo>
                      <a:pt x="15326" y="1696"/>
                    </a:lnTo>
                    <a:lnTo>
                      <a:pt x="15326" y="172"/>
                    </a:lnTo>
                    <a:lnTo>
                      <a:pt x="16838" y="172"/>
                    </a:lnTo>
                    <a:lnTo>
                      <a:pt x="16838" y="1696"/>
                    </a:lnTo>
                    <a:close/>
                    <a:moveTo>
                      <a:pt x="15154" y="172"/>
                    </a:moveTo>
                    <a:lnTo>
                      <a:pt x="15154" y="1696"/>
                    </a:lnTo>
                    <a:lnTo>
                      <a:pt x="13643" y="1696"/>
                    </a:lnTo>
                    <a:lnTo>
                      <a:pt x="13643" y="172"/>
                    </a:lnTo>
                    <a:lnTo>
                      <a:pt x="15154" y="172"/>
                    </a:lnTo>
                    <a:close/>
                    <a:moveTo>
                      <a:pt x="13470" y="172"/>
                    </a:moveTo>
                    <a:lnTo>
                      <a:pt x="13470" y="1696"/>
                    </a:lnTo>
                    <a:lnTo>
                      <a:pt x="11959" y="1696"/>
                    </a:lnTo>
                    <a:lnTo>
                      <a:pt x="11959" y="172"/>
                    </a:lnTo>
                    <a:lnTo>
                      <a:pt x="13470" y="172"/>
                    </a:lnTo>
                    <a:close/>
                    <a:moveTo>
                      <a:pt x="11786" y="172"/>
                    </a:moveTo>
                    <a:lnTo>
                      <a:pt x="11786" y="1696"/>
                    </a:lnTo>
                    <a:lnTo>
                      <a:pt x="10275" y="1696"/>
                    </a:lnTo>
                    <a:lnTo>
                      <a:pt x="10275" y="172"/>
                    </a:lnTo>
                    <a:lnTo>
                      <a:pt x="11786" y="172"/>
                    </a:lnTo>
                    <a:close/>
                    <a:moveTo>
                      <a:pt x="10103" y="172"/>
                    </a:moveTo>
                    <a:lnTo>
                      <a:pt x="10103" y="1696"/>
                    </a:lnTo>
                    <a:lnTo>
                      <a:pt x="8591" y="1696"/>
                    </a:lnTo>
                    <a:lnTo>
                      <a:pt x="8591" y="172"/>
                    </a:lnTo>
                    <a:lnTo>
                      <a:pt x="10103" y="172"/>
                    </a:lnTo>
                    <a:close/>
                    <a:moveTo>
                      <a:pt x="8419" y="172"/>
                    </a:moveTo>
                    <a:lnTo>
                      <a:pt x="8419" y="1696"/>
                    </a:lnTo>
                    <a:lnTo>
                      <a:pt x="6907" y="1696"/>
                    </a:lnTo>
                    <a:lnTo>
                      <a:pt x="6907" y="172"/>
                    </a:lnTo>
                    <a:lnTo>
                      <a:pt x="8419" y="172"/>
                    </a:lnTo>
                    <a:close/>
                    <a:moveTo>
                      <a:pt x="6735" y="172"/>
                    </a:moveTo>
                    <a:lnTo>
                      <a:pt x="6735" y="1696"/>
                    </a:lnTo>
                    <a:lnTo>
                      <a:pt x="5224" y="1696"/>
                    </a:lnTo>
                    <a:lnTo>
                      <a:pt x="5224" y="172"/>
                    </a:lnTo>
                    <a:lnTo>
                      <a:pt x="6735" y="172"/>
                    </a:lnTo>
                    <a:close/>
                    <a:moveTo>
                      <a:pt x="5051" y="172"/>
                    </a:moveTo>
                    <a:lnTo>
                      <a:pt x="5051" y="1696"/>
                    </a:lnTo>
                    <a:lnTo>
                      <a:pt x="3540" y="1696"/>
                    </a:lnTo>
                    <a:lnTo>
                      <a:pt x="3540" y="172"/>
                    </a:lnTo>
                    <a:lnTo>
                      <a:pt x="5051" y="172"/>
                    </a:lnTo>
                    <a:close/>
                    <a:moveTo>
                      <a:pt x="3367" y="172"/>
                    </a:moveTo>
                    <a:lnTo>
                      <a:pt x="3367" y="1696"/>
                    </a:lnTo>
                    <a:lnTo>
                      <a:pt x="1856" y="1696"/>
                    </a:lnTo>
                    <a:lnTo>
                      <a:pt x="1856" y="172"/>
                    </a:lnTo>
                    <a:lnTo>
                      <a:pt x="3367" y="172"/>
                    </a:lnTo>
                    <a:close/>
                    <a:moveTo>
                      <a:pt x="1698" y="172"/>
                    </a:moveTo>
                    <a:lnTo>
                      <a:pt x="1698" y="1696"/>
                    </a:lnTo>
                    <a:lnTo>
                      <a:pt x="172" y="1696"/>
                    </a:lnTo>
                    <a:lnTo>
                      <a:pt x="172" y="172"/>
                    </a:lnTo>
                    <a:lnTo>
                      <a:pt x="1698" y="172"/>
                    </a:lnTo>
                    <a:close/>
                    <a:moveTo>
                      <a:pt x="172" y="1869"/>
                    </a:moveTo>
                    <a:lnTo>
                      <a:pt x="1698" y="1869"/>
                    </a:lnTo>
                    <a:lnTo>
                      <a:pt x="1698" y="3379"/>
                    </a:lnTo>
                    <a:lnTo>
                      <a:pt x="172" y="3379"/>
                    </a:lnTo>
                    <a:lnTo>
                      <a:pt x="172" y="1869"/>
                    </a:lnTo>
                    <a:close/>
                    <a:moveTo>
                      <a:pt x="172" y="3551"/>
                    </a:moveTo>
                    <a:lnTo>
                      <a:pt x="1698" y="3551"/>
                    </a:lnTo>
                    <a:lnTo>
                      <a:pt x="1698" y="5061"/>
                    </a:lnTo>
                    <a:lnTo>
                      <a:pt x="172" y="5061"/>
                    </a:lnTo>
                    <a:lnTo>
                      <a:pt x="172" y="3551"/>
                    </a:lnTo>
                    <a:close/>
                    <a:moveTo>
                      <a:pt x="172" y="5233"/>
                    </a:moveTo>
                    <a:lnTo>
                      <a:pt x="1698" y="5233"/>
                    </a:lnTo>
                    <a:lnTo>
                      <a:pt x="1698" y="6744"/>
                    </a:lnTo>
                    <a:lnTo>
                      <a:pt x="172" y="6744"/>
                    </a:lnTo>
                    <a:lnTo>
                      <a:pt x="172" y="5233"/>
                    </a:lnTo>
                    <a:close/>
                    <a:moveTo>
                      <a:pt x="172" y="6916"/>
                    </a:moveTo>
                    <a:lnTo>
                      <a:pt x="1698" y="6916"/>
                    </a:lnTo>
                    <a:lnTo>
                      <a:pt x="1698" y="8425"/>
                    </a:lnTo>
                    <a:lnTo>
                      <a:pt x="172" y="8425"/>
                    </a:lnTo>
                    <a:lnTo>
                      <a:pt x="172" y="6916"/>
                    </a:lnTo>
                    <a:close/>
                    <a:moveTo>
                      <a:pt x="172" y="8598"/>
                    </a:moveTo>
                    <a:lnTo>
                      <a:pt x="1698" y="8598"/>
                    </a:lnTo>
                    <a:lnTo>
                      <a:pt x="1698" y="10108"/>
                    </a:lnTo>
                    <a:lnTo>
                      <a:pt x="172" y="10108"/>
                    </a:lnTo>
                    <a:lnTo>
                      <a:pt x="172" y="8598"/>
                    </a:lnTo>
                    <a:close/>
                    <a:moveTo>
                      <a:pt x="172" y="10281"/>
                    </a:moveTo>
                    <a:lnTo>
                      <a:pt x="1698" y="10281"/>
                    </a:lnTo>
                    <a:lnTo>
                      <a:pt x="1698" y="11790"/>
                    </a:lnTo>
                    <a:lnTo>
                      <a:pt x="172" y="11790"/>
                    </a:lnTo>
                    <a:lnTo>
                      <a:pt x="172" y="10281"/>
                    </a:lnTo>
                    <a:close/>
                    <a:moveTo>
                      <a:pt x="172" y="11962"/>
                    </a:moveTo>
                    <a:lnTo>
                      <a:pt x="1698" y="11962"/>
                    </a:lnTo>
                    <a:lnTo>
                      <a:pt x="1698" y="13473"/>
                    </a:lnTo>
                    <a:lnTo>
                      <a:pt x="172" y="13473"/>
                    </a:lnTo>
                    <a:lnTo>
                      <a:pt x="172" y="11962"/>
                    </a:lnTo>
                    <a:close/>
                    <a:moveTo>
                      <a:pt x="172" y="13645"/>
                    </a:moveTo>
                    <a:lnTo>
                      <a:pt x="1698" y="13645"/>
                    </a:lnTo>
                    <a:lnTo>
                      <a:pt x="1698" y="15154"/>
                    </a:lnTo>
                    <a:lnTo>
                      <a:pt x="172" y="15154"/>
                    </a:lnTo>
                    <a:lnTo>
                      <a:pt x="172" y="13645"/>
                    </a:lnTo>
                    <a:close/>
                    <a:moveTo>
                      <a:pt x="15154" y="15154"/>
                    </a:moveTo>
                    <a:lnTo>
                      <a:pt x="13643" y="15154"/>
                    </a:lnTo>
                    <a:lnTo>
                      <a:pt x="13643" y="13645"/>
                    </a:lnTo>
                    <a:lnTo>
                      <a:pt x="15154" y="13645"/>
                    </a:lnTo>
                    <a:lnTo>
                      <a:pt x="15154" y="15154"/>
                    </a:lnTo>
                    <a:close/>
                    <a:moveTo>
                      <a:pt x="13470" y="15154"/>
                    </a:moveTo>
                    <a:lnTo>
                      <a:pt x="11959" y="15154"/>
                    </a:lnTo>
                    <a:lnTo>
                      <a:pt x="11959" y="13645"/>
                    </a:lnTo>
                    <a:lnTo>
                      <a:pt x="13470" y="13645"/>
                    </a:lnTo>
                    <a:lnTo>
                      <a:pt x="13470" y="15154"/>
                    </a:lnTo>
                    <a:close/>
                    <a:moveTo>
                      <a:pt x="11786" y="15154"/>
                    </a:moveTo>
                    <a:lnTo>
                      <a:pt x="10275" y="15154"/>
                    </a:lnTo>
                    <a:lnTo>
                      <a:pt x="10275" y="13645"/>
                    </a:lnTo>
                    <a:lnTo>
                      <a:pt x="11786" y="13645"/>
                    </a:lnTo>
                    <a:lnTo>
                      <a:pt x="11786" y="15154"/>
                    </a:lnTo>
                    <a:close/>
                    <a:moveTo>
                      <a:pt x="10103" y="15154"/>
                    </a:moveTo>
                    <a:lnTo>
                      <a:pt x="8591" y="15154"/>
                    </a:lnTo>
                    <a:lnTo>
                      <a:pt x="8591" y="13645"/>
                    </a:lnTo>
                    <a:lnTo>
                      <a:pt x="10103" y="13645"/>
                    </a:lnTo>
                    <a:lnTo>
                      <a:pt x="10103" y="15154"/>
                    </a:lnTo>
                    <a:close/>
                    <a:moveTo>
                      <a:pt x="8419" y="15154"/>
                    </a:moveTo>
                    <a:lnTo>
                      <a:pt x="6907" y="15154"/>
                    </a:lnTo>
                    <a:lnTo>
                      <a:pt x="6907" y="13645"/>
                    </a:lnTo>
                    <a:lnTo>
                      <a:pt x="8419" y="13645"/>
                    </a:lnTo>
                    <a:lnTo>
                      <a:pt x="8419" y="15154"/>
                    </a:lnTo>
                    <a:close/>
                    <a:moveTo>
                      <a:pt x="6735" y="15154"/>
                    </a:moveTo>
                    <a:lnTo>
                      <a:pt x="5224" y="15154"/>
                    </a:lnTo>
                    <a:lnTo>
                      <a:pt x="5224" y="13645"/>
                    </a:lnTo>
                    <a:lnTo>
                      <a:pt x="6735" y="13645"/>
                    </a:lnTo>
                    <a:lnTo>
                      <a:pt x="6735" y="15154"/>
                    </a:lnTo>
                    <a:close/>
                    <a:moveTo>
                      <a:pt x="5051" y="15154"/>
                    </a:moveTo>
                    <a:lnTo>
                      <a:pt x="3540" y="15154"/>
                    </a:lnTo>
                    <a:lnTo>
                      <a:pt x="3540" y="13645"/>
                    </a:lnTo>
                    <a:lnTo>
                      <a:pt x="5051" y="13645"/>
                    </a:lnTo>
                    <a:lnTo>
                      <a:pt x="5051" y="15154"/>
                    </a:lnTo>
                    <a:close/>
                    <a:moveTo>
                      <a:pt x="3367" y="15154"/>
                    </a:moveTo>
                    <a:lnTo>
                      <a:pt x="1856" y="15154"/>
                    </a:lnTo>
                    <a:lnTo>
                      <a:pt x="1856" y="13645"/>
                    </a:lnTo>
                    <a:lnTo>
                      <a:pt x="3367" y="13645"/>
                    </a:lnTo>
                    <a:lnTo>
                      <a:pt x="3367" y="15154"/>
                    </a:lnTo>
                    <a:close/>
                    <a:moveTo>
                      <a:pt x="15154" y="13473"/>
                    </a:moveTo>
                    <a:lnTo>
                      <a:pt x="13643" y="13473"/>
                    </a:lnTo>
                    <a:lnTo>
                      <a:pt x="13643" y="11962"/>
                    </a:lnTo>
                    <a:lnTo>
                      <a:pt x="15154" y="11962"/>
                    </a:lnTo>
                    <a:lnTo>
                      <a:pt x="15154" y="13473"/>
                    </a:lnTo>
                    <a:close/>
                    <a:moveTo>
                      <a:pt x="13470" y="13473"/>
                    </a:moveTo>
                    <a:lnTo>
                      <a:pt x="11959" y="13473"/>
                    </a:lnTo>
                    <a:lnTo>
                      <a:pt x="11959" y="11962"/>
                    </a:lnTo>
                    <a:lnTo>
                      <a:pt x="13470" y="11962"/>
                    </a:lnTo>
                    <a:lnTo>
                      <a:pt x="13470" y="13473"/>
                    </a:lnTo>
                    <a:close/>
                    <a:moveTo>
                      <a:pt x="11786" y="13473"/>
                    </a:moveTo>
                    <a:lnTo>
                      <a:pt x="10275" y="13473"/>
                    </a:lnTo>
                    <a:lnTo>
                      <a:pt x="10275" y="11962"/>
                    </a:lnTo>
                    <a:lnTo>
                      <a:pt x="11786" y="11962"/>
                    </a:lnTo>
                    <a:lnTo>
                      <a:pt x="11786" y="13473"/>
                    </a:lnTo>
                    <a:close/>
                    <a:moveTo>
                      <a:pt x="10103" y="13473"/>
                    </a:moveTo>
                    <a:lnTo>
                      <a:pt x="8591" y="13473"/>
                    </a:lnTo>
                    <a:lnTo>
                      <a:pt x="8591" y="11962"/>
                    </a:lnTo>
                    <a:lnTo>
                      <a:pt x="10103" y="11962"/>
                    </a:lnTo>
                    <a:lnTo>
                      <a:pt x="10103" y="13473"/>
                    </a:lnTo>
                    <a:close/>
                    <a:moveTo>
                      <a:pt x="8419" y="13473"/>
                    </a:moveTo>
                    <a:lnTo>
                      <a:pt x="6907" y="13473"/>
                    </a:lnTo>
                    <a:lnTo>
                      <a:pt x="6907" y="11962"/>
                    </a:lnTo>
                    <a:lnTo>
                      <a:pt x="8419" y="11962"/>
                    </a:lnTo>
                    <a:lnTo>
                      <a:pt x="8419" y="13473"/>
                    </a:lnTo>
                    <a:close/>
                    <a:moveTo>
                      <a:pt x="6735" y="13473"/>
                    </a:moveTo>
                    <a:lnTo>
                      <a:pt x="5224" y="13473"/>
                    </a:lnTo>
                    <a:lnTo>
                      <a:pt x="5224" y="11962"/>
                    </a:lnTo>
                    <a:lnTo>
                      <a:pt x="6735" y="11962"/>
                    </a:lnTo>
                    <a:lnTo>
                      <a:pt x="6735" y="13473"/>
                    </a:lnTo>
                    <a:close/>
                    <a:moveTo>
                      <a:pt x="5051" y="13473"/>
                    </a:moveTo>
                    <a:lnTo>
                      <a:pt x="3540" y="13473"/>
                    </a:lnTo>
                    <a:lnTo>
                      <a:pt x="3540" y="11962"/>
                    </a:lnTo>
                    <a:lnTo>
                      <a:pt x="5051" y="11962"/>
                    </a:lnTo>
                    <a:lnTo>
                      <a:pt x="5051" y="13473"/>
                    </a:lnTo>
                    <a:close/>
                    <a:moveTo>
                      <a:pt x="3367" y="13473"/>
                    </a:moveTo>
                    <a:lnTo>
                      <a:pt x="1856" y="13473"/>
                    </a:lnTo>
                    <a:lnTo>
                      <a:pt x="1856" y="11962"/>
                    </a:lnTo>
                    <a:lnTo>
                      <a:pt x="3367" y="11962"/>
                    </a:lnTo>
                    <a:lnTo>
                      <a:pt x="3367" y="13473"/>
                    </a:lnTo>
                    <a:close/>
                    <a:moveTo>
                      <a:pt x="15154" y="11790"/>
                    </a:moveTo>
                    <a:lnTo>
                      <a:pt x="13643" y="11790"/>
                    </a:lnTo>
                    <a:lnTo>
                      <a:pt x="13643" y="10281"/>
                    </a:lnTo>
                    <a:lnTo>
                      <a:pt x="15154" y="10281"/>
                    </a:lnTo>
                    <a:lnTo>
                      <a:pt x="15154" y="11790"/>
                    </a:lnTo>
                    <a:close/>
                    <a:moveTo>
                      <a:pt x="13470" y="11790"/>
                    </a:moveTo>
                    <a:lnTo>
                      <a:pt x="11959" y="11790"/>
                    </a:lnTo>
                    <a:lnTo>
                      <a:pt x="11959" y="10281"/>
                    </a:lnTo>
                    <a:lnTo>
                      <a:pt x="13470" y="10281"/>
                    </a:lnTo>
                    <a:lnTo>
                      <a:pt x="13470" y="11790"/>
                    </a:lnTo>
                    <a:close/>
                    <a:moveTo>
                      <a:pt x="11786" y="11790"/>
                    </a:moveTo>
                    <a:lnTo>
                      <a:pt x="10275" y="11790"/>
                    </a:lnTo>
                    <a:lnTo>
                      <a:pt x="10275" y="10281"/>
                    </a:lnTo>
                    <a:lnTo>
                      <a:pt x="11786" y="10281"/>
                    </a:lnTo>
                    <a:lnTo>
                      <a:pt x="11786" y="11790"/>
                    </a:lnTo>
                    <a:close/>
                    <a:moveTo>
                      <a:pt x="10103" y="11790"/>
                    </a:moveTo>
                    <a:lnTo>
                      <a:pt x="8591" y="11790"/>
                    </a:lnTo>
                    <a:lnTo>
                      <a:pt x="8591" y="10281"/>
                    </a:lnTo>
                    <a:lnTo>
                      <a:pt x="10103" y="10281"/>
                    </a:lnTo>
                    <a:lnTo>
                      <a:pt x="10103" y="11790"/>
                    </a:lnTo>
                    <a:close/>
                    <a:moveTo>
                      <a:pt x="8419" y="11790"/>
                    </a:moveTo>
                    <a:lnTo>
                      <a:pt x="6907" y="11790"/>
                    </a:lnTo>
                    <a:lnTo>
                      <a:pt x="6907" y="10281"/>
                    </a:lnTo>
                    <a:lnTo>
                      <a:pt x="8419" y="10281"/>
                    </a:lnTo>
                    <a:lnTo>
                      <a:pt x="8419" y="11790"/>
                    </a:lnTo>
                    <a:close/>
                    <a:moveTo>
                      <a:pt x="6735" y="11790"/>
                    </a:moveTo>
                    <a:lnTo>
                      <a:pt x="5224" y="11790"/>
                    </a:lnTo>
                    <a:lnTo>
                      <a:pt x="5224" y="10281"/>
                    </a:lnTo>
                    <a:lnTo>
                      <a:pt x="6735" y="10281"/>
                    </a:lnTo>
                    <a:lnTo>
                      <a:pt x="6735" y="11790"/>
                    </a:lnTo>
                    <a:close/>
                    <a:moveTo>
                      <a:pt x="5051" y="11790"/>
                    </a:moveTo>
                    <a:lnTo>
                      <a:pt x="3540" y="11790"/>
                    </a:lnTo>
                    <a:lnTo>
                      <a:pt x="3540" y="10281"/>
                    </a:lnTo>
                    <a:lnTo>
                      <a:pt x="5051" y="10281"/>
                    </a:lnTo>
                    <a:lnTo>
                      <a:pt x="5051" y="11790"/>
                    </a:lnTo>
                    <a:close/>
                    <a:moveTo>
                      <a:pt x="3367" y="11790"/>
                    </a:moveTo>
                    <a:lnTo>
                      <a:pt x="1856" y="11790"/>
                    </a:lnTo>
                    <a:lnTo>
                      <a:pt x="1856" y="10281"/>
                    </a:lnTo>
                    <a:lnTo>
                      <a:pt x="3367" y="10281"/>
                    </a:lnTo>
                    <a:lnTo>
                      <a:pt x="3367" y="11790"/>
                    </a:lnTo>
                    <a:close/>
                    <a:moveTo>
                      <a:pt x="15154" y="10108"/>
                    </a:moveTo>
                    <a:lnTo>
                      <a:pt x="13643" y="10108"/>
                    </a:lnTo>
                    <a:lnTo>
                      <a:pt x="13643" y="8598"/>
                    </a:lnTo>
                    <a:lnTo>
                      <a:pt x="15154" y="8598"/>
                    </a:lnTo>
                    <a:lnTo>
                      <a:pt x="15154" y="10108"/>
                    </a:lnTo>
                    <a:close/>
                    <a:moveTo>
                      <a:pt x="13470" y="10108"/>
                    </a:moveTo>
                    <a:lnTo>
                      <a:pt x="11959" y="10108"/>
                    </a:lnTo>
                    <a:lnTo>
                      <a:pt x="11959" y="8598"/>
                    </a:lnTo>
                    <a:lnTo>
                      <a:pt x="13470" y="8598"/>
                    </a:lnTo>
                    <a:lnTo>
                      <a:pt x="13470" y="10108"/>
                    </a:lnTo>
                    <a:close/>
                    <a:moveTo>
                      <a:pt x="11786" y="10108"/>
                    </a:moveTo>
                    <a:lnTo>
                      <a:pt x="10275" y="10108"/>
                    </a:lnTo>
                    <a:lnTo>
                      <a:pt x="10275" y="8598"/>
                    </a:lnTo>
                    <a:lnTo>
                      <a:pt x="11786" y="8598"/>
                    </a:lnTo>
                    <a:lnTo>
                      <a:pt x="11786" y="10108"/>
                    </a:lnTo>
                    <a:close/>
                    <a:moveTo>
                      <a:pt x="10103" y="10108"/>
                    </a:moveTo>
                    <a:lnTo>
                      <a:pt x="8591" y="10108"/>
                    </a:lnTo>
                    <a:lnTo>
                      <a:pt x="8591" y="8598"/>
                    </a:lnTo>
                    <a:lnTo>
                      <a:pt x="10103" y="8598"/>
                    </a:lnTo>
                    <a:lnTo>
                      <a:pt x="10103" y="10108"/>
                    </a:lnTo>
                    <a:close/>
                    <a:moveTo>
                      <a:pt x="8419" y="10108"/>
                    </a:moveTo>
                    <a:lnTo>
                      <a:pt x="6907" y="10108"/>
                    </a:lnTo>
                    <a:lnTo>
                      <a:pt x="6907" y="8598"/>
                    </a:lnTo>
                    <a:lnTo>
                      <a:pt x="8419" y="8598"/>
                    </a:lnTo>
                    <a:lnTo>
                      <a:pt x="8419" y="10108"/>
                    </a:lnTo>
                    <a:close/>
                    <a:moveTo>
                      <a:pt x="6735" y="10108"/>
                    </a:moveTo>
                    <a:lnTo>
                      <a:pt x="5224" y="10108"/>
                    </a:lnTo>
                    <a:lnTo>
                      <a:pt x="5224" y="8598"/>
                    </a:lnTo>
                    <a:lnTo>
                      <a:pt x="6735" y="8598"/>
                    </a:lnTo>
                    <a:lnTo>
                      <a:pt x="6735" y="10108"/>
                    </a:lnTo>
                    <a:close/>
                    <a:moveTo>
                      <a:pt x="5051" y="10108"/>
                    </a:moveTo>
                    <a:lnTo>
                      <a:pt x="3540" y="10108"/>
                    </a:lnTo>
                    <a:lnTo>
                      <a:pt x="3540" y="8598"/>
                    </a:lnTo>
                    <a:lnTo>
                      <a:pt x="5051" y="8598"/>
                    </a:lnTo>
                    <a:lnTo>
                      <a:pt x="5051" y="10108"/>
                    </a:lnTo>
                    <a:close/>
                    <a:moveTo>
                      <a:pt x="3367" y="10108"/>
                    </a:moveTo>
                    <a:lnTo>
                      <a:pt x="1856" y="10108"/>
                    </a:lnTo>
                    <a:lnTo>
                      <a:pt x="1856" y="8598"/>
                    </a:lnTo>
                    <a:lnTo>
                      <a:pt x="3367" y="8598"/>
                    </a:lnTo>
                    <a:lnTo>
                      <a:pt x="3367" y="10108"/>
                    </a:lnTo>
                    <a:close/>
                    <a:moveTo>
                      <a:pt x="15154" y="8425"/>
                    </a:moveTo>
                    <a:lnTo>
                      <a:pt x="13643" y="8425"/>
                    </a:lnTo>
                    <a:lnTo>
                      <a:pt x="13643" y="6916"/>
                    </a:lnTo>
                    <a:lnTo>
                      <a:pt x="15154" y="6916"/>
                    </a:lnTo>
                    <a:lnTo>
                      <a:pt x="15154" y="8425"/>
                    </a:lnTo>
                    <a:close/>
                    <a:moveTo>
                      <a:pt x="13470" y="8425"/>
                    </a:moveTo>
                    <a:lnTo>
                      <a:pt x="11959" y="8425"/>
                    </a:lnTo>
                    <a:lnTo>
                      <a:pt x="11959" y="6916"/>
                    </a:lnTo>
                    <a:lnTo>
                      <a:pt x="13470" y="6916"/>
                    </a:lnTo>
                    <a:lnTo>
                      <a:pt x="13470" y="8425"/>
                    </a:lnTo>
                    <a:close/>
                    <a:moveTo>
                      <a:pt x="11786" y="8425"/>
                    </a:moveTo>
                    <a:lnTo>
                      <a:pt x="10275" y="8425"/>
                    </a:lnTo>
                    <a:lnTo>
                      <a:pt x="10275" y="6916"/>
                    </a:lnTo>
                    <a:lnTo>
                      <a:pt x="11786" y="6916"/>
                    </a:lnTo>
                    <a:lnTo>
                      <a:pt x="11786" y="8425"/>
                    </a:lnTo>
                    <a:close/>
                    <a:moveTo>
                      <a:pt x="10103" y="8425"/>
                    </a:moveTo>
                    <a:lnTo>
                      <a:pt x="8591" y="8425"/>
                    </a:lnTo>
                    <a:lnTo>
                      <a:pt x="8591" y="6916"/>
                    </a:lnTo>
                    <a:lnTo>
                      <a:pt x="10103" y="6916"/>
                    </a:lnTo>
                    <a:lnTo>
                      <a:pt x="10103" y="8425"/>
                    </a:lnTo>
                    <a:close/>
                    <a:moveTo>
                      <a:pt x="8419" y="8425"/>
                    </a:moveTo>
                    <a:lnTo>
                      <a:pt x="6907" y="8425"/>
                    </a:lnTo>
                    <a:lnTo>
                      <a:pt x="6907" y="6916"/>
                    </a:lnTo>
                    <a:lnTo>
                      <a:pt x="8419" y="6916"/>
                    </a:lnTo>
                    <a:lnTo>
                      <a:pt x="8419" y="8425"/>
                    </a:lnTo>
                    <a:close/>
                    <a:moveTo>
                      <a:pt x="6735" y="8425"/>
                    </a:moveTo>
                    <a:lnTo>
                      <a:pt x="5224" y="8425"/>
                    </a:lnTo>
                    <a:lnTo>
                      <a:pt x="5224" y="6916"/>
                    </a:lnTo>
                    <a:lnTo>
                      <a:pt x="6735" y="6916"/>
                    </a:lnTo>
                    <a:lnTo>
                      <a:pt x="6735" y="8425"/>
                    </a:lnTo>
                    <a:close/>
                    <a:moveTo>
                      <a:pt x="5051" y="8425"/>
                    </a:moveTo>
                    <a:lnTo>
                      <a:pt x="3540" y="8425"/>
                    </a:lnTo>
                    <a:lnTo>
                      <a:pt x="3540" y="6916"/>
                    </a:lnTo>
                    <a:lnTo>
                      <a:pt x="5051" y="6916"/>
                    </a:lnTo>
                    <a:lnTo>
                      <a:pt x="5051" y="8425"/>
                    </a:lnTo>
                    <a:close/>
                    <a:moveTo>
                      <a:pt x="3367" y="8425"/>
                    </a:moveTo>
                    <a:lnTo>
                      <a:pt x="1856" y="8425"/>
                    </a:lnTo>
                    <a:lnTo>
                      <a:pt x="1856" y="6916"/>
                    </a:lnTo>
                    <a:lnTo>
                      <a:pt x="3367" y="6916"/>
                    </a:lnTo>
                    <a:lnTo>
                      <a:pt x="3367" y="8425"/>
                    </a:lnTo>
                    <a:close/>
                    <a:moveTo>
                      <a:pt x="15154" y="6744"/>
                    </a:moveTo>
                    <a:lnTo>
                      <a:pt x="13643" y="6744"/>
                    </a:lnTo>
                    <a:lnTo>
                      <a:pt x="13643" y="5233"/>
                    </a:lnTo>
                    <a:lnTo>
                      <a:pt x="15154" y="5233"/>
                    </a:lnTo>
                    <a:lnTo>
                      <a:pt x="15154" y="6744"/>
                    </a:lnTo>
                    <a:close/>
                    <a:moveTo>
                      <a:pt x="13470" y="6744"/>
                    </a:moveTo>
                    <a:lnTo>
                      <a:pt x="11959" y="6744"/>
                    </a:lnTo>
                    <a:lnTo>
                      <a:pt x="11959" y="5233"/>
                    </a:lnTo>
                    <a:lnTo>
                      <a:pt x="13470" y="5233"/>
                    </a:lnTo>
                    <a:lnTo>
                      <a:pt x="13470" y="6744"/>
                    </a:lnTo>
                    <a:close/>
                    <a:moveTo>
                      <a:pt x="11786" y="6744"/>
                    </a:moveTo>
                    <a:lnTo>
                      <a:pt x="10275" y="6744"/>
                    </a:lnTo>
                    <a:lnTo>
                      <a:pt x="10275" y="5233"/>
                    </a:lnTo>
                    <a:lnTo>
                      <a:pt x="11786" y="5233"/>
                    </a:lnTo>
                    <a:lnTo>
                      <a:pt x="11786" y="6744"/>
                    </a:lnTo>
                    <a:close/>
                    <a:moveTo>
                      <a:pt x="10103" y="6744"/>
                    </a:moveTo>
                    <a:lnTo>
                      <a:pt x="8591" y="6744"/>
                    </a:lnTo>
                    <a:lnTo>
                      <a:pt x="8591" y="5233"/>
                    </a:lnTo>
                    <a:lnTo>
                      <a:pt x="10103" y="5233"/>
                    </a:lnTo>
                    <a:lnTo>
                      <a:pt x="10103" y="6744"/>
                    </a:lnTo>
                    <a:close/>
                    <a:moveTo>
                      <a:pt x="8419" y="6744"/>
                    </a:moveTo>
                    <a:lnTo>
                      <a:pt x="6907" y="6744"/>
                    </a:lnTo>
                    <a:lnTo>
                      <a:pt x="6907" y="5233"/>
                    </a:lnTo>
                    <a:lnTo>
                      <a:pt x="8419" y="5233"/>
                    </a:lnTo>
                    <a:lnTo>
                      <a:pt x="8419" y="6744"/>
                    </a:lnTo>
                    <a:close/>
                    <a:moveTo>
                      <a:pt x="6735" y="6744"/>
                    </a:moveTo>
                    <a:lnTo>
                      <a:pt x="5224" y="6744"/>
                    </a:lnTo>
                    <a:lnTo>
                      <a:pt x="5224" y="5233"/>
                    </a:lnTo>
                    <a:lnTo>
                      <a:pt x="6735" y="5233"/>
                    </a:lnTo>
                    <a:lnTo>
                      <a:pt x="6735" y="6744"/>
                    </a:lnTo>
                    <a:close/>
                    <a:moveTo>
                      <a:pt x="5051" y="6744"/>
                    </a:moveTo>
                    <a:lnTo>
                      <a:pt x="3540" y="6744"/>
                    </a:lnTo>
                    <a:lnTo>
                      <a:pt x="3540" y="5233"/>
                    </a:lnTo>
                    <a:lnTo>
                      <a:pt x="5051" y="5233"/>
                    </a:lnTo>
                    <a:lnTo>
                      <a:pt x="5051" y="6744"/>
                    </a:lnTo>
                    <a:close/>
                    <a:moveTo>
                      <a:pt x="3367" y="6744"/>
                    </a:moveTo>
                    <a:lnTo>
                      <a:pt x="1856" y="6744"/>
                    </a:lnTo>
                    <a:lnTo>
                      <a:pt x="1856" y="5233"/>
                    </a:lnTo>
                    <a:lnTo>
                      <a:pt x="3367" y="5233"/>
                    </a:lnTo>
                    <a:lnTo>
                      <a:pt x="3367" y="6744"/>
                    </a:lnTo>
                    <a:close/>
                    <a:moveTo>
                      <a:pt x="15154" y="5061"/>
                    </a:moveTo>
                    <a:lnTo>
                      <a:pt x="13643" y="5061"/>
                    </a:lnTo>
                    <a:lnTo>
                      <a:pt x="13643" y="3551"/>
                    </a:lnTo>
                    <a:lnTo>
                      <a:pt x="15154" y="3551"/>
                    </a:lnTo>
                    <a:lnTo>
                      <a:pt x="15154" y="5061"/>
                    </a:lnTo>
                    <a:close/>
                    <a:moveTo>
                      <a:pt x="13470" y="5061"/>
                    </a:moveTo>
                    <a:lnTo>
                      <a:pt x="11959" y="5061"/>
                    </a:lnTo>
                    <a:lnTo>
                      <a:pt x="11959" y="3551"/>
                    </a:lnTo>
                    <a:lnTo>
                      <a:pt x="13470" y="3551"/>
                    </a:lnTo>
                    <a:lnTo>
                      <a:pt x="13470" y="5061"/>
                    </a:lnTo>
                    <a:close/>
                    <a:moveTo>
                      <a:pt x="11786" y="5061"/>
                    </a:moveTo>
                    <a:lnTo>
                      <a:pt x="10275" y="5061"/>
                    </a:lnTo>
                    <a:lnTo>
                      <a:pt x="10275" y="3551"/>
                    </a:lnTo>
                    <a:lnTo>
                      <a:pt x="11786" y="3551"/>
                    </a:lnTo>
                    <a:lnTo>
                      <a:pt x="11786" y="5061"/>
                    </a:lnTo>
                    <a:close/>
                    <a:moveTo>
                      <a:pt x="10103" y="5061"/>
                    </a:moveTo>
                    <a:lnTo>
                      <a:pt x="8591" y="5061"/>
                    </a:lnTo>
                    <a:lnTo>
                      <a:pt x="8591" y="3551"/>
                    </a:lnTo>
                    <a:lnTo>
                      <a:pt x="10103" y="3551"/>
                    </a:lnTo>
                    <a:lnTo>
                      <a:pt x="10103" y="5061"/>
                    </a:lnTo>
                    <a:close/>
                    <a:moveTo>
                      <a:pt x="8419" y="5061"/>
                    </a:moveTo>
                    <a:lnTo>
                      <a:pt x="6907" y="5061"/>
                    </a:lnTo>
                    <a:lnTo>
                      <a:pt x="6907" y="3551"/>
                    </a:lnTo>
                    <a:lnTo>
                      <a:pt x="8419" y="3551"/>
                    </a:lnTo>
                    <a:lnTo>
                      <a:pt x="8419" y="5061"/>
                    </a:lnTo>
                    <a:close/>
                    <a:moveTo>
                      <a:pt x="6735" y="5061"/>
                    </a:moveTo>
                    <a:lnTo>
                      <a:pt x="5224" y="5061"/>
                    </a:lnTo>
                    <a:lnTo>
                      <a:pt x="5224" y="3551"/>
                    </a:lnTo>
                    <a:lnTo>
                      <a:pt x="6735" y="3551"/>
                    </a:lnTo>
                    <a:lnTo>
                      <a:pt x="6735" y="5061"/>
                    </a:lnTo>
                    <a:close/>
                    <a:moveTo>
                      <a:pt x="5051" y="5061"/>
                    </a:moveTo>
                    <a:lnTo>
                      <a:pt x="3540" y="5061"/>
                    </a:lnTo>
                    <a:lnTo>
                      <a:pt x="3540" y="3551"/>
                    </a:lnTo>
                    <a:lnTo>
                      <a:pt x="5051" y="3551"/>
                    </a:lnTo>
                    <a:lnTo>
                      <a:pt x="5051" y="5061"/>
                    </a:lnTo>
                    <a:close/>
                    <a:moveTo>
                      <a:pt x="3367" y="5061"/>
                    </a:moveTo>
                    <a:lnTo>
                      <a:pt x="1856" y="5061"/>
                    </a:lnTo>
                    <a:lnTo>
                      <a:pt x="1856" y="3551"/>
                    </a:lnTo>
                    <a:lnTo>
                      <a:pt x="3367" y="3551"/>
                    </a:lnTo>
                    <a:lnTo>
                      <a:pt x="3367" y="5061"/>
                    </a:lnTo>
                    <a:close/>
                    <a:moveTo>
                      <a:pt x="15154" y="3379"/>
                    </a:moveTo>
                    <a:lnTo>
                      <a:pt x="13643" y="3379"/>
                    </a:lnTo>
                    <a:lnTo>
                      <a:pt x="13643" y="1869"/>
                    </a:lnTo>
                    <a:lnTo>
                      <a:pt x="15154" y="1869"/>
                    </a:lnTo>
                    <a:lnTo>
                      <a:pt x="15154" y="3379"/>
                    </a:lnTo>
                    <a:close/>
                    <a:moveTo>
                      <a:pt x="13470" y="3379"/>
                    </a:moveTo>
                    <a:lnTo>
                      <a:pt x="11959" y="3379"/>
                    </a:lnTo>
                    <a:lnTo>
                      <a:pt x="11959" y="1869"/>
                    </a:lnTo>
                    <a:lnTo>
                      <a:pt x="13470" y="1869"/>
                    </a:lnTo>
                    <a:lnTo>
                      <a:pt x="13470" y="3379"/>
                    </a:lnTo>
                    <a:close/>
                    <a:moveTo>
                      <a:pt x="11786" y="3379"/>
                    </a:moveTo>
                    <a:lnTo>
                      <a:pt x="10275" y="3379"/>
                    </a:lnTo>
                    <a:lnTo>
                      <a:pt x="10275" y="1869"/>
                    </a:lnTo>
                    <a:lnTo>
                      <a:pt x="11786" y="1869"/>
                    </a:lnTo>
                    <a:lnTo>
                      <a:pt x="11786" y="3379"/>
                    </a:lnTo>
                    <a:close/>
                    <a:moveTo>
                      <a:pt x="10103" y="3379"/>
                    </a:moveTo>
                    <a:lnTo>
                      <a:pt x="8591" y="3379"/>
                    </a:lnTo>
                    <a:lnTo>
                      <a:pt x="8591" y="1869"/>
                    </a:lnTo>
                    <a:lnTo>
                      <a:pt x="10103" y="1869"/>
                    </a:lnTo>
                    <a:lnTo>
                      <a:pt x="10103" y="3379"/>
                    </a:lnTo>
                    <a:close/>
                    <a:moveTo>
                      <a:pt x="8419" y="3379"/>
                    </a:moveTo>
                    <a:lnTo>
                      <a:pt x="6907" y="3379"/>
                    </a:lnTo>
                    <a:lnTo>
                      <a:pt x="6907" y="1869"/>
                    </a:lnTo>
                    <a:lnTo>
                      <a:pt x="8419" y="1869"/>
                    </a:lnTo>
                    <a:lnTo>
                      <a:pt x="8419" y="3379"/>
                    </a:lnTo>
                    <a:close/>
                    <a:moveTo>
                      <a:pt x="6735" y="3379"/>
                    </a:moveTo>
                    <a:lnTo>
                      <a:pt x="5224" y="3379"/>
                    </a:lnTo>
                    <a:lnTo>
                      <a:pt x="5224" y="1869"/>
                    </a:lnTo>
                    <a:lnTo>
                      <a:pt x="6735" y="1869"/>
                    </a:lnTo>
                    <a:lnTo>
                      <a:pt x="6735" y="3379"/>
                    </a:lnTo>
                    <a:close/>
                    <a:moveTo>
                      <a:pt x="5051" y="3379"/>
                    </a:moveTo>
                    <a:lnTo>
                      <a:pt x="3540" y="3379"/>
                    </a:lnTo>
                    <a:lnTo>
                      <a:pt x="3540" y="1869"/>
                    </a:lnTo>
                    <a:lnTo>
                      <a:pt x="5051" y="1869"/>
                    </a:lnTo>
                    <a:lnTo>
                      <a:pt x="5051" y="3379"/>
                    </a:lnTo>
                    <a:close/>
                    <a:moveTo>
                      <a:pt x="3367" y="3379"/>
                    </a:moveTo>
                    <a:lnTo>
                      <a:pt x="1856" y="3379"/>
                    </a:lnTo>
                    <a:lnTo>
                      <a:pt x="1856" y="1869"/>
                    </a:lnTo>
                    <a:lnTo>
                      <a:pt x="3367" y="1869"/>
                    </a:lnTo>
                    <a:lnTo>
                      <a:pt x="3367" y="3379"/>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GB" dirty="0">
                  <a:latin typeface="Segoe UI Light" panose="020B0502040204020203" pitchFamily="34" charset="0"/>
                </a:endParaRPr>
              </a:p>
            </p:txBody>
          </p:sp>
        </p:grpSp>
        <p:sp>
          <p:nvSpPr>
            <p:cNvPr id="17" name="TextBox 16">
              <a:extLst>
                <a:ext uri="{FF2B5EF4-FFF2-40B4-BE49-F238E27FC236}">
                  <a16:creationId xmlns:a16="http://schemas.microsoft.com/office/drawing/2014/main" id="{D5853AC7-C976-4BF1-B244-12B0A0C18C59}"/>
                </a:ext>
              </a:extLst>
            </p:cNvPr>
            <p:cNvSpPr txBox="1"/>
            <p:nvPr/>
          </p:nvSpPr>
          <p:spPr>
            <a:xfrm>
              <a:off x="9896346" y="2028549"/>
              <a:ext cx="1800000" cy="432000"/>
            </a:xfrm>
            <a:prstGeom prst="rect">
              <a:avLst/>
            </a:prstGeom>
            <a:noFill/>
          </p:spPr>
          <p:txBody>
            <a:bodyPr wrap="none" lIns="72000" tIns="0" rIns="72000" bIns="0" rtlCol="0" anchor="b">
              <a:noAutofit/>
            </a:bodyPr>
            <a:lstStyle/>
            <a:p>
              <a:pPr algn="r">
                <a:buClr>
                  <a:schemeClr val="bg2"/>
                </a:buClr>
              </a:pPr>
              <a:r>
                <a:rPr lang="en-GB" sz="2800" b="1" dirty="0">
                  <a:solidFill>
                    <a:srgbClr val="007681"/>
                  </a:solidFill>
                  <a:ea typeface="Segoe UI" panose="020B0502040204020203" pitchFamily="34" charset="0"/>
                  <a:cs typeface="Segoe UI" panose="020B0502040204020203" pitchFamily="34" charset="0"/>
                </a:rPr>
                <a:t>77%</a:t>
              </a:r>
            </a:p>
          </p:txBody>
        </p:sp>
        <p:cxnSp>
          <p:nvCxnSpPr>
            <p:cNvPr id="19" name="Straight Connector 18">
              <a:extLst>
                <a:ext uri="{FF2B5EF4-FFF2-40B4-BE49-F238E27FC236}">
                  <a16:creationId xmlns:a16="http://schemas.microsoft.com/office/drawing/2014/main" id="{448597CB-4FC9-4606-BF80-E205E5AA6F6C}"/>
                </a:ext>
              </a:extLst>
            </p:cNvPr>
            <p:cNvCxnSpPr/>
            <p:nvPr/>
          </p:nvCxnSpPr>
          <p:spPr>
            <a:xfrm>
              <a:off x="9176266" y="4324450"/>
              <a:ext cx="3078863" cy="0"/>
            </a:xfrm>
            <a:prstGeom prst="line">
              <a:avLst/>
            </a:prstGeom>
            <a:ln>
              <a:tailEnd type="none" w="lg" len="lg"/>
            </a:ln>
          </p:spPr>
          <p:style>
            <a:lnRef idx="1">
              <a:schemeClr val="accent2"/>
            </a:lnRef>
            <a:fillRef idx="0">
              <a:schemeClr val="accent2"/>
            </a:fillRef>
            <a:effectRef idx="0">
              <a:schemeClr val="accent2"/>
            </a:effectRef>
            <a:fontRef idx="minor">
              <a:schemeClr val="tx1"/>
            </a:fontRef>
          </p:style>
        </p:cxnSp>
        <p:sp>
          <p:nvSpPr>
            <p:cNvPr id="20" name="Rectangle 19">
              <a:extLst>
                <a:ext uri="{FF2B5EF4-FFF2-40B4-BE49-F238E27FC236}">
                  <a16:creationId xmlns:a16="http://schemas.microsoft.com/office/drawing/2014/main" id="{BA9EAEE7-E07C-48A9-AF70-F1AE788D75D3}"/>
                </a:ext>
              </a:extLst>
            </p:cNvPr>
            <p:cNvSpPr/>
            <p:nvPr/>
          </p:nvSpPr>
          <p:spPr>
            <a:xfrm>
              <a:off x="8988407" y="4427195"/>
              <a:ext cx="3496555" cy="1776829"/>
            </a:xfrm>
            <a:prstGeom prst="rect">
              <a:avLst/>
            </a:prstGeom>
          </p:spPr>
          <p:txBody>
            <a:bodyPr vert="horz" lIns="0" tIns="0" rIns="0" bIns="0" rtlCol="0">
              <a:noAutofit/>
            </a:bodyPr>
            <a:lstStyle/>
            <a:p>
              <a:pPr algn="ctr"/>
              <a:r>
                <a:rPr lang="sr-Latn-RS" sz="2000" b="1" dirty="0">
                  <a:solidFill>
                    <a:srgbClr val="007681"/>
                  </a:solidFill>
                  <a:latin typeface="Calibri" panose="020F0502020204030204" pitchFamily="34" charset="0"/>
                </a:rPr>
                <a:t>Predstavnici poslovnih udruženja koji smatraju da privrednici daju jasne i kvalitetne predloge za unapređenje poslovnog okruženja </a:t>
              </a:r>
              <a:endParaRPr lang="en-US" sz="2000" b="1" dirty="0">
                <a:solidFill>
                  <a:srgbClr val="007681"/>
                </a:solidFill>
                <a:latin typeface="Calibri" panose="020F0502020204030204" pitchFamily="34" charset="0"/>
              </a:endParaRPr>
            </a:p>
          </p:txBody>
        </p:sp>
      </p:grpSp>
      <p:sp>
        <p:nvSpPr>
          <p:cNvPr id="21" name="Content Placeholder 13">
            <a:extLst>
              <a:ext uri="{FF2B5EF4-FFF2-40B4-BE49-F238E27FC236}">
                <a16:creationId xmlns:a16="http://schemas.microsoft.com/office/drawing/2014/main" id="{0D5B3D80-9B4D-4F01-BA17-E81DC43EC17F}"/>
              </a:ext>
            </a:extLst>
          </p:cNvPr>
          <p:cNvSpPr txBox="1">
            <a:spLocks/>
          </p:cNvSpPr>
          <p:nvPr/>
        </p:nvSpPr>
        <p:spPr bwMode="gray">
          <a:xfrm>
            <a:off x="534167" y="6888843"/>
            <a:ext cx="4839054" cy="303816"/>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Poslovna udruženja</a:t>
            </a:r>
            <a:endParaRPr lang="en-GB" sz="1600" i="1" dirty="0">
              <a:latin typeface="Calibri" panose="020F0502020204030204" pitchFamily="34" charset="0"/>
            </a:endParaRPr>
          </a:p>
        </p:txBody>
      </p:sp>
      <p:graphicFrame>
        <p:nvGraphicFramePr>
          <p:cNvPr id="5" name="Chart 4">
            <a:extLst>
              <a:ext uri="{FF2B5EF4-FFF2-40B4-BE49-F238E27FC236}">
                <a16:creationId xmlns:a16="http://schemas.microsoft.com/office/drawing/2014/main" id="{F05F730C-358C-4643-80ED-CB2216855B92}"/>
              </a:ext>
            </a:extLst>
          </p:cNvPr>
          <p:cNvGraphicFramePr/>
          <p:nvPr>
            <p:extLst>
              <p:ext uri="{D42A27DB-BD31-4B8C-83A1-F6EECF244321}">
                <p14:modId xmlns:p14="http://schemas.microsoft.com/office/powerpoint/2010/main" val="3486109420"/>
              </p:ext>
            </p:extLst>
          </p:nvPr>
        </p:nvGraphicFramePr>
        <p:xfrm>
          <a:off x="6719887" y="2467991"/>
          <a:ext cx="5688631" cy="4176229"/>
        </p:xfrm>
        <a:graphic>
          <a:graphicData uri="http://schemas.openxmlformats.org/drawingml/2006/chart">
            <c:chart xmlns:c="http://schemas.openxmlformats.org/drawingml/2006/chart" xmlns:r="http://schemas.openxmlformats.org/officeDocument/2006/relationships" r:id="rId4"/>
          </a:graphicData>
        </a:graphic>
      </p:graphicFrame>
      <p:sp>
        <p:nvSpPr>
          <p:cNvPr id="14" name="Rectangle: Rounded Corners 13">
            <a:extLst>
              <a:ext uri="{FF2B5EF4-FFF2-40B4-BE49-F238E27FC236}">
                <a16:creationId xmlns:a16="http://schemas.microsoft.com/office/drawing/2014/main" id="{F3739CAA-75EF-4E9F-9000-E86A825990D9}"/>
              </a:ext>
            </a:extLst>
          </p:cNvPr>
          <p:cNvSpPr/>
          <p:nvPr/>
        </p:nvSpPr>
        <p:spPr bwMode="gray">
          <a:xfrm>
            <a:off x="1855678" y="1822707"/>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Poslovna udruženja</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8" name="Rectangle: Rounded Corners 17">
            <a:extLst>
              <a:ext uri="{FF2B5EF4-FFF2-40B4-BE49-F238E27FC236}">
                <a16:creationId xmlns:a16="http://schemas.microsoft.com/office/drawing/2014/main" id="{18497412-F91F-41D5-9F1F-97D89FEAEFD5}"/>
              </a:ext>
            </a:extLst>
          </p:cNvPr>
          <p:cNvSpPr/>
          <p:nvPr/>
        </p:nvSpPr>
        <p:spPr bwMode="gray">
          <a:xfrm>
            <a:off x="8448079" y="1825933"/>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995006630"/>
      </p:ext>
    </p:extLst>
  </p:cSld>
  <p:clrMapOvr>
    <a:masterClrMapping/>
  </p:clrMapOvr>
  <p:transition>
    <p:fade/>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type="body" sz="quarter" idx="14"/>
          </p:nvPr>
        </p:nvSpPr>
        <p:spPr>
          <a:xfrm>
            <a:off x="383183" y="6954723"/>
            <a:ext cx="5256583" cy="306883"/>
          </a:xfrm>
        </p:spPr>
        <p:txBody>
          <a:bodyPr>
            <a:normAutofit/>
          </a:bodyPr>
          <a:lstStyle/>
          <a:p>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graphicFrame>
        <p:nvGraphicFramePr>
          <p:cNvPr id="8" name="Content Placeholder 11">
            <a:extLst>
              <a:ext uri="{FF2B5EF4-FFF2-40B4-BE49-F238E27FC236}">
                <a16:creationId xmlns:a16="http://schemas.microsoft.com/office/drawing/2014/main" id="{40052EC5-9FEE-4750-9B64-E75D12C12E1D}"/>
              </a:ext>
            </a:extLst>
          </p:cNvPr>
          <p:cNvGraphicFramePr>
            <a:graphicFrameLocks/>
          </p:cNvGraphicFramePr>
          <p:nvPr>
            <p:extLst>
              <p:ext uri="{D42A27DB-BD31-4B8C-83A1-F6EECF244321}">
                <p14:modId xmlns:p14="http://schemas.microsoft.com/office/powerpoint/2010/main" val="2806989688"/>
              </p:ext>
            </p:extLst>
          </p:nvPr>
        </p:nvGraphicFramePr>
        <p:xfrm>
          <a:off x="815230" y="1995889"/>
          <a:ext cx="11952335" cy="473707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E1D94F9D-8885-41F2-8AFF-5C92BD1819BC}"/>
              </a:ext>
            </a:extLst>
          </p:cNvPr>
          <p:cNvSpPr txBox="1">
            <a:spLocks/>
          </p:cNvSpPr>
          <p:nvPr/>
        </p:nvSpPr>
        <p:spPr bwMode="gray">
          <a:xfrm>
            <a:off x="383183" y="399476"/>
            <a:ext cx="12758395" cy="536741"/>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U kojoj meri privreda uvažava realna ograničenja s kojima se suočavaju javne institucije</a:t>
            </a:r>
            <a:endParaRPr lang="en-US" sz="2400" dirty="0"/>
          </a:p>
        </p:txBody>
      </p:sp>
      <p:sp>
        <p:nvSpPr>
          <p:cNvPr id="9" name="Content Placeholder 13">
            <a:extLst>
              <a:ext uri="{FF2B5EF4-FFF2-40B4-BE49-F238E27FC236}">
                <a16:creationId xmlns:a16="http://schemas.microsoft.com/office/drawing/2014/main" id="{A80466BD-3F90-46B5-9A62-F9F26EFC029B}"/>
              </a:ext>
            </a:extLst>
          </p:cNvPr>
          <p:cNvSpPr txBox="1">
            <a:spLocks/>
          </p:cNvSpPr>
          <p:nvPr/>
        </p:nvSpPr>
        <p:spPr bwMode="gray">
          <a:xfrm>
            <a:off x="383183" y="1167699"/>
            <a:ext cx="12133673" cy="59670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Po Vašem mišljenju, u kojoj meri prilikom komentarisanja predloga propisa ili davanja inicijativa izmene propisa, privreda uvažava realna ograničenja s kojima se suočavaju javne institucije?</a:t>
            </a:r>
          </a:p>
        </p:txBody>
      </p:sp>
      <p:sp>
        <p:nvSpPr>
          <p:cNvPr id="7" name="Rectangle: Rounded Corners 6">
            <a:extLst>
              <a:ext uri="{FF2B5EF4-FFF2-40B4-BE49-F238E27FC236}">
                <a16:creationId xmlns:a16="http://schemas.microsoft.com/office/drawing/2014/main" id="{3B124F1A-10A7-4111-A6B4-617F7429ECE1}"/>
              </a:ext>
            </a:extLst>
          </p:cNvPr>
          <p:cNvSpPr/>
          <p:nvPr/>
        </p:nvSpPr>
        <p:spPr bwMode="gray">
          <a:xfrm>
            <a:off x="10752335" y="1980431"/>
            <a:ext cx="2273602"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4217081695"/>
      </p:ext>
    </p:extLst>
  </p:cSld>
  <p:clrMapOvr>
    <a:masterClrMapping/>
  </p:clrMapOvr>
  <p:transition>
    <p:fade/>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7">
            <a:extLst>
              <a:ext uri="{FF2B5EF4-FFF2-40B4-BE49-F238E27FC236}">
                <a16:creationId xmlns:a16="http://schemas.microsoft.com/office/drawing/2014/main" id="{C27A631B-BE28-40BF-A95D-3EBAD97BD7AA}"/>
              </a:ext>
            </a:extLst>
          </p:cNvPr>
          <p:cNvGraphicFramePr>
            <a:graphicFrameLocks noGrp="1"/>
          </p:cNvGraphicFramePr>
          <p:nvPr>
            <p:ph sz="quarter" idx="12"/>
            <p:extLst>
              <p:ext uri="{D42A27DB-BD31-4B8C-83A1-F6EECF244321}">
                <p14:modId xmlns:p14="http://schemas.microsoft.com/office/powerpoint/2010/main" val="3637570298"/>
              </p:ext>
            </p:extLst>
          </p:nvPr>
        </p:nvGraphicFramePr>
        <p:xfrm>
          <a:off x="569913" y="1836415"/>
          <a:ext cx="12306300" cy="4721225"/>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F025A7C9-1EBE-4C9B-BAC5-E6ED7A3F27EF}"/>
              </a:ext>
            </a:extLst>
          </p:cNvPr>
          <p:cNvSpPr txBox="1">
            <a:spLocks/>
          </p:cNvSpPr>
          <p:nvPr/>
        </p:nvSpPr>
        <p:spPr bwMode="gray">
          <a:xfrm>
            <a:off x="383183" y="399476"/>
            <a:ext cx="12758395" cy="536741"/>
          </a:xfrm>
          <a:prstGeom prst="rect">
            <a:avLst/>
          </a:prstGeom>
          <a:solidFill>
            <a:srgbClr val="006666"/>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U kojoj meri privreda uvažava realna ograničenja s kojima se suočavaju javne institucije</a:t>
            </a:r>
            <a:endParaRPr lang="en-US" sz="2400" dirty="0"/>
          </a:p>
        </p:txBody>
      </p:sp>
      <p:sp>
        <p:nvSpPr>
          <p:cNvPr id="10" name="Content Placeholder 13">
            <a:extLst>
              <a:ext uri="{FF2B5EF4-FFF2-40B4-BE49-F238E27FC236}">
                <a16:creationId xmlns:a16="http://schemas.microsoft.com/office/drawing/2014/main" id="{400F8236-BD64-4DFC-8A56-B9E3E4193FC9}"/>
              </a:ext>
            </a:extLst>
          </p:cNvPr>
          <p:cNvSpPr txBox="1">
            <a:spLocks/>
          </p:cNvSpPr>
          <p:nvPr/>
        </p:nvSpPr>
        <p:spPr bwMode="gray">
          <a:xfrm>
            <a:off x="383183" y="1167699"/>
            <a:ext cx="12133673" cy="59670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Po Vašem mišljenju, u kojoj meri prilikom komentarisanja predloga propisa ili davanja inicijativa izmene propisa, privreda uvažava realna ograničenja s kojima se suočavaju javne institucije?</a:t>
            </a:r>
          </a:p>
        </p:txBody>
      </p:sp>
      <p:sp>
        <p:nvSpPr>
          <p:cNvPr id="11" name="Rectangle: Rounded Corners 10">
            <a:extLst>
              <a:ext uri="{FF2B5EF4-FFF2-40B4-BE49-F238E27FC236}">
                <a16:creationId xmlns:a16="http://schemas.microsoft.com/office/drawing/2014/main" id="{440EA337-6BF8-4FA4-BAD7-84285B2F4A41}"/>
              </a:ext>
            </a:extLst>
          </p:cNvPr>
          <p:cNvSpPr/>
          <p:nvPr/>
        </p:nvSpPr>
        <p:spPr bwMode="gray">
          <a:xfrm>
            <a:off x="10596260" y="2017833"/>
            <a:ext cx="2273602" cy="536740"/>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4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2" name="Content Placeholder 13">
            <a:extLst>
              <a:ext uri="{FF2B5EF4-FFF2-40B4-BE49-F238E27FC236}">
                <a16:creationId xmlns:a16="http://schemas.microsoft.com/office/drawing/2014/main" id="{A6CC67D3-1EAD-4AA1-8147-079C1A584D3B}"/>
              </a:ext>
            </a:extLst>
          </p:cNvPr>
          <p:cNvSpPr txBox="1">
            <a:spLocks/>
          </p:cNvSpPr>
          <p:nvPr/>
        </p:nvSpPr>
        <p:spPr bwMode="gray">
          <a:xfrm>
            <a:off x="383183" y="6954723"/>
            <a:ext cx="5256583"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spTree>
    <p:extLst>
      <p:ext uri="{BB962C8B-B14F-4D97-AF65-F5344CB8AC3E}">
        <p14:creationId xmlns:p14="http://schemas.microsoft.com/office/powerpoint/2010/main" val="3165481887"/>
      </p:ext>
    </p:extLst>
  </p:cSld>
  <p:clrMapOvr>
    <a:masterClrMapping/>
  </p:clrMapOvr>
  <p:transition>
    <p:fade/>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13">
            <a:extLst>
              <a:ext uri="{FF2B5EF4-FFF2-40B4-BE49-F238E27FC236}">
                <a16:creationId xmlns:a16="http://schemas.microsoft.com/office/drawing/2014/main" id="{C666BF95-BFD6-4783-82F0-846D4B0D3E61}"/>
              </a:ext>
            </a:extLst>
          </p:cNvPr>
          <p:cNvSpPr txBox="1">
            <a:spLocks/>
          </p:cNvSpPr>
          <p:nvPr/>
        </p:nvSpPr>
        <p:spPr bwMode="gray">
          <a:xfrm>
            <a:off x="374278" y="6708518"/>
            <a:ext cx="12601400" cy="53015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marL="0" marR="0" lvl="0" indent="0" algn="l" defTabSz="1051802" rtl="0" eaLnBrk="1" fontAlgn="auto" latinLnBrk="0" hangingPunct="1">
              <a:lnSpc>
                <a:spcPct val="110000"/>
              </a:lnSpc>
              <a:spcBef>
                <a:spcPts val="600"/>
              </a:spcBef>
              <a:spcAft>
                <a:spcPts val="600"/>
              </a:spcAft>
              <a:buClr>
                <a:srgbClr val="222223"/>
              </a:buClr>
              <a:buSzTx/>
              <a:buFontTx/>
              <a:buNone/>
              <a:tabLst/>
              <a:defRPr/>
            </a:pP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Baza: </a:t>
            </a:r>
            <a:r>
              <a:rPr lang="sr-Latn-RS" sz="1600" i="1" dirty="0">
                <a:solidFill>
                  <a:srgbClr val="222223"/>
                </a:solidFill>
                <a:latin typeface="Calibri" panose="020F0502020204030204" pitchFamily="34" charset="0"/>
              </a:rPr>
              <a:t>Predstavnici javnog sektora koje su orgaizovali </a:t>
            </a:r>
            <a:r>
              <a:rPr kumimoji="0" lang="sr-Latn-RS"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rPr>
              <a:t>neki vid konsultacije sa predstavnicima privrede za bar jedan propis koji su pripremale/ donosile/ izmenile u poslednjih 12 meseci</a:t>
            </a:r>
            <a:endParaRPr kumimoji="0" lang="en-GB" sz="1600" b="0" i="1"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8" name="Chart 7">
            <a:extLst>
              <a:ext uri="{FF2B5EF4-FFF2-40B4-BE49-F238E27FC236}">
                <a16:creationId xmlns:a16="http://schemas.microsoft.com/office/drawing/2014/main" id="{532C29B5-F423-4AA8-AA13-7E203778EF7A}"/>
              </a:ext>
            </a:extLst>
          </p:cNvPr>
          <p:cNvGraphicFramePr/>
          <p:nvPr>
            <p:extLst>
              <p:ext uri="{D42A27DB-BD31-4B8C-83A1-F6EECF244321}">
                <p14:modId xmlns:p14="http://schemas.microsoft.com/office/powerpoint/2010/main" val="3324037628"/>
              </p:ext>
            </p:extLst>
          </p:nvPr>
        </p:nvGraphicFramePr>
        <p:xfrm>
          <a:off x="345568" y="1764408"/>
          <a:ext cx="12213086" cy="4970492"/>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3BB012AD-A495-4118-ACA4-E2DC0CB86B82}"/>
              </a:ext>
            </a:extLst>
          </p:cNvPr>
          <p:cNvSpPr txBox="1">
            <a:spLocks/>
          </p:cNvSpPr>
          <p:nvPr/>
        </p:nvSpPr>
        <p:spPr bwMode="gray">
          <a:xfrm>
            <a:off x="383183" y="324247"/>
            <a:ext cx="9298858" cy="598488"/>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pl-PL" sz="2400" dirty="0"/>
              <a:t>Uključivanje u proces rada na propisima u poslednjih 12 meseci</a:t>
            </a:r>
            <a:endParaRPr lang="sr-Latn-CS" sz="2400" dirty="0"/>
          </a:p>
        </p:txBody>
      </p:sp>
      <p:sp>
        <p:nvSpPr>
          <p:cNvPr id="10" name="Content Placeholder 13">
            <a:extLst>
              <a:ext uri="{FF2B5EF4-FFF2-40B4-BE49-F238E27FC236}">
                <a16:creationId xmlns:a16="http://schemas.microsoft.com/office/drawing/2014/main" id="{C1336F43-9D55-4427-BC7A-7FF86A7E69EC}"/>
              </a:ext>
            </a:extLst>
          </p:cNvPr>
          <p:cNvSpPr txBox="1">
            <a:spLocks/>
          </p:cNvSpPr>
          <p:nvPr/>
        </p:nvSpPr>
        <p:spPr bwMode="gray">
          <a:xfrm>
            <a:off x="383183" y="1044328"/>
            <a:ext cx="12673408" cy="432048"/>
          </a:xfrm>
          <a:prstGeom prst="rect">
            <a:avLst/>
          </a:prstGeom>
          <a:solidFill>
            <a:schemeClr val="bg1">
              <a:lumMod val="85000"/>
            </a:schemeClr>
          </a:solidFill>
        </p:spPr>
        <p:txBody>
          <a:bodyPr vert="horz" lIns="90000" tIns="0" rIns="90000" bIns="0" rtlCol="0" anchor="ctr">
            <a:normAutofit fontScale="925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sr-Latn-RS" sz="1600" dirty="0">
                <a:solidFill>
                  <a:srgbClr val="222223"/>
                </a:solidFill>
                <a:latin typeface="Calibri" panose="020F0502020204030204" pitchFamily="34" charset="0"/>
              </a:rPr>
              <a:t>Da li su poslovna udruženja, Privredna komora Srbije i/ili privrednici bili uključeni u rad radnih grupa prilikom procesa pripreme/ donošenja/ izmene propisa u poslednjih 12 meseci (iz Vaše nadležnosti)?</a:t>
            </a:r>
          </a:p>
        </p:txBody>
      </p:sp>
      <p:sp>
        <p:nvSpPr>
          <p:cNvPr id="7" name="Rectangle: Rounded Corners 6">
            <a:extLst>
              <a:ext uri="{FF2B5EF4-FFF2-40B4-BE49-F238E27FC236}">
                <a16:creationId xmlns:a16="http://schemas.microsoft.com/office/drawing/2014/main" id="{B864DD65-FD19-4D17-9932-773769CB8EFB}"/>
              </a:ext>
            </a:extLst>
          </p:cNvPr>
          <p:cNvSpPr/>
          <p:nvPr/>
        </p:nvSpPr>
        <p:spPr bwMode="gray">
          <a:xfrm>
            <a:off x="11039985" y="413073"/>
            <a:ext cx="2004112"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Tree>
    <p:extLst>
      <p:ext uri="{BB962C8B-B14F-4D97-AF65-F5344CB8AC3E}">
        <p14:creationId xmlns:p14="http://schemas.microsoft.com/office/powerpoint/2010/main" val="32460312"/>
      </p:ext>
    </p:extLst>
  </p:cSld>
  <p:clrMapOvr>
    <a:masterClrMapping/>
  </p:clrMapOvr>
  <p:transition>
    <p:fade/>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13">
            <a:extLst>
              <a:ext uri="{FF2B5EF4-FFF2-40B4-BE49-F238E27FC236}">
                <a16:creationId xmlns:a16="http://schemas.microsoft.com/office/drawing/2014/main" id="{539AA165-6AFF-41A6-9DE5-B27649BDCEE3}"/>
              </a:ext>
            </a:extLst>
          </p:cNvPr>
          <p:cNvSpPr txBox="1">
            <a:spLocks/>
          </p:cNvSpPr>
          <p:nvPr/>
        </p:nvSpPr>
        <p:spPr bwMode="gray">
          <a:xfrm>
            <a:off x="383183" y="6954723"/>
            <a:ext cx="4824536"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sp>
        <p:nvSpPr>
          <p:cNvPr id="9" name="Content Placeholder 13">
            <a:extLst>
              <a:ext uri="{FF2B5EF4-FFF2-40B4-BE49-F238E27FC236}">
                <a16:creationId xmlns:a16="http://schemas.microsoft.com/office/drawing/2014/main" id="{24B2C475-4FC7-4200-BBD9-F06FD3012B55}"/>
              </a:ext>
            </a:extLst>
          </p:cNvPr>
          <p:cNvSpPr txBox="1">
            <a:spLocks/>
          </p:cNvSpPr>
          <p:nvPr/>
        </p:nvSpPr>
        <p:spPr bwMode="gray">
          <a:xfrm>
            <a:off x="457991" y="1119485"/>
            <a:ext cx="12129908" cy="590928"/>
          </a:xfrm>
          <a:prstGeom prst="rect">
            <a:avLst/>
          </a:prstGeom>
          <a:solidFill>
            <a:schemeClr val="bg1">
              <a:lumMod val="85000"/>
            </a:schemeClr>
          </a:solidFill>
        </p:spPr>
        <p:txBody>
          <a:bodyPr vert="horz" lIns="90000" tIns="0" rIns="90000" bIns="0" rtlCol="0" anchor="ctr">
            <a:normAutofit fontScale="925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it-IT" sz="1600" dirty="0">
                <a:solidFill>
                  <a:srgbClr val="222223"/>
                </a:solidFill>
                <a:latin typeface="Calibri" panose="020F0502020204030204" pitchFamily="34" charset="0"/>
              </a:rPr>
              <a:t>Da li u procesu pripreme propisa sprovodite analizu efekata propisa?</a:t>
            </a:r>
            <a:r>
              <a:rPr lang="sr-Latn-RS" sz="1600" dirty="0">
                <a:solidFill>
                  <a:srgbClr val="222223"/>
                </a:solidFill>
                <a:latin typeface="Calibri" panose="020F0502020204030204" pitchFamily="34" charset="0"/>
              </a:rPr>
              <a:t> /  Da li u procesu pripreme propisa koristite analize efekata propisa koje su izradili privrednici ili poslovna udruženja? / Da li nakon usvajanja novog ili izmene postojećeg propisa pratite efekte ovih izmena kroz analizu efekata propisa?</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graphicFrame>
        <p:nvGraphicFramePr>
          <p:cNvPr id="8" name="Content Placeholder 4">
            <a:extLst>
              <a:ext uri="{FF2B5EF4-FFF2-40B4-BE49-F238E27FC236}">
                <a16:creationId xmlns:a16="http://schemas.microsoft.com/office/drawing/2014/main" id="{C0A79B42-1884-428D-9229-66B5A4AE26B5}"/>
              </a:ext>
            </a:extLst>
          </p:cNvPr>
          <p:cNvGraphicFramePr>
            <a:graphicFrameLocks/>
          </p:cNvGraphicFramePr>
          <p:nvPr>
            <p:extLst>
              <p:ext uri="{D42A27DB-BD31-4B8C-83A1-F6EECF244321}">
                <p14:modId xmlns:p14="http://schemas.microsoft.com/office/powerpoint/2010/main" val="1895207391"/>
              </p:ext>
            </p:extLst>
          </p:nvPr>
        </p:nvGraphicFramePr>
        <p:xfrm>
          <a:off x="383183" y="2434684"/>
          <a:ext cx="12143350" cy="4370283"/>
        </p:xfrm>
        <a:graphic>
          <a:graphicData uri="http://schemas.openxmlformats.org/drawingml/2006/chart">
            <c:chart xmlns:c="http://schemas.openxmlformats.org/drawingml/2006/chart" xmlns:r="http://schemas.openxmlformats.org/officeDocument/2006/relationships" r:id="rId2"/>
          </a:graphicData>
        </a:graphic>
      </p:graphicFrame>
      <p:sp>
        <p:nvSpPr>
          <p:cNvPr id="4" name="TextBox 3">
            <a:extLst>
              <a:ext uri="{FF2B5EF4-FFF2-40B4-BE49-F238E27FC236}">
                <a16:creationId xmlns:a16="http://schemas.microsoft.com/office/drawing/2014/main" id="{62E617EE-384F-4984-AD59-7D522FB7167A}"/>
              </a:ext>
            </a:extLst>
          </p:cNvPr>
          <p:cNvSpPr txBox="1"/>
          <p:nvPr/>
        </p:nvSpPr>
        <p:spPr>
          <a:xfrm>
            <a:off x="457991" y="1890598"/>
            <a:ext cx="2970846" cy="394330"/>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sr-Latn-RS" sz="2000" b="1" dirty="0">
                <a:latin typeface="Calibri" panose="020F0502020204030204" pitchFamily="34" charset="0"/>
              </a:rPr>
              <a:t>SPROVOĐENJE ANALIZE</a:t>
            </a:r>
            <a:endParaRPr lang="en-US" sz="2000" b="1" dirty="0">
              <a:latin typeface="Calibri" panose="020F0502020204030204" pitchFamily="34" charset="0"/>
            </a:endParaRPr>
          </a:p>
        </p:txBody>
      </p:sp>
      <p:sp>
        <p:nvSpPr>
          <p:cNvPr id="14" name="TextBox 13">
            <a:extLst>
              <a:ext uri="{FF2B5EF4-FFF2-40B4-BE49-F238E27FC236}">
                <a16:creationId xmlns:a16="http://schemas.microsoft.com/office/drawing/2014/main" id="{CC4785DA-42B0-4802-A63D-13A536BEE5B8}"/>
              </a:ext>
            </a:extLst>
          </p:cNvPr>
          <p:cNvSpPr txBox="1"/>
          <p:nvPr/>
        </p:nvSpPr>
        <p:spPr>
          <a:xfrm>
            <a:off x="7800007" y="1922787"/>
            <a:ext cx="4803219" cy="411257"/>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sr-Latn-RS" sz="2000" b="1" dirty="0">
                <a:latin typeface="Calibri" panose="020F0502020204030204" pitchFamily="34" charset="0"/>
              </a:rPr>
              <a:t>KORISTE ANALIZE KOJE SU SPROVELI DRUGI</a:t>
            </a:r>
            <a:endParaRPr lang="en-US" sz="2000" b="1" dirty="0">
              <a:latin typeface="Calibri" panose="020F0502020204030204" pitchFamily="34" charset="0"/>
            </a:endParaRPr>
          </a:p>
        </p:txBody>
      </p:sp>
      <p:sp>
        <p:nvSpPr>
          <p:cNvPr id="10" name="Title 6">
            <a:extLst>
              <a:ext uri="{FF2B5EF4-FFF2-40B4-BE49-F238E27FC236}">
                <a16:creationId xmlns:a16="http://schemas.microsoft.com/office/drawing/2014/main" id="{C366EF24-4F95-474A-A5CF-D856A34DCDFF}"/>
              </a:ext>
            </a:extLst>
          </p:cNvPr>
          <p:cNvSpPr txBox="1">
            <a:spLocks/>
          </p:cNvSpPr>
          <p:nvPr/>
        </p:nvSpPr>
        <p:spPr bwMode="gray">
          <a:xfrm>
            <a:off x="457991" y="404760"/>
            <a:ext cx="3545168" cy="536741"/>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ME" sz="2400" dirty="0"/>
              <a:t>Analiza efekata propisa</a:t>
            </a:r>
            <a:endParaRPr lang="sr-Latn-ME" sz="1800" dirty="0"/>
          </a:p>
        </p:txBody>
      </p:sp>
      <p:sp>
        <p:nvSpPr>
          <p:cNvPr id="11" name="Rectangle: Rounded Corners 10">
            <a:extLst>
              <a:ext uri="{FF2B5EF4-FFF2-40B4-BE49-F238E27FC236}">
                <a16:creationId xmlns:a16="http://schemas.microsoft.com/office/drawing/2014/main" id="{6F99846F-22B3-400F-B0FB-5145D518401E}"/>
              </a:ext>
            </a:extLst>
          </p:cNvPr>
          <p:cNvSpPr/>
          <p:nvPr/>
        </p:nvSpPr>
        <p:spPr bwMode="gray">
          <a:xfrm>
            <a:off x="10752335" y="457428"/>
            <a:ext cx="2273602"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2" name="TextBox 11">
            <a:extLst>
              <a:ext uri="{FF2B5EF4-FFF2-40B4-BE49-F238E27FC236}">
                <a16:creationId xmlns:a16="http://schemas.microsoft.com/office/drawing/2014/main" id="{B0271CDB-5F72-45B3-A4D3-F640C5FEF00F}"/>
              </a:ext>
            </a:extLst>
          </p:cNvPr>
          <p:cNvSpPr txBox="1"/>
          <p:nvPr/>
        </p:nvSpPr>
        <p:spPr>
          <a:xfrm>
            <a:off x="3695551" y="1888397"/>
            <a:ext cx="2592288" cy="394330"/>
          </a:xfrm>
          <a:prstGeom prst="rect">
            <a:avLst/>
          </a:prstGeom>
          <a:noFill/>
        </p:spPr>
        <p:txBody>
          <a:bodyPr wrap="square" lIns="72000" tIns="36000" rIns="72000" bIns="36000" rtlCol="0">
            <a:spAutoFit/>
          </a:bodyPr>
          <a:lstStyle/>
          <a:p>
            <a:pPr algn="ctr">
              <a:lnSpc>
                <a:spcPct val="110000"/>
              </a:lnSpc>
              <a:spcBef>
                <a:spcPts val="2400"/>
              </a:spcBef>
              <a:buClr>
                <a:schemeClr val="bg2"/>
              </a:buClr>
            </a:pPr>
            <a:r>
              <a:rPr lang="sr-Latn-RS" sz="2000" b="1" dirty="0">
                <a:latin typeface="Calibri" panose="020F0502020204030204" pitchFamily="34" charset="0"/>
              </a:rPr>
              <a:t>PRAĆENJE EFEKATA</a:t>
            </a:r>
            <a:endParaRPr lang="en-US" sz="2000" b="1" dirty="0">
              <a:latin typeface="Calibri" panose="020F0502020204030204" pitchFamily="34" charset="0"/>
            </a:endParaRPr>
          </a:p>
        </p:txBody>
      </p:sp>
    </p:spTree>
    <p:extLst>
      <p:ext uri="{BB962C8B-B14F-4D97-AF65-F5344CB8AC3E}">
        <p14:creationId xmlns:p14="http://schemas.microsoft.com/office/powerpoint/2010/main" val="507013130"/>
      </p:ext>
    </p:extLst>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4">
            <a:extLst>
              <a:ext uri="{FF2B5EF4-FFF2-40B4-BE49-F238E27FC236}">
                <a16:creationId xmlns:a16="http://schemas.microsoft.com/office/drawing/2014/main" id="{5158B4AD-AD9D-4CC2-9DD2-AD9398F1B3D1}"/>
              </a:ext>
            </a:extLst>
          </p:cNvPr>
          <p:cNvGraphicFramePr>
            <a:graphicFrameLocks noChangeAspect="1"/>
          </p:cNvGraphicFramePr>
          <p:nvPr>
            <p:extLst>
              <p:ext uri="{D42A27DB-BD31-4B8C-83A1-F6EECF244321}">
                <p14:modId xmlns:p14="http://schemas.microsoft.com/office/powerpoint/2010/main" val="2933260514"/>
              </p:ext>
            </p:extLst>
          </p:nvPr>
        </p:nvGraphicFramePr>
        <p:xfrm>
          <a:off x="815231" y="2124447"/>
          <a:ext cx="9646787" cy="43204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a:xfrm>
            <a:off x="383183" y="324247"/>
            <a:ext cx="9819898" cy="598488"/>
          </a:xfrm>
        </p:spPr>
        <p:txBody>
          <a:bodyPr/>
          <a:lstStyle/>
          <a:p>
            <a:r>
              <a:rPr lang="sr-Latn-RS" sz="2800" dirty="0"/>
              <a:t>U</a:t>
            </a:r>
            <a:r>
              <a:rPr lang="sv-SE" sz="2800" dirty="0"/>
              <a:t>poznat</a:t>
            </a:r>
            <a:r>
              <a:rPr lang="sr-Latn-RS" sz="2800" dirty="0"/>
              <a:t>ost</a:t>
            </a:r>
            <a:r>
              <a:rPr lang="sv-SE" sz="2800" dirty="0"/>
              <a:t> sa praksom </a:t>
            </a:r>
            <a:r>
              <a:rPr lang="sr-Latn-RS" sz="2800" dirty="0"/>
              <a:t>javno-privatnog dijaloga </a:t>
            </a:r>
            <a:r>
              <a:rPr lang="sv-SE" sz="2800" dirty="0"/>
              <a:t>u Srbiji</a:t>
            </a:r>
            <a:endParaRPr lang="pl-PL" sz="2800" dirty="0"/>
          </a:p>
        </p:txBody>
      </p:sp>
      <p:graphicFrame>
        <p:nvGraphicFramePr>
          <p:cNvPr id="12" name="Group 32">
            <a:extLst>
              <a:ext uri="{FF2B5EF4-FFF2-40B4-BE49-F238E27FC236}">
                <a16:creationId xmlns:a16="http://schemas.microsoft.com/office/drawing/2014/main" id="{7EBF1BBD-AAAD-45CB-B424-37E2C89DA803}"/>
              </a:ext>
            </a:extLst>
          </p:cNvPr>
          <p:cNvGraphicFramePr>
            <a:graphicFrameLocks noGrp="1"/>
          </p:cNvGraphicFramePr>
          <p:nvPr>
            <p:extLst>
              <p:ext uri="{D42A27DB-BD31-4B8C-83A1-F6EECF244321}">
                <p14:modId xmlns:p14="http://schemas.microsoft.com/office/powerpoint/2010/main" val="3496557389"/>
              </p:ext>
            </p:extLst>
          </p:nvPr>
        </p:nvGraphicFramePr>
        <p:xfrm>
          <a:off x="10779293" y="3674915"/>
          <a:ext cx="2205290" cy="2193948"/>
        </p:xfrm>
        <a:graphic>
          <a:graphicData uri="http://schemas.openxmlformats.org/drawingml/2006/table">
            <a:tbl>
              <a:tblPr/>
              <a:tblGrid>
                <a:gridCol w="384766">
                  <a:extLst>
                    <a:ext uri="{9D8B030D-6E8A-4147-A177-3AD203B41FA5}">
                      <a16:colId xmlns:a16="http://schemas.microsoft.com/office/drawing/2014/main" val="20000"/>
                    </a:ext>
                  </a:extLst>
                </a:gridCol>
                <a:gridCol w="1820524">
                  <a:extLst>
                    <a:ext uri="{9D8B030D-6E8A-4147-A177-3AD203B41FA5}">
                      <a16:colId xmlns:a16="http://schemas.microsoft.com/office/drawing/2014/main" val="20001"/>
                    </a:ext>
                  </a:extLst>
                </a:gridCol>
              </a:tblGrid>
              <a:tr h="548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74AA50"/>
                          </a:solidFill>
                          <a:effectLst/>
                          <a:latin typeface="Calibri" panose="020F0502020204030204" pitchFamily="34" charset="0"/>
                          <a:cs typeface="Arial" pitchFamily="34" charset="0"/>
                          <a:sym typeface="Wingdings 2" pitchFamily="18" charset="2"/>
                        </a:rPr>
                        <a:t></a:t>
                      </a:r>
                      <a:endParaRPr kumimoji="0" lang="de-DE" sz="2400" b="0" i="0" u="none" strike="noStrike" cap="none" normalizeH="0" baseline="0" dirty="0">
                        <a:ln>
                          <a:noFill/>
                        </a:ln>
                        <a:solidFill>
                          <a:srgbClr val="74AA50"/>
                        </a:solidFill>
                        <a:effectLst/>
                        <a:latin typeface="Calibri" panose="020F0502020204030204" pitchFamily="34" charset="0"/>
                        <a:cs typeface="Arial"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2400" b="0" i="0" u="none" strike="noStrike" cap="none" normalizeH="0" baseline="0" dirty="0">
                          <a:ln>
                            <a:noFill/>
                          </a:ln>
                          <a:solidFill>
                            <a:schemeClr val="tx1"/>
                          </a:solidFill>
                          <a:effectLst/>
                          <a:latin typeface="Calibri" panose="020F0502020204030204" pitchFamily="34" charset="0"/>
                          <a:cs typeface="Arial" pitchFamily="34" charset="0"/>
                        </a:rPr>
                        <a:t>U potpunosti</a:t>
                      </a:r>
                      <a:endParaRPr kumimoji="0" lang="de-DE" sz="3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45246" marR="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48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9DC482"/>
                          </a:solidFill>
                          <a:effectLst/>
                          <a:latin typeface="Calibri" panose="020F0502020204030204" pitchFamily="34" charset="0"/>
                          <a:cs typeface="Arial" pitchFamily="34" charset="0"/>
                          <a:sym typeface="Wingdings 2" pitchFamily="18" charset="2"/>
                        </a:rPr>
                        <a:t></a:t>
                      </a:r>
                      <a:endParaRPr kumimoji="0" lang="de-DE" sz="2400" b="0" i="0" u="none" strike="noStrike" cap="none" normalizeH="0" baseline="0" dirty="0">
                        <a:ln>
                          <a:noFill/>
                        </a:ln>
                        <a:solidFill>
                          <a:srgbClr val="9DC482"/>
                        </a:solidFill>
                        <a:effectLst/>
                        <a:latin typeface="Calibri" panose="020F0502020204030204" pitchFamily="34" charset="0"/>
                        <a:cs typeface="Arial"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2400" b="0" i="0" u="none" strike="noStrike" cap="none" normalizeH="0" baseline="0" dirty="0">
                          <a:ln>
                            <a:noFill/>
                          </a:ln>
                          <a:solidFill>
                            <a:schemeClr val="tx1"/>
                          </a:solidFill>
                          <a:effectLst/>
                          <a:latin typeface="Calibri" panose="020F0502020204030204" pitchFamily="34" charset="0"/>
                          <a:cs typeface="Arial" pitchFamily="34" charset="0"/>
                        </a:rPr>
                        <a:t>Donekle</a:t>
                      </a:r>
                      <a:endParaRPr kumimoji="0" lang="de-DE" sz="3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45246" marR="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48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FF585D"/>
                          </a:solidFill>
                          <a:effectLst/>
                          <a:latin typeface="Calibri" panose="020F0502020204030204" pitchFamily="34" charset="0"/>
                          <a:cs typeface="Arial" pitchFamily="34" charset="0"/>
                          <a:sym typeface="Wingdings 2" pitchFamily="18" charset="2"/>
                        </a:rPr>
                        <a:t></a:t>
                      </a:r>
                      <a:endParaRPr kumimoji="0" lang="de-DE" sz="2400" b="0" i="0" u="none" strike="noStrike" cap="none" normalizeH="0" baseline="0" dirty="0">
                        <a:ln>
                          <a:noFill/>
                        </a:ln>
                        <a:solidFill>
                          <a:srgbClr val="FF585D"/>
                        </a:solidFill>
                        <a:effectLst/>
                        <a:latin typeface="Calibri" panose="020F0502020204030204" pitchFamily="34" charset="0"/>
                        <a:cs typeface="Arial"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2400" b="0" i="0" u="none" strike="noStrike" cap="none" normalizeH="0" baseline="0" dirty="0">
                          <a:ln>
                            <a:noFill/>
                          </a:ln>
                          <a:solidFill>
                            <a:schemeClr val="tx1"/>
                          </a:solidFill>
                          <a:effectLst/>
                          <a:latin typeface="Calibri" panose="020F0502020204030204" pitchFamily="34" charset="0"/>
                          <a:cs typeface="Arial" pitchFamily="34" charset="0"/>
                        </a:rPr>
                        <a:t>Nedovoljno</a:t>
                      </a:r>
                      <a:endParaRPr kumimoji="0" lang="de-DE" sz="3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45246" marR="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48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rgbClr val="CB333B"/>
                          </a:solidFill>
                          <a:effectLst/>
                          <a:latin typeface="Calibri" panose="020F0502020204030204" pitchFamily="34" charset="0"/>
                          <a:cs typeface="Arial" pitchFamily="34" charset="0"/>
                          <a:sym typeface="Wingdings 2" pitchFamily="18" charset="2"/>
                        </a:rPr>
                        <a:t></a:t>
                      </a:r>
                      <a:endParaRPr kumimoji="0" lang="de-DE" sz="2400" b="0" i="0" u="none" strike="noStrike" cap="none" normalizeH="0" baseline="0" dirty="0">
                        <a:ln>
                          <a:noFill/>
                        </a:ln>
                        <a:solidFill>
                          <a:srgbClr val="CB333B"/>
                        </a:solidFill>
                        <a:effectLst/>
                        <a:latin typeface="Calibri" panose="020F0502020204030204" pitchFamily="34" charset="0"/>
                        <a:cs typeface="Arial"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2400" b="0" i="0" u="none" strike="noStrike" cap="none" normalizeH="0" baseline="0" dirty="0">
                          <a:ln>
                            <a:noFill/>
                          </a:ln>
                          <a:solidFill>
                            <a:schemeClr val="tx1"/>
                          </a:solidFill>
                          <a:effectLst/>
                          <a:latin typeface="Calibri" panose="020F0502020204030204" pitchFamily="34" charset="0"/>
                          <a:cs typeface="Arial" pitchFamily="34" charset="0"/>
                        </a:rPr>
                        <a:t>Uopšte ne</a:t>
                      </a:r>
                      <a:endParaRPr kumimoji="0" lang="de-DE" sz="32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45246" marR="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9" name="Content Placeholder 13">
            <a:extLst>
              <a:ext uri="{FF2B5EF4-FFF2-40B4-BE49-F238E27FC236}">
                <a16:creationId xmlns:a16="http://schemas.microsoft.com/office/drawing/2014/main" id="{8407D163-6E17-4EA4-8374-19D88A3E02C2}"/>
              </a:ext>
            </a:extLst>
          </p:cNvPr>
          <p:cNvSpPr txBox="1">
            <a:spLocks/>
          </p:cNvSpPr>
          <p:nvPr/>
        </p:nvSpPr>
        <p:spPr bwMode="gray">
          <a:xfrm>
            <a:off x="383183" y="1044327"/>
            <a:ext cx="12133673"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U kojoj meri ste upoznati sa praksom JPD u Srbiji?</a:t>
            </a:r>
          </a:p>
        </p:txBody>
      </p:sp>
      <p:sp>
        <p:nvSpPr>
          <p:cNvPr id="8" name="Rectangle: Rounded Corners 7">
            <a:extLst>
              <a:ext uri="{FF2B5EF4-FFF2-40B4-BE49-F238E27FC236}">
                <a16:creationId xmlns:a16="http://schemas.microsoft.com/office/drawing/2014/main" id="{A2132ECD-E0B4-46CF-AD72-4F77ECAAD798}"/>
              </a:ext>
            </a:extLst>
          </p:cNvPr>
          <p:cNvSpPr/>
          <p:nvPr/>
        </p:nvSpPr>
        <p:spPr bwMode="gray">
          <a:xfrm>
            <a:off x="3747862" y="1631825"/>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2800" b="1" dirty="0" err="1">
                <a:solidFill>
                  <a:schemeClr val="bg1"/>
                </a:solidFill>
                <a:latin typeface="Calibri" panose="020F0502020204030204" pitchFamily="34" charset="0"/>
              </a:rPr>
              <a:t>Poslovna</a:t>
            </a:r>
            <a:r>
              <a:rPr lang="en-US" sz="2800" b="1" dirty="0">
                <a:solidFill>
                  <a:schemeClr val="bg1"/>
                </a:solidFill>
                <a:latin typeface="Calibri" panose="020F0502020204030204" pitchFamily="34" charset="0"/>
              </a:rPr>
              <a:t> </a:t>
            </a:r>
            <a:r>
              <a:rPr lang="en-US" sz="2800" b="1" dirty="0" err="1">
                <a:solidFill>
                  <a:schemeClr val="bg1"/>
                </a:solidFill>
                <a:latin typeface="Calibri" panose="020F0502020204030204" pitchFamily="34" charset="0"/>
              </a:rPr>
              <a:t>udru</a:t>
            </a:r>
            <a:r>
              <a:rPr lang="sr-Latn-RS" sz="2800" b="1" dirty="0">
                <a:solidFill>
                  <a:schemeClr val="bg1"/>
                </a:solidFill>
                <a:latin typeface="Calibri" panose="020F0502020204030204" pitchFamily="34" charset="0"/>
              </a:rPr>
              <a:t>ženja</a:t>
            </a:r>
            <a:endParaRPr lang="en-US" sz="2800" b="1" dirty="0">
              <a:solidFill>
                <a:schemeClr val="bg1"/>
              </a:solidFill>
              <a:latin typeface="Calibri" panose="020F0502020204030204" pitchFamily="34" charset="0"/>
            </a:endParaRPr>
          </a:p>
        </p:txBody>
      </p:sp>
      <p:sp>
        <p:nvSpPr>
          <p:cNvPr id="14" name="Rectangle: Rounded Corners 13">
            <a:extLst>
              <a:ext uri="{FF2B5EF4-FFF2-40B4-BE49-F238E27FC236}">
                <a16:creationId xmlns:a16="http://schemas.microsoft.com/office/drawing/2014/main" id="{160C5A6F-7BC0-423E-9136-8F88E5640E2C}"/>
              </a:ext>
            </a:extLst>
          </p:cNvPr>
          <p:cNvSpPr/>
          <p:nvPr/>
        </p:nvSpPr>
        <p:spPr bwMode="gray">
          <a:xfrm>
            <a:off x="1431387" y="1631825"/>
            <a:ext cx="1811383"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Privrednici</a:t>
            </a:r>
            <a:endParaRPr lang="en-US" sz="2800" b="1" dirty="0">
              <a:solidFill>
                <a:schemeClr val="bg1"/>
              </a:solidFill>
              <a:latin typeface="Calibri" panose="020F0502020204030204" pitchFamily="34" charset="0"/>
            </a:endParaRPr>
          </a:p>
        </p:txBody>
      </p:sp>
      <p:sp>
        <p:nvSpPr>
          <p:cNvPr id="15" name="Rectangle: Rounded Corners 14">
            <a:extLst>
              <a:ext uri="{FF2B5EF4-FFF2-40B4-BE49-F238E27FC236}">
                <a16:creationId xmlns:a16="http://schemas.microsoft.com/office/drawing/2014/main" id="{FD2DFF8E-FFE8-4DC5-A28A-705CD74EFDEE}"/>
              </a:ext>
            </a:extLst>
          </p:cNvPr>
          <p:cNvSpPr/>
          <p:nvPr/>
        </p:nvSpPr>
        <p:spPr bwMode="gray">
          <a:xfrm>
            <a:off x="7749509" y="1620391"/>
            <a:ext cx="2138730"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Javni sektor</a:t>
            </a:r>
            <a:endParaRPr lang="en-US" sz="2800" b="1" dirty="0">
              <a:solidFill>
                <a:schemeClr val="bg1"/>
              </a:solidFill>
              <a:latin typeface="Calibri" panose="020F0502020204030204" pitchFamily="34" charset="0"/>
            </a:endParaRPr>
          </a:p>
        </p:txBody>
      </p:sp>
      <p:sp>
        <p:nvSpPr>
          <p:cNvPr id="10" name="Content Placeholder 13">
            <a:extLst>
              <a:ext uri="{FF2B5EF4-FFF2-40B4-BE49-F238E27FC236}">
                <a16:creationId xmlns:a16="http://schemas.microsoft.com/office/drawing/2014/main" id="{417BED9C-72F0-4107-8050-0073CB23D30E}"/>
              </a:ext>
            </a:extLst>
          </p:cNvPr>
          <p:cNvSpPr txBox="1">
            <a:spLocks/>
          </p:cNvSpPr>
          <p:nvPr/>
        </p:nvSpPr>
        <p:spPr bwMode="gray">
          <a:xfrm>
            <a:off x="383183" y="6954723"/>
            <a:ext cx="7272808"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 Poslovna udruženja; Javni sektor</a:t>
            </a:r>
            <a:endParaRPr lang="en-GB" sz="1600" i="1" dirty="0">
              <a:latin typeface="Calibri" panose="020F0502020204030204" pitchFamily="34" charset="0"/>
            </a:endParaRPr>
          </a:p>
        </p:txBody>
      </p:sp>
    </p:spTree>
    <p:extLst>
      <p:ext uri="{BB962C8B-B14F-4D97-AF65-F5344CB8AC3E}">
        <p14:creationId xmlns:p14="http://schemas.microsoft.com/office/powerpoint/2010/main" val="2701652491"/>
      </p:ext>
    </p:extLst>
  </p:cSld>
  <p:clrMapOvr>
    <a:masterClrMapping/>
  </p:clrMapOvr>
  <p:transition>
    <p:fade/>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 name="Content Placeholder 15">
            <a:extLst>
              <a:ext uri="{FF2B5EF4-FFF2-40B4-BE49-F238E27FC236}">
                <a16:creationId xmlns:a16="http://schemas.microsoft.com/office/drawing/2014/main" id="{AD339DF8-59D4-4A96-9788-FB46EE74146B}"/>
              </a:ext>
            </a:extLst>
          </p:cNvPr>
          <p:cNvGraphicFramePr>
            <a:graphicFrameLocks noGrp="1"/>
          </p:cNvGraphicFramePr>
          <p:nvPr>
            <p:ph sz="quarter" idx="11"/>
            <p:extLst>
              <p:ext uri="{D42A27DB-BD31-4B8C-83A1-F6EECF244321}">
                <p14:modId xmlns:p14="http://schemas.microsoft.com/office/powerpoint/2010/main" val="2087787616"/>
              </p:ext>
            </p:extLst>
          </p:nvPr>
        </p:nvGraphicFramePr>
        <p:xfrm>
          <a:off x="566738" y="2235200"/>
          <a:ext cx="12306300" cy="4497759"/>
        </p:xfrm>
        <a:graphic>
          <a:graphicData uri="http://schemas.openxmlformats.org/drawingml/2006/chart">
            <c:chart xmlns:c="http://schemas.openxmlformats.org/drawingml/2006/chart" xmlns:r="http://schemas.openxmlformats.org/officeDocument/2006/relationships" r:id="rId2"/>
          </a:graphicData>
        </a:graphic>
      </p:graphicFrame>
      <p:sp>
        <p:nvSpPr>
          <p:cNvPr id="11" name="Content Placeholder 13">
            <a:extLst>
              <a:ext uri="{FF2B5EF4-FFF2-40B4-BE49-F238E27FC236}">
                <a16:creationId xmlns:a16="http://schemas.microsoft.com/office/drawing/2014/main" id="{8AA5F722-81F1-4964-9BF9-D81F28E1E626}"/>
              </a:ext>
            </a:extLst>
          </p:cNvPr>
          <p:cNvSpPr txBox="1">
            <a:spLocks/>
          </p:cNvSpPr>
          <p:nvPr/>
        </p:nvSpPr>
        <p:spPr bwMode="gray">
          <a:xfrm>
            <a:off x="457991" y="1119485"/>
            <a:ext cx="12129908" cy="59092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pPr lvl="0">
              <a:buClr>
                <a:srgbClr val="222223"/>
              </a:buClr>
              <a:defRPr/>
            </a:pPr>
            <a:r>
              <a:rPr lang="it-IT" sz="1600" dirty="0">
                <a:solidFill>
                  <a:srgbClr val="222223"/>
                </a:solidFill>
                <a:latin typeface="Calibri" panose="020F0502020204030204" pitchFamily="34" charset="0"/>
              </a:rPr>
              <a:t>Da li u procesu pripreme propisa sprovodite analizu efekata propisa?</a:t>
            </a:r>
            <a:endParaRPr kumimoji="0" lang="en-GB" sz="1600" b="0" u="none" strike="noStrike" kern="1200" cap="none" spc="0" normalizeH="0" baseline="0" noProof="0" dirty="0">
              <a:ln>
                <a:noFill/>
              </a:ln>
              <a:solidFill>
                <a:srgbClr val="222223"/>
              </a:solidFill>
              <a:effectLst/>
              <a:uLnTx/>
              <a:uFillTx/>
              <a:latin typeface="Calibri" panose="020F0502020204030204" pitchFamily="34" charset="0"/>
              <a:ea typeface="+mn-ea"/>
              <a:cs typeface="+mn-cs"/>
            </a:endParaRPr>
          </a:p>
        </p:txBody>
      </p:sp>
      <p:sp>
        <p:nvSpPr>
          <p:cNvPr id="12" name="Title 6">
            <a:extLst>
              <a:ext uri="{FF2B5EF4-FFF2-40B4-BE49-F238E27FC236}">
                <a16:creationId xmlns:a16="http://schemas.microsoft.com/office/drawing/2014/main" id="{1A9C4A60-980C-43E8-802E-DC5D106AB950}"/>
              </a:ext>
            </a:extLst>
          </p:cNvPr>
          <p:cNvSpPr txBox="1">
            <a:spLocks/>
          </p:cNvSpPr>
          <p:nvPr/>
        </p:nvSpPr>
        <p:spPr bwMode="gray">
          <a:xfrm>
            <a:off x="457991" y="404760"/>
            <a:ext cx="3545168" cy="536741"/>
          </a:xfrm>
          <a:prstGeom prst="rect">
            <a:avLst/>
          </a:prstGeom>
          <a:solidFill>
            <a:srgbClr val="006666"/>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ME" sz="2400" dirty="0"/>
              <a:t>Analiza efekata propisa</a:t>
            </a:r>
            <a:endParaRPr lang="sr-Latn-ME" sz="1800" dirty="0"/>
          </a:p>
        </p:txBody>
      </p:sp>
      <p:sp>
        <p:nvSpPr>
          <p:cNvPr id="13" name="Rectangle: Rounded Corners 12">
            <a:extLst>
              <a:ext uri="{FF2B5EF4-FFF2-40B4-BE49-F238E27FC236}">
                <a16:creationId xmlns:a16="http://schemas.microsoft.com/office/drawing/2014/main" id="{E6CAEA43-15D0-4AA8-BB1E-F94B3B3F03E4}"/>
              </a:ext>
            </a:extLst>
          </p:cNvPr>
          <p:cNvSpPr/>
          <p:nvPr/>
        </p:nvSpPr>
        <p:spPr bwMode="gray">
          <a:xfrm>
            <a:off x="10752335" y="457428"/>
            <a:ext cx="2273602"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4" name="Content Placeholder 13">
            <a:extLst>
              <a:ext uri="{FF2B5EF4-FFF2-40B4-BE49-F238E27FC236}">
                <a16:creationId xmlns:a16="http://schemas.microsoft.com/office/drawing/2014/main" id="{5D5C3EBF-1D2A-4D78-B7AA-8D77FEAC0A3D}"/>
              </a:ext>
            </a:extLst>
          </p:cNvPr>
          <p:cNvSpPr txBox="1">
            <a:spLocks/>
          </p:cNvSpPr>
          <p:nvPr/>
        </p:nvSpPr>
        <p:spPr bwMode="gray">
          <a:xfrm>
            <a:off x="383183" y="6954723"/>
            <a:ext cx="4620838" cy="30302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spTree>
    <p:extLst>
      <p:ext uri="{BB962C8B-B14F-4D97-AF65-F5344CB8AC3E}">
        <p14:creationId xmlns:p14="http://schemas.microsoft.com/office/powerpoint/2010/main" val="4268156066"/>
      </p:ext>
    </p:extLst>
  </p:cSld>
  <p:clrMapOvr>
    <a:masterClrMapping/>
  </p:clrMapOvr>
  <p:transition>
    <p:fade/>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13">
            <a:extLst>
              <a:ext uri="{FF2B5EF4-FFF2-40B4-BE49-F238E27FC236}">
                <a16:creationId xmlns:a16="http://schemas.microsoft.com/office/drawing/2014/main" id="{9381C6F7-91BE-4B3B-8EA3-E7603FE3603A}"/>
              </a:ext>
            </a:extLst>
          </p:cNvPr>
          <p:cNvSpPr txBox="1">
            <a:spLocks/>
          </p:cNvSpPr>
          <p:nvPr/>
        </p:nvSpPr>
        <p:spPr bwMode="gray">
          <a:xfrm>
            <a:off x="383183" y="6954723"/>
            <a:ext cx="5040560"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graphicFrame>
        <p:nvGraphicFramePr>
          <p:cNvPr id="5" name="Chart 4">
            <a:extLst>
              <a:ext uri="{FF2B5EF4-FFF2-40B4-BE49-F238E27FC236}">
                <a16:creationId xmlns:a16="http://schemas.microsoft.com/office/drawing/2014/main" id="{3E1ACC83-66AB-44A5-B415-7CC422E555E8}"/>
              </a:ext>
            </a:extLst>
          </p:cNvPr>
          <p:cNvGraphicFramePr/>
          <p:nvPr>
            <p:extLst>
              <p:ext uri="{D42A27DB-BD31-4B8C-83A1-F6EECF244321}">
                <p14:modId xmlns:p14="http://schemas.microsoft.com/office/powerpoint/2010/main" val="3231607220"/>
              </p:ext>
            </p:extLst>
          </p:nvPr>
        </p:nvGraphicFramePr>
        <p:xfrm>
          <a:off x="815231" y="2052440"/>
          <a:ext cx="11591677" cy="4536503"/>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a:extLst>
              <a:ext uri="{FF2B5EF4-FFF2-40B4-BE49-F238E27FC236}">
                <a16:creationId xmlns:a16="http://schemas.microsoft.com/office/drawing/2014/main" id="{1EECFFD1-7684-4B94-9FB5-A2FDFEC1C2BF}"/>
              </a:ext>
            </a:extLst>
          </p:cNvPr>
          <p:cNvSpPr txBox="1">
            <a:spLocks/>
          </p:cNvSpPr>
          <p:nvPr/>
        </p:nvSpPr>
        <p:spPr bwMode="gray">
          <a:xfrm>
            <a:off x="383183" y="355120"/>
            <a:ext cx="12269223" cy="536741"/>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Saradnja i koordinacija sa drugim javnim institucijama u procesu rada na propisima </a:t>
            </a:r>
          </a:p>
        </p:txBody>
      </p:sp>
      <p:sp>
        <p:nvSpPr>
          <p:cNvPr id="7" name="Content Placeholder 13">
            <a:extLst>
              <a:ext uri="{FF2B5EF4-FFF2-40B4-BE49-F238E27FC236}">
                <a16:creationId xmlns:a16="http://schemas.microsoft.com/office/drawing/2014/main" id="{AF6FC52C-F86A-4C0F-AD80-CC7C2B6F9ED5}"/>
              </a:ext>
            </a:extLst>
          </p:cNvPr>
          <p:cNvSpPr txBox="1">
            <a:spLocks/>
          </p:cNvSpPr>
          <p:nvPr/>
        </p:nvSpPr>
        <p:spPr bwMode="gray">
          <a:xfrm>
            <a:off x="383183" y="1044327"/>
            <a:ext cx="12673408" cy="452692"/>
          </a:xfrm>
          <a:prstGeom prst="rect">
            <a:avLst/>
          </a:prstGeom>
          <a:solidFill>
            <a:schemeClr val="bg1">
              <a:lumMod val="85000"/>
            </a:schemeClr>
          </a:solidFill>
        </p:spPr>
        <p:txBody>
          <a:bodyPr vert="horz" lIns="90000" tIns="0" rIns="90000" bIns="0" rtlCol="0" anchor="ctr">
            <a:normAutofit fontScale="92500" lnSpcReduction="2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Kako biste ocenili Vašu saradnju i koordinaciju sa drugim ministarstvima i javnim institucijama u procesu pripreme/donošenja/izmene propisa u poslednjih 12 meseci?</a:t>
            </a:r>
            <a:endParaRPr lang="en-GB" sz="1600" dirty="0">
              <a:latin typeface="Calibri" panose="020F0502020204030204" pitchFamily="34" charset="0"/>
            </a:endParaRPr>
          </a:p>
        </p:txBody>
      </p:sp>
      <p:sp>
        <p:nvSpPr>
          <p:cNvPr id="4" name="Rectangle: Rounded Corners 3">
            <a:extLst>
              <a:ext uri="{FF2B5EF4-FFF2-40B4-BE49-F238E27FC236}">
                <a16:creationId xmlns:a16="http://schemas.microsoft.com/office/drawing/2014/main" id="{79F247E5-78EF-41C9-832B-98A1F0E92E1E}"/>
              </a:ext>
            </a:extLst>
          </p:cNvPr>
          <p:cNvSpPr/>
          <p:nvPr/>
        </p:nvSpPr>
        <p:spPr bwMode="gray">
          <a:xfrm>
            <a:off x="1823343" y="3852639"/>
            <a:ext cx="10369152" cy="936104"/>
          </a:xfrm>
          <a:prstGeom prst="roundRect">
            <a:avLst/>
          </a:prstGeom>
          <a:noFill/>
          <a:ln>
            <a:solidFill>
              <a:srgbClr val="3D87A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p>
            <a:pPr algn="ctr">
              <a:lnSpc>
                <a:spcPct val="110000"/>
              </a:lnSpc>
              <a:spcBef>
                <a:spcPts val="2400"/>
              </a:spcBef>
              <a:buClr>
                <a:schemeClr val="bg2"/>
              </a:buClr>
            </a:pPr>
            <a:endParaRPr lang="en-US" sz="2000" dirty="0">
              <a:solidFill>
                <a:schemeClr val="bg1"/>
              </a:solidFill>
            </a:endParaRPr>
          </a:p>
        </p:txBody>
      </p:sp>
      <p:sp>
        <p:nvSpPr>
          <p:cNvPr id="10" name="Rectangle: Rounded Corners 9">
            <a:extLst>
              <a:ext uri="{FF2B5EF4-FFF2-40B4-BE49-F238E27FC236}">
                <a16:creationId xmlns:a16="http://schemas.microsoft.com/office/drawing/2014/main" id="{36A8FBE0-38E2-436C-8A94-2AAA763A9FB1}"/>
              </a:ext>
            </a:extLst>
          </p:cNvPr>
          <p:cNvSpPr/>
          <p:nvPr/>
        </p:nvSpPr>
        <p:spPr bwMode="gray">
          <a:xfrm>
            <a:off x="10608319" y="1847627"/>
            <a:ext cx="2341262" cy="564852"/>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Javni sektor</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3625005767"/>
      </p:ext>
    </p:extLst>
  </p:cSld>
  <p:clrMapOvr>
    <a:masterClrMapping/>
  </p:clrMapOvr>
  <p:transition>
    <p:fade/>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Content Placeholder 11">
            <a:extLst>
              <a:ext uri="{FF2B5EF4-FFF2-40B4-BE49-F238E27FC236}">
                <a16:creationId xmlns:a16="http://schemas.microsoft.com/office/drawing/2014/main" id="{40052EC5-9FEE-4750-9B64-E75D12C12E1D}"/>
              </a:ext>
            </a:extLst>
          </p:cNvPr>
          <p:cNvGraphicFramePr>
            <a:graphicFrameLocks/>
          </p:cNvGraphicFramePr>
          <p:nvPr>
            <p:extLst>
              <p:ext uri="{D42A27DB-BD31-4B8C-83A1-F6EECF244321}">
                <p14:modId xmlns:p14="http://schemas.microsoft.com/office/powerpoint/2010/main" val="965119319"/>
              </p:ext>
            </p:extLst>
          </p:nvPr>
        </p:nvGraphicFramePr>
        <p:xfrm>
          <a:off x="815230" y="1995889"/>
          <a:ext cx="11952335" cy="4737070"/>
        </p:xfrm>
        <a:graphic>
          <a:graphicData uri="http://schemas.openxmlformats.org/drawingml/2006/chart">
            <c:chart xmlns:c="http://schemas.openxmlformats.org/drawingml/2006/chart" xmlns:r="http://schemas.openxmlformats.org/officeDocument/2006/relationships" r:id="rId3"/>
          </a:graphicData>
        </a:graphic>
      </p:graphicFrame>
      <p:sp>
        <p:nvSpPr>
          <p:cNvPr id="6" name="Title 1">
            <a:extLst>
              <a:ext uri="{FF2B5EF4-FFF2-40B4-BE49-F238E27FC236}">
                <a16:creationId xmlns:a16="http://schemas.microsoft.com/office/drawing/2014/main" id="{E1D94F9D-8885-41F2-8AFF-5C92BD1819BC}"/>
              </a:ext>
            </a:extLst>
          </p:cNvPr>
          <p:cNvSpPr txBox="1">
            <a:spLocks/>
          </p:cNvSpPr>
          <p:nvPr/>
        </p:nvSpPr>
        <p:spPr bwMode="gray">
          <a:xfrm>
            <a:off x="383183" y="399476"/>
            <a:ext cx="4387706" cy="536741"/>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Hub za javno-privatni dijalog</a:t>
            </a:r>
            <a:endParaRPr lang="en-US" sz="2400" dirty="0"/>
          </a:p>
        </p:txBody>
      </p:sp>
      <p:sp>
        <p:nvSpPr>
          <p:cNvPr id="9" name="Content Placeholder 13">
            <a:extLst>
              <a:ext uri="{FF2B5EF4-FFF2-40B4-BE49-F238E27FC236}">
                <a16:creationId xmlns:a16="http://schemas.microsoft.com/office/drawing/2014/main" id="{A80466BD-3F90-46B5-9A62-F9F26EFC029B}"/>
              </a:ext>
            </a:extLst>
          </p:cNvPr>
          <p:cNvSpPr txBox="1">
            <a:spLocks/>
          </p:cNvSpPr>
          <p:nvPr/>
        </p:nvSpPr>
        <p:spPr bwMode="gray">
          <a:xfrm>
            <a:off x="383183" y="1167699"/>
            <a:ext cx="12133673" cy="596708"/>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Da li mislite da bi bilo korisno kada bi postojalo jedno određeno mesto za komunikaciju javnog sektora sa predstavnicima privrede (hub za javno-privatni dijalog)?</a:t>
            </a:r>
          </a:p>
        </p:txBody>
      </p:sp>
      <p:sp>
        <p:nvSpPr>
          <p:cNvPr id="7" name="Rectangle: Rounded Corners 6">
            <a:extLst>
              <a:ext uri="{FF2B5EF4-FFF2-40B4-BE49-F238E27FC236}">
                <a16:creationId xmlns:a16="http://schemas.microsoft.com/office/drawing/2014/main" id="{3B124F1A-10A7-4111-A6B4-617F7429ECE1}"/>
              </a:ext>
            </a:extLst>
          </p:cNvPr>
          <p:cNvSpPr/>
          <p:nvPr/>
        </p:nvSpPr>
        <p:spPr bwMode="gray">
          <a:xfrm>
            <a:off x="10214974" y="2190849"/>
            <a:ext cx="2273602"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marL="0" marR="0" lvl="0" indent="0" algn="ctr" defTabSz="1051802" rtl="0" eaLnBrk="1" fontAlgn="auto" latinLnBrk="0" hangingPunct="1">
              <a:lnSpc>
                <a:spcPct val="110000"/>
              </a:lnSpc>
              <a:spcBef>
                <a:spcPts val="2400"/>
              </a:spcBef>
              <a:spcAft>
                <a:spcPts val="0"/>
              </a:spcAft>
              <a:buClr>
                <a:srgbClr val="222223"/>
              </a:buClr>
              <a:buSzTx/>
              <a:buFontTx/>
              <a:buNone/>
              <a:tabLst/>
              <a:defRPr/>
            </a:pPr>
            <a:r>
              <a:rPr kumimoji="0" lang="sr-Latn-R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rPr>
              <a:t>Javni sektor</a:t>
            </a:r>
            <a:endParaRPr kumimoji="0" lang="en-US" sz="2800" b="1" i="0" u="none" strike="noStrike" kern="1200" cap="none" spc="0" normalizeH="0" baseline="0" noProof="0" dirty="0">
              <a:ln>
                <a:noFill/>
              </a:ln>
              <a:solidFill>
                <a:prstClr val="white"/>
              </a:solidFill>
              <a:effectLst/>
              <a:uLnTx/>
              <a:uFillTx/>
              <a:latin typeface="Calibri" panose="020F0502020204030204" pitchFamily="34" charset="0"/>
              <a:ea typeface="+mn-ea"/>
              <a:cs typeface="+mn-cs"/>
            </a:endParaRPr>
          </a:p>
        </p:txBody>
      </p:sp>
      <p:sp>
        <p:nvSpPr>
          <p:cNvPr id="10" name="Content Placeholder 13">
            <a:extLst>
              <a:ext uri="{FF2B5EF4-FFF2-40B4-BE49-F238E27FC236}">
                <a16:creationId xmlns:a16="http://schemas.microsoft.com/office/drawing/2014/main" id="{6C88C9D9-C2D7-4DD6-BC7F-71B600D33E37}"/>
              </a:ext>
            </a:extLst>
          </p:cNvPr>
          <p:cNvSpPr txBox="1">
            <a:spLocks/>
          </p:cNvSpPr>
          <p:nvPr/>
        </p:nvSpPr>
        <p:spPr bwMode="gray">
          <a:xfrm>
            <a:off x="383183" y="6954723"/>
            <a:ext cx="4620838" cy="30302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spTree>
    <p:extLst>
      <p:ext uri="{BB962C8B-B14F-4D97-AF65-F5344CB8AC3E}">
        <p14:creationId xmlns:p14="http://schemas.microsoft.com/office/powerpoint/2010/main" val="3024917786"/>
      </p:ext>
    </p:extLst>
  </p:cSld>
  <p:clrMapOvr>
    <a:masterClrMapping/>
  </p:clrMapOvr>
  <p:transition>
    <p:fade/>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455192" y="2804484"/>
            <a:ext cx="4223046" cy="1611522"/>
          </a:xfrm>
        </p:spPr>
        <p:txBody>
          <a:bodyPr/>
          <a:lstStyle/>
          <a:p>
            <a:r>
              <a:rPr lang="sr-Latn-RS" sz="3200" dirty="0"/>
              <a:t>KA BOLJEM </a:t>
            </a:r>
            <a:br>
              <a:rPr lang="sr-Latn-RS" sz="3200" dirty="0"/>
            </a:br>
            <a:r>
              <a:rPr lang="sr-Latn-RS" sz="3200" dirty="0"/>
              <a:t>JAVNO-PRIVATNOM </a:t>
            </a:r>
            <a:br>
              <a:rPr lang="sr-Latn-RS" sz="3200" dirty="0"/>
            </a:br>
            <a:r>
              <a:rPr lang="sr-Latn-RS" sz="3200" dirty="0"/>
              <a:t>DIJALOGU</a:t>
            </a:r>
            <a:endParaRPr lang="en-GB" sz="3200" dirty="0"/>
          </a:p>
        </p:txBody>
      </p:sp>
      <p:pic>
        <p:nvPicPr>
          <p:cNvPr id="4" name="Picture Placeholder 3">
            <a:extLst>
              <a:ext uri="{FF2B5EF4-FFF2-40B4-BE49-F238E27FC236}">
                <a16:creationId xmlns:a16="http://schemas.microsoft.com/office/drawing/2014/main" id="{4B35348A-3C1B-4880-91EC-D88A91B753E5}"/>
              </a:ext>
            </a:extLst>
          </p:cNvPr>
          <p:cNvPicPr>
            <a:picLocks noGrp="1" noChangeAspect="1"/>
          </p:cNvPicPr>
          <p:nvPr>
            <p:ph type="pic" sz="quarter" idx="11"/>
          </p:nvPr>
        </p:nvPicPr>
        <p:blipFill rotWithShape="1">
          <a:blip r:embed="rId3">
            <a:extLst>
              <a:ext uri="{28A0092B-C50C-407E-A947-70E740481C1C}">
                <a14:useLocalDpi xmlns:a14="http://schemas.microsoft.com/office/drawing/2010/main" val="0"/>
              </a:ext>
            </a:extLst>
          </a:blip>
          <a:srcRect l="15625" r="28190"/>
          <a:stretch/>
        </p:blipFill>
        <p:spPr>
          <a:xfrm>
            <a:off x="6791895" y="180231"/>
            <a:ext cx="6473256" cy="7200800"/>
          </a:xfrm>
        </p:spPr>
      </p:pic>
    </p:spTree>
    <p:extLst>
      <p:ext uri="{BB962C8B-B14F-4D97-AF65-F5344CB8AC3E}">
        <p14:creationId xmlns:p14="http://schemas.microsoft.com/office/powerpoint/2010/main" val="4253231381"/>
      </p:ext>
    </p:extLst>
  </p:cSld>
  <p:clrMapOvr>
    <a:masterClrMapping/>
  </p:clrMapOvr>
  <p:transition>
    <p:fade/>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82E2B80-348A-466F-8D14-12490E05583D}"/>
              </a:ext>
            </a:extLst>
          </p:cNvPr>
          <p:cNvGraphicFramePr/>
          <p:nvPr>
            <p:extLst>
              <p:ext uri="{D42A27DB-BD31-4B8C-83A1-F6EECF244321}">
                <p14:modId xmlns:p14="http://schemas.microsoft.com/office/powerpoint/2010/main" val="3244110419"/>
              </p:ext>
            </p:extLst>
          </p:nvPr>
        </p:nvGraphicFramePr>
        <p:xfrm>
          <a:off x="373080" y="2074855"/>
          <a:ext cx="12169352" cy="4245859"/>
        </p:xfrm>
        <a:graphic>
          <a:graphicData uri="http://schemas.openxmlformats.org/drawingml/2006/chart">
            <c:chart xmlns:c="http://schemas.openxmlformats.org/drawingml/2006/chart" xmlns:r="http://schemas.openxmlformats.org/officeDocument/2006/relationships" r:id="rId2"/>
          </a:graphicData>
        </a:graphic>
      </p:graphicFrame>
      <p:sp>
        <p:nvSpPr>
          <p:cNvPr id="7" name="Content Placeholder 13">
            <a:extLst>
              <a:ext uri="{FF2B5EF4-FFF2-40B4-BE49-F238E27FC236}">
                <a16:creationId xmlns:a16="http://schemas.microsoft.com/office/drawing/2014/main" id="{2BBCF02B-D8FC-47A8-B65C-BF3D7ACF682C}"/>
              </a:ext>
            </a:extLst>
          </p:cNvPr>
          <p:cNvSpPr txBox="1">
            <a:spLocks/>
          </p:cNvSpPr>
          <p:nvPr/>
        </p:nvSpPr>
        <p:spPr bwMode="gray">
          <a:xfrm>
            <a:off x="383183" y="6954723"/>
            <a:ext cx="5544616"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Javni sektor</a:t>
            </a:r>
            <a:endParaRPr lang="en-GB" sz="1600" i="1" dirty="0">
              <a:latin typeface="Calibri" panose="020F0502020204030204" pitchFamily="34" charset="0"/>
            </a:endParaRPr>
          </a:p>
        </p:txBody>
      </p:sp>
      <p:sp>
        <p:nvSpPr>
          <p:cNvPr id="8" name="Title 1">
            <a:extLst>
              <a:ext uri="{FF2B5EF4-FFF2-40B4-BE49-F238E27FC236}">
                <a16:creationId xmlns:a16="http://schemas.microsoft.com/office/drawing/2014/main" id="{B5B473FB-DE39-4CC7-AF4E-FEE6ED00E046}"/>
              </a:ext>
            </a:extLst>
          </p:cNvPr>
          <p:cNvSpPr txBox="1">
            <a:spLocks/>
          </p:cNvSpPr>
          <p:nvPr/>
        </p:nvSpPr>
        <p:spPr bwMode="gray">
          <a:xfrm>
            <a:off x="383183" y="355120"/>
            <a:ext cx="10443980" cy="536741"/>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Prioritet prilikom donošenja novih, odnosno izmene postojećih propisa</a:t>
            </a:r>
          </a:p>
        </p:txBody>
      </p:sp>
      <p:sp>
        <p:nvSpPr>
          <p:cNvPr id="10" name="Content Placeholder 13">
            <a:extLst>
              <a:ext uri="{FF2B5EF4-FFF2-40B4-BE49-F238E27FC236}">
                <a16:creationId xmlns:a16="http://schemas.microsoft.com/office/drawing/2014/main" id="{6EB14968-BA0F-4E7B-946C-E3FB1E05E72E}"/>
              </a:ext>
            </a:extLst>
          </p:cNvPr>
          <p:cNvSpPr txBox="1">
            <a:spLocks/>
          </p:cNvSpPr>
          <p:nvPr/>
        </p:nvSpPr>
        <p:spPr bwMode="gray">
          <a:xfrm>
            <a:off x="383183" y="1044327"/>
            <a:ext cx="12673408" cy="346927"/>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Šta biste rekli da je Vaš prioritet prilikom donošenja novih, odnosno izmene postojećih propisa?</a:t>
            </a:r>
          </a:p>
        </p:txBody>
      </p:sp>
      <p:sp>
        <p:nvSpPr>
          <p:cNvPr id="11" name="Rectangle: Rounded Corners 10">
            <a:extLst>
              <a:ext uri="{FF2B5EF4-FFF2-40B4-BE49-F238E27FC236}">
                <a16:creationId xmlns:a16="http://schemas.microsoft.com/office/drawing/2014/main" id="{A840D268-F25D-4AAC-99BD-87A189A462E1}"/>
              </a:ext>
            </a:extLst>
          </p:cNvPr>
          <p:cNvSpPr/>
          <p:nvPr/>
        </p:nvSpPr>
        <p:spPr bwMode="gray">
          <a:xfrm>
            <a:off x="527199" y="1604427"/>
            <a:ext cx="2138730"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Javni sektor</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837158731"/>
      </p:ext>
    </p:extLst>
  </p:cSld>
  <p:clrMapOvr>
    <a:masterClrMapping/>
  </p:clrMapOvr>
  <p:transition>
    <p:fade/>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Content Placeholder 13">
            <a:extLst>
              <a:ext uri="{FF2B5EF4-FFF2-40B4-BE49-F238E27FC236}">
                <a16:creationId xmlns:a16="http://schemas.microsoft.com/office/drawing/2014/main" id="{9381C6F7-91BE-4B3B-8EA3-E7603FE3603A}"/>
              </a:ext>
            </a:extLst>
          </p:cNvPr>
          <p:cNvSpPr txBox="1">
            <a:spLocks/>
          </p:cNvSpPr>
          <p:nvPr/>
        </p:nvSpPr>
        <p:spPr bwMode="gray">
          <a:xfrm>
            <a:off x="383183" y="6954723"/>
            <a:ext cx="7488832"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 Poslovna udruženja, Javni sektor</a:t>
            </a:r>
            <a:endParaRPr lang="en-GB" sz="1600" i="1" dirty="0">
              <a:latin typeface="Calibri" panose="020F0502020204030204" pitchFamily="34" charset="0"/>
            </a:endParaRPr>
          </a:p>
        </p:txBody>
      </p:sp>
      <p:graphicFrame>
        <p:nvGraphicFramePr>
          <p:cNvPr id="5" name="Chart 4">
            <a:extLst>
              <a:ext uri="{FF2B5EF4-FFF2-40B4-BE49-F238E27FC236}">
                <a16:creationId xmlns:a16="http://schemas.microsoft.com/office/drawing/2014/main" id="{E74655B9-37B7-434C-9B3A-52D25E1E0149}"/>
              </a:ext>
            </a:extLst>
          </p:cNvPr>
          <p:cNvGraphicFramePr/>
          <p:nvPr>
            <p:extLst>
              <p:ext uri="{D42A27DB-BD31-4B8C-83A1-F6EECF244321}">
                <p14:modId xmlns:p14="http://schemas.microsoft.com/office/powerpoint/2010/main" val="2860003709"/>
              </p:ext>
            </p:extLst>
          </p:nvPr>
        </p:nvGraphicFramePr>
        <p:xfrm>
          <a:off x="671215" y="1764407"/>
          <a:ext cx="11737304" cy="4509315"/>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064794AD-F7F4-4747-ADA4-C47FBCF7DE5C}"/>
              </a:ext>
            </a:extLst>
          </p:cNvPr>
          <p:cNvSpPr txBox="1">
            <a:spLocks/>
          </p:cNvSpPr>
          <p:nvPr/>
        </p:nvSpPr>
        <p:spPr bwMode="gray">
          <a:xfrm>
            <a:off x="383183" y="324247"/>
            <a:ext cx="4330383" cy="598488"/>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Pravac razvijanja JPD u Srbiji</a:t>
            </a:r>
          </a:p>
        </p:txBody>
      </p:sp>
      <p:sp>
        <p:nvSpPr>
          <p:cNvPr id="10" name="Content Placeholder 13">
            <a:extLst>
              <a:ext uri="{FF2B5EF4-FFF2-40B4-BE49-F238E27FC236}">
                <a16:creationId xmlns:a16="http://schemas.microsoft.com/office/drawing/2014/main" id="{A46FD6E2-053C-475F-BA4F-2435A2D1B3E0}"/>
              </a:ext>
            </a:extLst>
          </p:cNvPr>
          <p:cNvSpPr txBox="1">
            <a:spLocks/>
          </p:cNvSpPr>
          <p:nvPr/>
        </p:nvSpPr>
        <p:spPr bwMode="gray">
          <a:xfrm>
            <a:off x="383183" y="1044327"/>
            <a:ext cx="12673408" cy="346927"/>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U kom pravcu smatrate da će se dalje razvijati JPD u Srbiji?</a:t>
            </a:r>
          </a:p>
        </p:txBody>
      </p:sp>
    </p:spTree>
    <p:extLst>
      <p:ext uri="{BB962C8B-B14F-4D97-AF65-F5344CB8AC3E}">
        <p14:creationId xmlns:p14="http://schemas.microsoft.com/office/powerpoint/2010/main" val="2474357256"/>
      </p:ext>
    </p:extLst>
  </p:cSld>
  <p:clrMapOvr>
    <a:masterClrMapping/>
  </p:clrMapOvr>
  <p:transition>
    <p:fade/>
  </p:transition>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582E2B80-348A-466F-8D14-12490E05583D}"/>
              </a:ext>
            </a:extLst>
          </p:cNvPr>
          <p:cNvGraphicFramePr/>
          <p:nvPr>
            <p:extLst>
              <p:ext uri="{D42A27DB-BD31-4B8C-83A1-F6EECF244321}">
                <p14:modId xmlns:p14="http://schemas.microsoft.com/office/powerpoint/2010/main" val="510829619"/>
              </p:ext>
            </p:extLst>
          </p:nvPr>
        </p:nvGraphicFramePr>
        <p:xfrm>
          <a:off x="383183" y="1512846"/>
          <a:ext cx="12673408" cy="5220113"/>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8721C315-C0EE-4E0A-B9EE-AB35188E37DF}"/>
              </a:ext>
            </a:extLst>
          </p:cNvPr>
          <p:cNvSpPr>
            <a:spLocks noGrp="1"/>
          </p:cNvSpPr>
          <p:nvPr>
            <p:ph type="title"/>
          </p:nvPr>
        </p:nvSpPr>
        <p:spPr>
          <a:xfrm>
            <a:off x="370322" y="324247"/>
            <a:ext cx="9628564" cy="598488"/>
          </a:xfrm>
        </p:spPr>
        <p:txBody>
          <a:bodyPr/>
          <a:lstStyle/>
          <a:p>
            <a:r>
              <a:rPr lang="sr-Latn-CS" sz="2400"/>
              <a:t>Koje su trenutno najveće prepreke u sprovođenju efikasnog JPD? </a:t>
            </a:r>
            <a:endParaRPr lang="pl-PL" sz="2400" dirty="0"/>
          </a:p>
        </p:txBody>
      </p:sp>
      <p:sp>
        <p:nvSpPr>
          <p:cNvPr id="10" name="Content Placeholder 13">
            <a:extLst>
              <a:ext uri="{FF2B5EF4-FFF2-40B4-BE49-F238E27FC236}">
                <a16:creationId xmlns:a16="http://schemas.microsoft.com/office/drawing/2014/main" id="{E26076C1-0A3F-4C14-A789-4D2A9EFEDBAF}"/>
              </a:ext>
            </a:extLst>
          </p:cNvPr>
          <p:cNvSpPr txBox="1">
            <a:spLocks/>
          </p:cNvSpPr>
          <p:nvPr/>
        </p:nvSpPr>
        <p:spPr bwMode="gray">
          <a:xfrm>
            <a:off x="514665" y="6968144"/>
            <a:ext cx="8509478" cy="298929"/>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Višestruki odgovori; Ukupna ciljna populacija - Privrednici, Poslovna udruženja, Javni sektor</a:t>
            </a:r>
            <a:endParaRPr lang="en-GB" sz="1600" i="1" dirty="0">
              <a:latin typeface="Calibri" panose="020F0502020204030204" pitchFamily="34" charset="0"/>
            </a:endParaRPr>
          </a:p>
        </p:txBody>
      </p:sp>
      <p:sp>
        <p:nvSpPr>
          <p:cNvPr id="5" name="Content Placeholder 13">
            <a:extLst>
              <a:ext uri="{FF2B5EF4-FFF2-40B4-BE49-F238E27FC236}">
                <a16:creationId xmlns:a16="http://schemas.microsoft.com/office/drawing/2014/main" id="{E8AA1FFC-1830-4493-A7E0-40E8D5BB00C2}"/>
              </a:ext>
            </a:extLst>
          </p:cNvPr>
          <p:cNvSpPr txBox="1">
            <a:spLocks/>
          </p:cNvSpPr>
          <p:nvPr/>
        </p:nvSpPr>
        <p:spPr bwMode="gray">
          <a:xfrm>
            <a:off x="383183" y="1044327"/>
            <a:ext cx="12673408" cy="346927"/>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Koje su trenutno najveće prepreke u sprovođenju efikasnog javno-privatnog dijaloga?</a:t>
            </a:r>
          </a:p>
        </p:txBody>
      </p:sp>
    </p:spTree>
    <p:extLst>
      <p:ext uri="{BB962C8B-B14F-4D97-AF65-F5344CB8AC3E}">
        <p14:creationId xmlns:p14="http://schemas.microsoft.com/office/powerpoint/2010/main" val="513048380"/>
      </p:ext>
    </p:extLst>
  </p:cSld>
  <p:clrMapOvr>
    <a:masterClrMapping/>
  </p:clrMapOvr>
  <p:transition>
    <p:fade/>
  </p:transition>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002802D9-F624-40D3-BB9A-542A086FF672}"/>
              </a:ext>
            </a:extLst>
          </p:cNvPr>
          <p:cNvGraphicFramePr/>
          <p:nvPr>
            <p:extLst>
              <p:ext uri="{D42A27DB-BD31-4B8C-83A1-F6EECF244321}">
                <p14:modId xmlns:p14="http://schemas.microsoft.com/office/powerpoint/2010/main" val="1918295890"/>
              </p:ext>
            </p:extLst>
          </p:nvPr>
        </p:nvGraphicFramePr>
        <p:xfrm>
          <a:off x="239166" y="1694232"/>
          <a:ext cx="12856901" cy="4957512"/>
        </p:xfrm>
        <a:graphic>
          <a:graphicData uri="http://schemas.openxmlformats.org/drawingml/2006/chart">
            <c:chart xmlns:c="http://schemas.openxmlformats.org/drawingml/2006/chart" xmlns:r="http://schemas.openxmlformats.org/officeDocument/2006/relationships" r:id="rId2"/>
          </a:graphicData>
        </a:graphic>
      </p:graphicFrame>
      <p:sp>
        <p:nvSpPr>
          <p:cNvPr id="9" name="Title 1">
            <a:extLst>
              <a:ext uri="{FF2B5EF4-FFF2-40B4-BE49-F238E27FC236}">
                <a16:creationId xmlns:a16="http://schemas.microsoft.com/office/drawing/2014/main" id="{369DB7EC-1286-40BA-9AC6-9F41C9E5F4FD}"/>
              </a:ext>
            </a:extLst>
          </p:cNvPr>
          <p:cNvSpPr txBox="1">
            <a:spLocks/>
          </p:cNvSpPr>
          <p:nvPr/>
        </p:nvSpPr>
        <p:spPr bwMode="gray">
          <a:xfrm>
            <a:off x="383183" y="324247"/>
            <a:ext cx="6927183" cy="598488"/>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CS" sz="2400" dirty="0"/>
              <a:t>Ključni aspekti JPD koji moraju da se unaprede</a:t>
            </a:r>
          </a:p>
        </p:txBody>
      </p:sp>
      <p:sp>
        <p:nvSpPr>
          <p:cNvPr id="11" name="Content Placeholder 13">
            <a:extLst>
              <a:ext uri="{FF2B5EF4-FFF2-40B4-BE49-F238E27FC236}">
                <a16:creationId xmlns:a16="http://schemas.microsoft.com/office/drawing/2014/main" id="{37D1225E-59D6-49BF-A236-CE3390FFF3CA}"/>
              </a:ext>
            </a:extLst>
          </p:cNvPr>
          <p:cNvSpPr txBox="1">
            <a:spLocks/>
          </p:cNvSpPr>
          <p:nvPr/>
        </p:nvSpPr>
        <p:spPr bwMode="gray">
          <a:xfrm>
            <a:off x="383183" y="1044327"/>
            <a:ext cx="12673408" cy="346927"/>
          </a:xfrm>
          <a:prstGeom prst="rect">
            <a:avLst/>
          </a:prstGeom>
          <a:solidFill>
            <a:schemeClr val="bg1">
              <a:lumMod val="85000"/>
            </a:schemeClr>
          </a:solidFill>
        </p:spPr>
        <p:txBody>
          <a:bodyPr vert="horz" lIns="90000" tIns="0" rIns="90000" bIns="0" rtlCol="0" anchor="ctr">
            <a:normAutofit fontScale="85000" lnSpcReduction="10000"/>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Šta je, po Vašem mišljenju, najvažnije preduzeti kako bi se unapredilo trenutno stanje javno-privatnog dijaloga prilikom pripreme / donošenje / izmene zakona/propisa?</a:t>
            </a:r>
          </a:p>
        </p:txBody>
      </p:sp>
      <p:sp>
        <p:nvSpPr>
          <p:cNvPr id="8" name="Content Placeholder 13">
            <a:extLst>
              <a:ext uri="{FF2B5EF4-FFF2-40B4-BE49-F238E27FC236}">
                <a16:creationId xmlns:a16="http://schemas.microsoft.com/office/drawing/2014/main" id="{37C9E0C1-4D6E-45AA-B7AE-578A0B9AB9E0}"/>
              </a:ext>
            </a:extLst>
          </p:cNvPr>
          <p:cNvSpPr txBox="1">
            <a:spLocks/>
          </p:cNvSpPr>
          <p:nvPr/>
        </p:nvSpPr>
        <p:spPr bwMode="gray">
          <a:xfrm>
            <a:off x="514665" y="6968144"/>
            <a:ext cx="8509478" cy="298929"/>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Višestruki odgovori; Ukupna ciljna populacija - Privrednici, Poslovna udruženja, Javni sektor</a:t>
            </a:r>
            <a:endParaRPr lang="en-GB" sz="1600" i="1" dirty="0">
              <a:latin typeface="Calibri" panose="020F0502020204030204" pitchFamily="34" charset="0"/>
            </a:endParaRPr>
          </a:p>
        </p:txBody>
      </p:sp>
    </p:spTree>
    <p:extLst>
      <p:ext uri="{BB962C8B-B14F-4D97-AF65-F5344CB8AC3E}">
        <p14:creationId xmlns:p14="http://schemas.microsoft.com/office/powerpoint/2010/main" val="1055709287"/>
      </p:ext>
    </p:extLst>
  </p:cSld>
  <p:clrMapOvr>
    <a:masterClrMapping/>
  </p:clrMapOvr>
  <p:transition>
    <p:fade/>
  </p:transition>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815231" y="1425835"/>
            <a:ext cx="3289906" cy="598488"/>
          </a:xfrm>
        </p:spPr>
        <p:txBody>
          <a:bodyPr/>
          <a:lstStyle/>
          <a:p>
            <a:r>
              <a:rPr lang="en-GB" dirty="0"/>
              <a:t>ABOUT IPSOS</a:t>
            </a:r>
          </a:p>
        </p:txBody>
      </p:sp>
      <p:sp>
        <p:nvSpPr>
          <p:cNvPr id="3" name="Subtitle 2"/>
          <p:cNvSpPr>
            <a:spLocks noGrp="1"/>
          </p:cNvSpPr>
          <p:nvPr>
            <p:ph type="subTitle" idx="4294967295"/>
          </p:nvPr>
        </p:nvSpPr>
        <p:spPr>
          <a:xfrm>
            <a:off x="556812" y="2866483"/>
            <a:ext cx="2158378" cy="514516"/>
          </a:xfrm>
        </p:spPr>
        <p:txBody>
          <a:bodyPr/>
          <a:lstStyle/>
          <a:p>
            <a:r>
              <a:rPr lang="en-GB" dirty="0"/>
              <a:t>Credentials </a:t>
            </a:r>
          </a:p>
        </p:txBody>
      </p:sp>
      <p:sp>
        <p:nvSpPr>
          <p:cNvPr id="4" name="Text Placeholder 3"/>
          <p:cNvSpPr>
            <a:spLocks noGrp="1"/>
          </p:cNvSpPr>
          <p:nvPr>
            <p:ph type="body" sz="quarter" idx="4294967295"/>
          </p:nvPr>
        </p:nvSpPr>
        <p:spPr>
          <a:xfrm>
            <a:off x="837140" y="2308326"/>
            <a:ext cx="6242787" cy="3560537"/>
          </a:xfrm>
        </p:spPr>
        <p:txBody>
          <a:bodyPr/>
          <a:lstStyle/>
          <a:p>
            <a:pPr marL="0" indent="0">
              <a:lnSpc>
                <a:spcPct val="100000"/>
              </a:lnSpc>
              <a:buNone/>
            </a:pPr>
            <a:r>
              <a:rPr lang="en-US" sz="2000" dirty="0">
                <a:solidFill>
                  <a:schemeClr val="bg1"/>
                </a:solidFill>
                <a:latin typeface="Calibri" panose="020F0502020204030204" pitchFamily="34" charset="0"/>
              </a:rPr>
              <a:t>Ipsos ranks third in the global research industry. With a strong presence in 87 countries, Ipsos employs more than 16,000 people and has the ability to conduct research programs in more than 100 countries. Founded in France in 1975, Ipsos is </a:t>
            </a:r>
            <a:r>
              <a:rPr lang="en-GB" sz="2000" dirty="0">
                <a:solidFill>
                  <a:schemeClr val="bg1"/>
                </a:solidFill>
                <a:latin typeface="Calibri" panose="020F0502020204030204" pitchFamily="34" charset="0"/>
              </a:rPr>
              <a:t>controlled and managed by research professionals. They have built a solid Group around a multi-specialist positioning – Media and advertising research; Marketing research; Client and employee relationship management; Opinion &amp; social research; Mobile, Online, Offline data collection and delivery. </a:t>
            </a:r>
            <a:r>
              <a:rPr lang="en-US" sz="2000" dirty="0">
                <a:solidFill>
                  <a:schemeClr val="bg1"/>
                </a:solidFill>
                <a:latin typeface="Calibri" panose="020F0502020204030204" pitchFamily="34" charset="0"/>
              </a:rPr>
              <a:t>Ipsos has been listed on the Paris Stock Exchange since 1999.</a:t>
            </a:r>
          </a:p>
        </p:txBody>
      </p:sp>
      <p:sp>
        <p:nvSpPr>
          <p:cNvPr id="6" name="Rectangle 5">
            <a:extLst>
              <a:ext uri="{FF2B5EF4-FFF2-40B4-BE49-F238E27FC236}">
                <a16:creationId xmlns:a16="http://schemas.microsoft.com/office/drawing/2014/main" id="{FF59D20C-408F-4CBB-A8D8-D3F538F76744}"/>
              </a:ext>
            </a:extLst>
          </p:cNvPr>
          <p:cNvSpPr/>
          <p:nvPr/>
        </p:nvSpPr>
        <p:spPr>
          <a:xfrm>
            <a:off x="7845640" y="972319"/>
            <a:ext cx="4570380" cy="5931079"/>
          </a:xfrm>
          <a:prstGeom prst="rect">
            <a:avLst/>
          </a:prstGeom>
          <a:ln>
            <a:noFill/>
          </a:ln>
        </p:spPr>
        <p:txBody>
          <a:bodyPr lIns="62197" tIns="31099" rIns="62197" bIns="31099">
            <a:spAutoFit/>
          </a:bodyPr>
          <a:lstStyle/>
          <a:p>
            <a:pPr algn="just" hangingPunct="0">
              <a:lnSpc>
                <a:spcPts val="1600"/>
              </a:lnSpc>
            </a:pPr>
            <a:r>
              <a:rPr lang="en-US" sz="1800" b="1" dirty="0">
                <a:solidFill>
                  <a:schemeClr val="bg1"/>
                </a:solidFill>
              </a:rPr>
              <a:t>GAME CHANGERS</a:t>
            </a:r>
          </a:p>
          <a:p>
            <a:br>
              <a:rPr lang="en-US" sz="1600" b="1" dirty="0">
                <a:solidFill>
                  <a:schemeClr val="bg1"/>
                </a:solidFill>
              </a:rPr>
            </a:br>
            <a:r>
              <a:rPr lang="en-US" sz="1600" b="1" dirty="0">
                <a:solidFill>
                  <a:schemeClr val="bg1"/>
                </a:solidFill>
              </a:rPr>
              <a:t>“</a:t>
            </a:r>
            <a:r>
              <a:rPr lang="en-US" sz="1600" dirty="0">
                <a:solidFill>
                  <a:schemeClr val="bg1"/>
                </a:solidFill>
              </a:rPr>
              <a:t>Game Changers” is the Ipsos signature.</a:t>
            </a:r>
          </a:p>
          <a:p>
            <a:r>
              <a:rPr lang="en-US" sz="1600" dirty="0">
                <a:solidFill>
                  <a:schemeClr val="bg1"/>
                </a:solidFill>
              </a:rPr>
              <a:t> </a:t>
            </a:r>
          </a:p>
          <a:p>
            <a:r>
              <a:rPr lang="en-US" sz="1600" dirty="0">
                <a:solidFill>
                  <a:schemeClr val="bg1"/>
                </a:solidFill>
              </a:rPr>
              <a:t>At Ipsos we are passionately curious about people, markets, brands </a:t>
            </a:r>
            <a:br>
              <a:rPr lang="en-US" sz="1600" dirty="0">
                <a:solidFill>
                  <a:schemeClr val="bg1"/>
                </a:solidFill>
              </a:rPr>
            </a:br>
            <a:r>
              <a:rPr lang="en-US" sz="1600" dirty="0">
                <a:solidFill>
                  <a:schemeClr val="bg1"/>
                </a:solidFill>
              </a:rPr>
              <a:t>and society. </a:t>
            </a:r>
          </a:p>
          <a:p>
            <a:endParaRPr lang="en-US" sz="1600" dirty="0">
              <a:solidFill>
                <a:schemeClr val="bg1"/>
              </a:solidFill>
            </a:endParaRPr>
          </a:p>
          <a:p>
            <a:r>
              <a:rPr lang="en-US" sz="1600" dirty="0">
                <a:solidFill>
                  <a:schemeClr val="bg1"/>
                </a:solidFill>
              </a:rPr>
              <a:t>We make our changing world easier and faster to navigate and inspire clients to make smarter decisions. </a:t>
            </a:r>
          </a:p>
          <a:p>
            <a:endParaRPr lang="en-US" sz="1600" dirty="0">
              <a:solidFill>
                <a:schemeClr val="bg1"/>
              </a:solidFill>
            </a:endParaRPr>
          </a:p>
          <a:p>
            <a:r>
              <a:rPr lang="en-US" sz="1600" dirty="0">
                <a:solidFill>
                  <a:schemeClr val="bg1"/>
                </a:solidFill>
              </a:rPr>
              <a:t>We deliver with security, speed, simplicity and substance. We are </a:t>
            </a:r>
            <a:br>
              <a:rPr lang="en-US" sz="1600" dirty="0">
                <a:solidFill>
                  <a:schemeClr val="bg1"/>
                </a:solidFill>
              </a:rPr>
            </a:br>
            <a:r>
              <a:rPr lang="en-US" sz="1600" dirty="0">
                <a:solidFill>
                  <a:schemeClr val="bg1"/>
                </a:solidFill>
              </a:rPr>
              <a:t>Game Changers.</a:t>
            </a:r>
            <a:br>
              <a:rPr lang="en-US" sz="1600" dirty="0">
                <a:solidFill>
                  <a:schemeClr val="bg1"/>
                </a:solidFill>
              </a:rPr>
            </a:br>
            <a:endParaRPr lang="en-US" sz="1600" dirty="0">
              <a:solidFill>
                <a:schemeClr val="bg1"/>
              </a:solidFill>
            </a:endParaRPr>
          </a:p>
          <a:p>
            <a:r>
              <a:rPr lang="en-US" sz="1600" dirty="0">
                <a:solidFill>
                  <a:schemeClr val="bg1"/>
                </a:solidFill>
              </a:rPr>
              <a:t>Ipsos is listed on </a:t>
            </a:r>
            <a:r>
              <a:rPr lang="en-US" sz="1600" dirty="0" err="1">
                <a:solidFill>
                  <a:schemeClr val="bg1"/>
                </a:solidFill>
              </a:rPr>
              <a:t>Eurolist</a:t>
            </a:r>
            <a:r>
              <a:rPr lang="en-US" sz="1600" dirty="0">
                <a:solidFill>
                  <a:schemeClr val="bg1"/>
                </a:solidFill>
              </a:rPr>
              <a:t> - NYSE-Euronext.  The company is part of the SBF 120 and the Mid-60 index and is eligible for the Deferred Settlement Service (SRD).</a:t>
            </a:r>
          </a:p>
          <a:p>
            <a:r>
              <a:rPr lang="x-none" sz="1600" dirty="0">
                <a:solidFill>
                  <a:schemeClr val="bg1"/>
                </a:solidFill>
              </a:rPr>
              <a:t> </a:t>
            </a:r>
            <a:endParaRPr lang="en-US" sz="1600" dirty="0">
              <a:solidFill>
                <a:schemeClr val="bg1"/>
              </a:solidFill>
            </a:endParaRPr>
          </a:p>
          <a:p>
            <a:r>
              <a:rPr lang="fr-FR" sz="1600" b="1" dirty="0">
                <a:solidFill>
                  <a:schemeClr val="bg1"/>
                </a:solidFill>
              </a:rPr>
              <a:t>ISIN code FR0000073298, Reuters ISOS.PA, Bloomberg IPS:FP</a:t>
            </a:r>
            <a:br>
              <a:rPr lang="fr-FR" sz="1600" b="1" dirty="0">
                <a:solidFill>
                  <a:schemeClr val="bg1"/>
                </a:solidFill>
              </a:rPr>
            </a:br>
            <a:r>
              <a:rPr lang="fr-FR" sz="1600" b="1" u="sng" dirty="0">
                <a:solidFill>
                  <a:schemeClr val="bg1"/>
                </a:solidFill>
                <a:hlinkClick r:id="rId2"/>
              </a:rPr>
              <a:t>www.ipsos.com</a:t>
            </a:r>
            <a:endParaRPr lang="en-US" sz="1600" dirty="0">
              <a:solidFill>
                <a:schemeClr val="bg1"/>
              </a:solidFill>
            </a:endParaRPr>
          </a:p>
        </p:txBody>
      </p:sp>
    </p:spTree>
    <p:extLst>
      <p:ext uri="{BB962C8B-B14F-4D97-AF65-F5344CB8AC3E}">
        <p14:creationId xmlns:p14="http://schemas.microsoft.com/office/powerpoint/2010/main" val="1718251114"/>
      </p:ext>
    </p:extLst>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765E4C-8CE4-4CD2-9824-45BDA1365143}"/>
              </a:ext>
            </a:extLst>
          </p:cNvPr>
          <p:cNvSpPr>
            <a:spLocks noGrp="1"/>
          </p:cNvSpPr>
          <p:nvPr>
            <p:ph type="title"/>
          </p:nvPr>
        </p:nvSpPr>
        <p:spPr>
          <a:xfrm>
            <a:off x="558574" y="439919"/>
            <a:ext cx="12405606" cy="598488"/>
          </a:xfrm>
          <a:solidFill>
            <a:srgbClr val="006666"/>
          </a:solidFill>
        </p:spPr>
        <p:txBody>
          <a:bodyPr/>
          <a:lstStyle/>
          <a:p>
            <a:r>
              <a:rPr lang="sr-Latn-RS" dirty="0"/>
              <a:t>U</a:t>
            </a:r>
            <a:r>
              <a:rPr lang="sv-SE" dirty="0"/>
              <a:t>poznat</a:t>
            </a:r>
            <a:r>
              <a:rPr lang="sr-Latn-RS" dirty="0"/>
              <a:t>ost</a:t>
            </a:r>
            <a:r>
              <a:rPr lang="sv-SE" dirty="0"/>
              <a:t> sa praksom </a:t>
            </a:r>
            <a:r>
              <a:rPr lang="sr-Latn-RS" dirty="0"/>
              <a:t>javno-privatnog dijaloga </a:t>
            </a:r>
            <a:r>
              <a:rPr lang="sv-SE" dirty="0"/>
              <a:t>u Srbiji</a:t>
            </a:r>
            <a:endParaRPr lang="en-US" dirty="0"/>
          </a:p>
        </p:txBody>
      </p:sp>
      <p:graphicFrame>
        <p:nvGraphicFramePr>
          <p:cNvPr id="8" name="Content Placeholder 7">
            <a:extLst>
              <a:ext uri="{FF2B5EF4-FFF2-40B4-BE49-F238E27FC236}">
                <a16:creationId xmlns:a16="http://schemas.microsoft.com/office/drawing/2014/main" id="{0E9C0B04-C10A-4A9F-A919-F92FFF872640}"/>
              </a:ext>
            </a:extLst>
          </p:cNvPr>
          <p:cNvGraphicFramePr>
            <a:graphicFrameLocks noGrp="1"/>
          </p:cNvGraphicFramePr>
          <p:nvPr>
            <p:ph sz="quarter" idx="12"/>
            <p:extLst>
              <p:ext uri="{D42A27DB-BD31-4B8C-83A1-F6EECF244321}">
                <p14:modId xmlns:p14="http://schemas.microsoft.com/office/powerpoint/2010/main" val="3276139312"/>
              </p:ext>
            </p:extLst>
          </p:nvPr>
        </p:nvGraphicFramePr>
        <p:xfrm>
          <a:off x="2399407" y="1741488"/>
          <a:ext cx="10476806" cy="5135487"/>
        </p:xfrm>
        <a:graphic>
          <a:graphicData uri="http://schemas.openxmlformats.org/drawingml/2006/chart">
            <c:chart xmlns:c="http://schemas.openxmlformats.org/drawingml/2006/chart" xmlns:r="http://schemas.openxmlformats.org/officeDocument/2006/relationships" r:id="rId2"/>
          </a:graphicData>
        </a:graphic>
      </p:graphicFrame>
      <p:sp>
        <p:nvSpPr>
          <p:cNvPr id="9" name="Content Placeholder 13">
            <a:extLst>
              <a:ext uri="{FF2B5EF4-FFF2-40B4-BE49-F238E27FC236}">
                <a16:creationId xmlns:a16="http://schemas.microsoft.com/office/drawing/2014/main" id="{44A161FF-D54A-4989-860D-C7014BADC4A8}"/>
              </a:ext>
            </a:extLst>
          </p:cNvPr>
          <p:cNvSpPr txBox="1">
            <a:spLocks/>
          </p:cNvSpPr>
          <p:nvPr/>
        </p:nvSpPr>
        <p:spPr bwMode="gray">
          <a:xfrm>
            <a:off x="569913" y="1167699"/>
            <a:ext cx="12133673"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U kojoj meri ste upoznati sa praksom JPD u Srbiji?</a:t>
            </a:r>
          </a:p>
        </p:txBody>
      </p:sp>
      <p:sp>
        <p:nvSpPr>
          <p:cNvPr id="13" name="Rectangle: Rounded Corners 12">
            <a:extLst>
              <a:ext uri="{FF2B5EF4-FFF2-40B4-BE49-F238E27FC236}">
                <a16:creationId xmlns:a16="http://schemas.microsoft.com/office/drawing/2014/main" id="{2419DDF9-E4F2-4350-A703-07D394F19650}"/>
              </a:ext>
            </a:extLst>
          </p:cNvPr>
          <p:cNvSpPr/>
          <p:nvPr/>
        </p:nvSpPr>
        <p:spPr bwMode="gray">
          <a:xfrm>
            <a:off x="341518" y="4244297"/>
            <a:ext cx="1830127" cy="75677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400" b="1" dirty="0">
                <a:solidFill>
                  <a:schemeClr val="bg1"/>
                </a:solidFill>
                <a:latin typeface="Calibri" panose="020F0502020204030204" pitchFamily="34" charset="0"/>
              </a:rPr>
              <a:t>Poslovna</a:t>
            </a:r>
            <a:r>
              <a:rPr lang="en-US" sz="2400" b="1" dirty="0">
                <a:solidFill>
                  <a:schemeClr val="bg1"/>
                </a:solidFill>
                <a:latin typeface="Calibri" panose="020F0502020204030204" pitchFamily="34" charset="0"/>
              </a:rPr>
              <a:t> </a:t>
            </a:r>
            <a:r>
              <a:rPr lang="sr-Latn-RS" sz="2400" b="1" dirty="0">
                <a:solidFill>
                  <a:schemeClr val="bg1"/>
                </a:solidFill>
                <a:latin typeface="Calibri" panose="020F0502020204030204" pitchFamily="34" charset="0"/>
              </a:rPr>
              <a:t>udruženja</a:t>
            </a:r>
            <a:endParaRPr lang="en-US" sz="2400" b="1" dirty="0">
              <a:solidFill>
                <a:schemeClr val="bg1"/>
              </a:solidFill>
              <a:latin typeface="Calibri" panose="020F0502020204030204" pitchFamily="34" charset="0"/>
            </a:endParaRPr>
          </a:p>
        </p:txBody>
      </p:sp>
      <p:sp>
        <p:nvSpPr>
          <p:cNvPr id="14" name="Rectangle: Rounded Corners 13">
            <a:extLst>
              <a:ext uri="{FF2B5EF4-FFF2-40B4-BE49-F238E27FC236}">
                <a16:creationId xmlns:a16="http://schemas.microsoft.com/office/drawing/2014/main" id="{49F07962-F6AE-49F4-A441-7DDA73432B39}"/>
              </a:ext>
            </a:extLst>
          </p:cNvPr>
          <p:cNvSpPr/>
          <p:nvPr/>
        </p:nvSpPr>
        <p:spPr bwMode="gray">
          <a:xfrm>
            <a:off x="341518" y="5856761"/>
            <a:ext cx="1830127" cy="598488"/>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400" b="1" dirty="0">
                <a:solidFill>
                  <a:schemeClr val="bg1"/>
                </a:solidFill>
                <a:latin typeface="Calibri" panose="020F0502020204030204" pitchFamily="34" charset="0"/>
              </a:rPr>
              <a:t>Privrednici</a:t>
            </a:r>
            <a:endParaRPr lang="en-US" sz="2400" b="1" dirty="0">
              <a:solidFill>
                <a:schemeClr val="bg1"/>
              </a:solidFill>
              <a:latin typeface="Calibri" panose="020F0502020204030204" pitchFamily="34" charset="0"/>
            </a:endParaRPr>
          </a:p>
        </p:txBody>
      </p:sp>
      <p:sp>
        <p:nvSpPr>
          <p:cNvPr id="15" name="Rectangle: Rounded Corners 14">
            <a:extLst>
              <a:ext uri="{FF2B5EF4-FFF2-40B4-BE49-F238E27FC236}">
                <a16:creationId xmlns:a16="http://schemas.microsoft.com/office/drawing/2014/main" id="{B144FBAF-9331-4D7C-8AA0-A3629C1E5BD0}"/>
              </a:ext>
            </a:extLst>
          </p:cNvPr>
          <p:cNvSpPr/>
          <p:nvPr/>
        </p:nvSpPr>
        <p:spPr bwMode="gray">
          <a:xfrm>
            <a:off x="341518" y="2652599"/>
            <a:ext cx="1830127" cy="598489"/>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buClr>
                <a:schemeClr val="bg2"/>
              </a:buClr>
            </a:pPr>
            <a:r>
              <a:rPr lang="sr-Latn-RS" sz="2400" b="1" dirty="0">
                <a:solidFill>
                  <a:schemeClr val="bg1"/>
                </a:solidFill>
                <a:latin typeface="Calibri" panose="020F0502020204030204" pitchFamily="34" charset="0"/>
              </a:rPr>
              <a:t>Javni sektor</a:t>
            </a:r>
            <a:endParaRPr lang="en-US" sz="2400" b="1" dirty="0">
              <a:solidFill>
                <a:schemeClr val="bg1"/>
              </a:solidFill>
              <a:latin typeface="Calibri" panose="020F0502020204030204" pitchFamily="34" charset="0"/>
            </a:endParaRPr>
          </a:p>
        </p:txBody>
      </p:sp>
      <p:cxnSp>
        <p:nvCxnSpPr>
          <p:cNvPr id="5" name="Straight Arrow Connector 4">
            <a:extLst>
              <a:ext uri="{FF2B5EF4-FFF2-40B4-BE49-F238E27FC236}">
                <a16:creationId xmlns:a16="http://schemas.microsoft.com/office/drawing/2014/main" id="{8A055092-87F4-4AD1-9C76-F6DB1F206195}"/>
              </a:ext>
            </a:extLst>
          </p:cNvPr>
          <p:cNvCxnSpPr>
            <a:cxnSpLocks/>
          </p:cNvCxnSpPr>
          <p:nvPr/>
        </p:nvCxnSpPr>
        <p:spPr>
          <a:xfrm>
            <a:off x="4055591" y="5795076"/>
            <a:ext cx="360040" cy="721859"/>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A469235A-6F06-40FE-B2D1-DDBB92773B89}"/>
              </a:ext>
            </a:extLst>
          </p:cNvPr>
          <p:cNvCxnSpPr>
            <a:cxnSpLocks/>
          </p:cNvCxnSpPr>
          <p:nvPr/>
        </p:nvCxnSpPr>
        <p:spPr>
          <a:xfrm>
            <a:off x="11472415" y="5940871"/>
            <a:ext cx="432048" cy="57606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9" name="Straight Arrow Connector 18">
            <a:extLst>
              <a:ext uri="{FF2B5EF4-FFF2-40B4-BE49-F238E27FC236}">
                <a16:creationId xmlns:a16="http://schemas.microsoft.com/office/drawing/2014/main" id="{AFB8BACD-2926-481A-A192-08E2D6171568}"/>
              </a:ext>
            </a:extLst>
          </p:cNvPr>
          <p:cNvCxnSpPr>
            <a:cxnSpLocks/>
          </p:cNvCxnSpPr>
          <p:nvPr/>
        </p:nvCxnSpPr>
        <p:spPr>
          <a:xfrm flipH="1">
            <a:off x="4235611" y="4155863"/>
            <a:ext cx="396045" cy="560872"/>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Straight Arrow Connector 22">
            <a:extLst>
              <a:ext uri="{FF2B5EF4-FFF2-40B4-BE49-F238E27FC236}">
                <a16:creationId xmlns:a16="http://schemas.microsoft.com/office/drawing/2014/main" id="{69816901-6F91-44BE-988A-F30267F144A3}"/>
              </a:ext>
            </a:extLst>
          </p:cNvPr>
          <p:cNvCxnSpPr>
            <a:cxnSpLocks/>
          </p:cNvCxnSpPr>
          <p:nvPr/>
        </p:nvCxnSpPr>
        <p:spPr>
          <a:xfrm flipH="1">
            <a:off x="8736111" y="4239973"/>
            <a:ext cx="504056" cy="57606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17" name="Content Placeholder 13">
            <a:extLst>
              <a:ext uri="{FF2B5EF4-FFF2-40B4-BE49-F238E27FC236}">
                <a16:creationId xmlns:a16="http://schemas.microsoft.com/office/drawing/2014/main" id="{913F777D-6066-485B-A83C-D49C3499D405}"/>
              </a:ext>
            </a:extLst>
          </p:cNvPr>
          <p:cNvSpPr txBox="1">
            <a:spLocks/>
          </p:cNvSpPr>
          <p:nvPr/>
        </p:nvSpPr>
        <p:spPr bwMode="gray">
          <a:xfrm>
            <a:off x="383183" y="6954723"/>
            <a:ext cx="7272808"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 Poslovna udruženja; Javni sektor</a:t>
            </a:r>
            <a:endParaRPr lang="en-GB" sz="1600" i="1" dirty="0">
              <a:latin typeface="Calibri" panose="020F0502020204030204" pitchFamily="34" charset="0"/>
            </a:endParaRPr>
          </a:p>
        </p:txBody>
      </p:sp>
    </p:spTree>
    <p:extLst>
      <p:ext uri="{BB962C8B-B14F-4D97-AF65-F5344CB8AC3E}">
        <p14:creationId xmlns:p14="http://schemas.microsoft.com/office/powerpoint/2010/main" val="48502797"/>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1" name="Object 14">
            <a:extLst>
              <a:ext uri="{FF2B5EF4-FFF2-40B4-BE49-F238E27FC236}">
                <a16:creationId xmlns:a16="http://schemas.microsoft.com/office/drawing/2014/main" id="{5158B4AD-AD9D-4CC2-9DD2-AD9398F1B3D1}"/>
              </a:ext>
            </a:extLst>
          </p:cNvPr>
          <p:cNvGraphicFramePr>
            <a:graphicFrameLocks noChangeAspect="1"/>
          </p:cNvGraphicFramePr>
          <p:nvPr>
            <p:extLst>
              <p:ext uri="{D42A27DB-BD31-4B8C-83A1-F6EECF244321}">
                <p14:modId xmlns:p14="http://schemas.microsoft.com/office/powerpoint/2010/main" val="3823029459"/>
              </p:ext>
            </p:extLst>
          </p:nvPr>
        </p:nvGraphicFramePr>
        <p:xfrm>
          <a:off x="700458" y="2187467"/>
          <a:ext cx="9646787" cy="46175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Group 32">
            <a:extLst>
              <a:ext uri="{FF2B5EF4-FFF2-40B4-BE49-F238E27FC236}">
                <a16:creationId xmlns:a16="http://schemas.microsoft.com/office/drawing/2014/main" id="{7EBF1BBD-AAAD-45CB-B424-37E2C89DA803}"/>
              </a:ext>
            </a:extLst>
          </p:cNvPr>
          <p:cNvGraphicFramePr>
            <a:graphicFrameLocks noGrp="1"/>
          </p:cNvGraphicFramePr>
          <p:nvPr>
            <p:extLst>
              <p:ext uri="{D42A27DB-BD31-4B8C-83A1-F6EECF244321}">
                <p14:modId xmlns:p14="http://schemas.microsoft.com/office/powerpoint/2010/main" val="1977311588"/>
              </p:ext>
            </p:extLst>
          </p:nvPr>
        </p:nvGraphicFramePr>
        <p:xfrm>
          <a:off x="10370335" y="3492599"/>
          <a:ext cx="2709346" cy="2193948"/>
        </p:xfrm>
        <a:graphic>
          <a:graphicData uri="http://schemas.openxmlformats.org/drawingml/2006/table">
            <a:tbl>
              <a:tblPr/>
              <a:tblGrid>
                <a:gridCol w="472712">
                  <a:extLst>
                    <a:ext uri="{9D8B030D-6E8A-4147-A177-3AD203B41FA5}">
                      <a16:colId xmlns:a16="http://schemas.microsoft.com/office/drawing/2014/main" val="20000"/>
                    </a:ext>
                  </a:extLst>
                </a:gridCol>
                <a:gridCol w="2236634">
                  <a:extLst>
                    <a:ext uri="{9D8B030D-6E8A-4147-A177-3AD203B41FA5}">
                      <a16:colId xmlns:a16="http://schemas.microsoft.com/office/drawing/2014/main" val="20001"/>
                    </a:ext>
                  </a:extLst>
                </a:gridCol>
              </a:tblGrid>
              <a:tr h="548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74AA50"/>
                          </a:solidFill>
                          <a:effectLst/>
                          <a:latin typeface="Calibri" panose="020F0502020204030204" pitchFamily="34" charset="0"/>
                          <a:cs typeface="Arial" pitchFamily="34" charset="0"/>
                          <a:sym typeface="Wingdings 2" pitchFamily="18" charset="2"/>
                        </a:rPr>
                        <a:t></a:t>
                      </a:r>
                      <a:endParaRPr kumimoji="0" lang="de-DE" sz="2000" b="0" i="0" u="none" strike="noStrike" cap="none" normalizeH="0" baseline="0" dirty="0">
                        <a:ln>
                          <a:noFill/>
                        </a:ln>
                        <a:solidFill>
                          <a:srgbClr val="74AA50"/>
                        </a:solidFill>
                        <a:effectLst/>
                        <a:latin typeface="Calibri" panose="020F0502020204030204" pitchFamily="34" charset="0"/>
                        <a:cs typeface="Arial"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2000" b="0" i="0" u="none" strike="noStrike" cap="none" normalizeH="0" baseline="0" dirty="0">
                          <a:ln>
                            <a:noFill/>
                          </a:ln>
                          <a:solidFill>
                            <a:schemeClr val="tx1"/>
                          </a:solidFill>
                          <a:effectLst/>
                          <a:latin typeface="Calibri" panose="020F0502020204030204" pitchFamily="34" charset="0"/>
                          <a:cs typeface="Arial" pitchFamily="34" charset="0"/>
                        </a:rPr>
                        <a:t>U velikoj meri</a:t>
                      </a:r>
                      <a:endParaRPr kumimoji="0" lang="de-DE" sz="28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45246" marR="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1"/>
                  </a:ext>
                </a:extLst>
              </a:tr>
              <a:tr h="548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9DC482"/>
                          </a:solidFill>
                          <a:effectLst/>
                          <a:latin typeface="Calibri" panose="020F0502020204030204" pitchFamily="34" charset="0"/>
                          <a:cs typeface="Arial" pitchFamily="34" charset="0"/>
                          <a:sym typeface="Wingdings 2" pitchFamily="18" charset="2"/>
                        </a:rPr>
                        <a:t></a:t>
                      </a:r>
                      <a:endParaRPr kumimoji="0" lang="de-DE" sz="2000" b="0" i="0" u="none" strike="noStrike" cap="none" normalizeH="0" baseline="0" dirty="0">
                        <a:ln>
                          <a:noFill/>
                        </a:ln>
                        <a:solidFill>
                          <a:srgbClr val="9DC482"/>
                        </a:solidFill>
                        <a:effectLst/>
                        <a:latin typeface="Calibri" panose="020F0502020204030204" pitchFamily="34" charset="0"/>
                        <a:cs typeface="Arial"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2000" b="0" i="0" u="none" strike="noStrike" cap="none" normalizeH="0" baseline="0" dirty="0">
                          <a:ln>
                            <a:noFill/>
                          </a:ln>
                          <a:solidFill>
                            <a:schemeClr val="tx1"/>
                          </a:solidFill>
                          <a:effectLst/>
                          <a:latin typeface="Calibri" panose="020F0502020204030204" pitchFamily="34" charset="0"/>
                          <a:cs typeface="Arial" pitchFamily="34" charset="0"/>
                        </a:rPr>
                        <a:t>U određenoj meri</a:t>
                      </a:r>
                      <a:endParaRPr kumimoji="0" lang="de-DE" sz="28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45246" marR="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2"/>
                  </a:ext>
                </a:extLst>
              </a:tr>
              <a:tr h="548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FF585D"/>
                          </a:solidFill>
                          <a:effectLst/>
                          <a:latin typeface="Calibri" panose="020F0502020204030204" pitchFamily="34" charset="0"/>
                          <a:cs typeface="Arial" pitchFamily="34" charset="0"/>
                          <a:sym typeface="Wingdings 2" pitchFamily="18" charset="2"/>
                        </a:rPr>
                        <a:t></a:t>
                      </a:r>
                      <a:endParaRPr kumimoji="0" lang="de-DE" sz="2000" b="0" i="0" u="none" strike="noStrike" cap="none" normalizeH="0" baseline="0" dirty="0">
                        <a:ln>
                          <a:noFill/>
                        </a:ln>
                        <a:solidFill>
                          <a:srgbClr val="FF585D"/>
                        </a:solidFill>
                        <a:effectLst/>
                        <a:latin typeface="Calibri" panose="020F0502020204030204" pitchFamily="34" charset="0"/>
                        <a:cs typeface="Arial"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2000" b="0" i="0" u="none" strike="noStrike" cap="none" normalizeH="0" baseline="0" dirty="0">
                          <a:ln>
                            <a:noFill/>
                          </a:ln>
                          <a:solidFill>
                            <a:schemeClr val="tx1"/>
                          </a:solidFill>
                          <a:effectLst/>
                          <a:latin typeface="Calibri" panose="020F0502020204030204" pitchFamily="34" charset="0"/>
                          <a:cs typeface="Arial" pitchFamily="34" charset="0"/>
                        </a:rPr>
                        <a:t>U maloj meri</a:t>
                      </a:r>
                      <a:endParaRPr kumimoji="0" lang="de-DE" sz="28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45246" marR="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3"/>
                  </a:ext>
                </a:extLst>
              </a:tr>
              <a:tr h="548487">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600" b="1" i="0" u="none" strike="noStrike" cap="none" normalizeH="0" baseline="0" dirty="0">
                          <a:ln>
                            <a:noFill/>
                          </a:ln>
                          <a:solidFill>
                            <a:srgbClr val="CB333B"/>
                          </a:solidFill>
                          <a:effectLst/>
                          <a:latin typeface="Calibri" panose="020F0502020204030204" pitchFamily="34" charset="0"/>
                          <a:cs typeface="Arial" pitchFamily="34" charset="0"/>
                          <a:sym typeface="Wingdings 2" pitchFamily="18" charset="2"/>
                        </a:rPr>
                        <a:t></a:t>
                      </a:r>
                      <a:endParaRPr kumimoji="0" lang="de-DE" sz="2000" b="0" i="0" u="none" strike="noStrike" cap="none" normalizeH="0" baseline="0" dirty="0">
                        <a:ln>
                          <a:noFill/>
                        </a:ln>
                        <a:solidFill>
                          <a:srgbClr val="CB333B"/>
                        </a:solidFill>
                        <a:effectLst/>
                        <a:latin typeface="Calibri" panose="020F0502020204030204" pitchFamily="34" charset="0"/>
                        <a:cs typeface="Arial" pitchFamily="34" charset="0"/>
                      </a:endParaRPr>
                    </a:p>
                  </a:txBody>
                  <a:tcPr marL="0" marR="0" marT="0" marB="0" horzOverflow="overflow">
                    <a:lnL cap="flat">
                      <a:noFill/>
                    </a:lnL>
                    <a:lnR>
                      <a:noFill/>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sr-Latn-RS" sz="2000" b="0" i="0" u="none" strike="noStrike" cap="none" normalizeH="0" baseline="0" dirty="0">
                          <a:ln>
                            <a:noFill/>
                          </a:ln>
                          <a:solidFill>
                            <a:schemeClr val="tx1"/>
                          </a:solidFill>
                          <a:effectLst/>
                          <a:latin typeface="Calibri" panose="020F0502020204030204" pitchFamily="34" charset="0"/>
                          <a:cs typeface="Arial" pitchFamily="34" charset="0"/>
                        </a:rPr>
                        <a:t>Uopšte nije uticao</a:t>
                      </a:r>
                      <a:endParaRPr kumimoji="0" lang="de-DE" sz="2800" b="0" i="0" u="none" strike="noStrike" cap="none" normalizeH="0" baseline="0" dirty="0">
                        <a:ln>
                          <a:noFill/>
                        </a:ln>
                        <a:solidFill>
                          <a:schemeClr val="tx1"/>
                        </a:solidFill>
                        <a:effectLst/>
                        <a:latin typeface="Calibri" panose="020F0502020204030204" pitchFamily="34" charset="0"/>
                        <a:cs typeface="Arial" pitchFamily="34" charset="0"/>
                      </a:endParaRPr>
                    </a:p>
                  </a:txBody>
                  <a:tcPr marL="45246" marR="0" marT="0" marB="0" horzOverflow="overflow">
                    <a:lnL>
                      <a:noFill/>
                    </a:lnL>
                    <a:lnR cap="flat">
                      <a:noFill/>
                    </a:lnR>
                    <a:lnT>
                      <a:noFill/>
                    </a:lnT>
                    <a:lnB>
                      <a:noFill/>
                    </a:lnB>
                    <a:lnTlToBr>
                      <a:noFill/>
                    </a:lnTlToBr>
                    <a:lnBlToTr>
                      <a:noFill/>
                    </a:lnBlToTr>
                    <a:noFill/>
                  </a:tcPr>
                </a:tc>
                <a:extLst>
                  <a:ext uri="{0D108BD9-81ED-4DB2-BD59-A6C34878D82A}">
                    <a16:rowId xmlns:a16="http://schemas.microsoft.com/office/drawing/2014/main" val="10004"/>
                  </a:ext>
                </a:extLst>
              </a:tr>
            </a:tbl>
          </a:graphicData>
        </a:graphic>
      </p:graphicFrame>
      <p:sp>
        <p:nvSpPr>
          <p:cNvPr id="13" name="Content Placeholder 13">
            <a:extLst>
              <a:ext uri="{FF2B5EF4-FFF2-40B4-BE49-F238E27FC236}">
                <a16:creationId xmlns:a16="http://schemas.microsoft.com/office/drawing/2014/main" id="{9032B9C4-5B23-42E4-B03A-389CBF414C02}"/>
              </a:ext>
            </a:extLst>
          </p:cNvPr>
          <p:cNvSpPr txBox="1">
            <a:spLocks/>
          </p:cNvSpPr>
          <p:nvPr/>
        </p:nvSpPr>
        <p:spPr bwMode="gray">
          <a:xfrm>
            <a:off x="383183" y="6954723"/>
            <a:ext cx="7272808" cy="306883"/>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i="1" dirty="0">
                <a:latin typeface="Calibri" panose="020F0502020204030204" pitchFamily="34" charset="0"/>
              </a:rPr>
              <a:t>Baza: Ukupna ciljna populacija - Privrednici; Poslovna udruženja; Javni sektor</a:t>
            </a:r>
            <a:endParaRPr lang="en-GB" sz="1600" i="1" dirty="0">
              <a:latin typeface="Calibri" panose="020F0502020204030204" pitchFamily="34" charset="0"/>
            </a:endParaRPr>
          </a:p>
        </p:txBody>
      </p:sp>
      <p:sp>
        <p:nvSpPr>
          <p:cNvPr id="8" name="Title 1">
            <a:extLst>
              <a:ext uri="{FF2B5EF4-FFF2-40B4-BE49-F238E27FC236}">
                <a16:creationId xmlns:a16="http://schemas.microsoft.com/office/drawing/2014/main" id="{40BA65F1-AA29-4F96-9D99-24EBAD8FAD3B}"/>
              </a:ext>
            </a:extLst>
          </p:cNvPr>
          <p:cNvSpPr txBox="1">
            <a:spLocks/>
          </p:cNvSpPr>
          <p:nvPr/>
        </p:nvSpPr>
        <p:spPr bwMode="gray">
          <a:xfrm>
            <a:off x="383183" y="352235"/>
            <a:ext cx="12362261" cy="542512"/>
          </a:xfrm>
          <a:prstGeom prst="rect">
            <a:avLst/>
          </a:prstGeom>
          <a:solidFill>
            <a:schemeClr val="accent3"/>
          </a:solidFill>
        </p:spPr>
        <p:txBody>
          <a:bodyPr wrap="none" lIns="82819" tIns="72000" rIns="82819" bIns="0" rtlCol="0" anchor="ctr">
            <a:spAutoFit/>
          </a:bodyPr>
          <a:lstStyle>
            <a:lvl1pPr algn="l" defTabSz="1051802" rtl="0" eaLnBrk="1" latinLnBrk="0" hangingPunct="1">
              <a:lnSpc>
                <a:spcPts val="4100"/>
              </a:lnSpc>
              <a:spcBef>
                <a:spcPts val="0"/>
              </a:spcBef>
              <a:buNone/>
              <a:defRPr lang="en-GB" sz="3600" b="1" kern="1200">
                <a:solidFill>
                  <a:schemeClr val="bg1"/>
                </a:solidFill>
                <a:latin typeface="+mj-lt"/>
                <a:ea typeface="+mn-ea"/>
                <a:cs typeface="+mn-cs"/>
              </a:defRPr>
            </a:lvl1pPr>
          </a:lstStyle>
          <a:p>
            <a:r>
              <a:rPr lang="sr-Latn-RS" sz="2600" dirty="0"/>
              <a:t>Uticaj JPD </a:t>
            </a:r>
            <a:r>
              <a:rPr lang="sv-SE" sz="2600" dirty="0"/>
              <a:t>na poboljšanje poslovnog okruženja u Srbiji u poslednjih 12 meseci</a:t>
            </a:r>
            <a:endParaRPr lang="pl-PL" sz="2600" dirty="0"/>
          </a:p>
        </p:txBody>
      </p:sp>
      <p:sp>
        <p:nvSpPr>
          <p:cNvPr id="14" name="Content Placeholder 13">
            <a:extLst>
              <a:ext uri="{FF2B5EF4-FFF2-40B4-BE49-F238E27FC236}">
                <a16:creationId xmlns:a16="http://schemas.microsoft.com/office/drawing/2014/main" id="{3ED621F4-791A-4DEE-935A-2CA83326D5F5}"/>
              </a:ext>
            </a:extLst>
          </p:cNvPr>
          <p:cNvSpPr txBox="1">
            <a:spLocks/>
          </p:cNvSpPr>
          <p:nvPr/>
        </p:nvSpPr>
        <p:spPr bwMode="gray">
          <a:xfrm>
            <a:off x="383183" y="1044327"/>
            <a:ext cx="12133673" cy="452692"/>
          </a:xfrm>
          <a:prstGeom prst="rect">
            <a:avLst/>
          </a:prstGeom>
          <a:solidFill>
            <a:schemeClr val="bg1">
              <a:lumMod val="85000"/>
            </a:schemeClr>
          </a:solidFill>
        </p:spPr>
        <p:txBody>
          <a:bodyPr vert="horz" lIns="90000" tIns="0" rIns="90000" bIns="0" rtlCol="0" anchor="ctr">
            <a:normAutofit/>
          </a:bodyPr>
          <a:lstStyle>
            <a:lvl1pPr marL="0" indent="0" algn="l" defTabSz="1051802" rtl="0" eaLnBrk="1" latinLnBrk="0" hangingPunct="1">
              <a:lnSpc>
                <a:spcPct val="110000"/>
              </a:lnSpc>
              <a:spcBef>
                <a:spcPts val="600"/>
              </a:spcBef>
              <a:spcAft>
                <a:spcPts val="600"/>
              </a:spcAft>
              <a:buClr>
                <a:schemeClr val="bg2"/>
              </a:buClr>
              <a:buFontTx/>
              <a:buNone/>
              <a:defRPr sz="800" kern="1200">
                <a:solidFill>
                  <a:schemeClr val="tx1"/>
                </a:solidFill>
                <a:latin typeface="+mn-lt"/>
                <a:ea typeface="+mn-ea"/>
                <a:cs typeface="+mn-cs"/>
              </a:defRPr>
            </a:lvl1pPr>
            <a:lvl2pPr marL="525902" indent="0" algn="l" defTabSz="1051802" rtl="0" eaLnBrk="1" latinLnBrk="0" hangingPunct="1">
              <a:lnSpc>
                <a:spcPct val="110000"/>
              </a:lnSpc>
              <a:spcBef>
                <a:spcPts val="600"/>
              </a:spcBef>
              <a:spcAft>
                <a:spcPts val="600"/>
              </a:spcAft>
              <a:buClr>
                <a:schemeClr val="bg2"/>
              </a:buClr>
              <a:buFontTx/>
              <a:buNone/>
              <a:defRPr sz="2800" kern="1200">
                <a:solidFill>
                  <a:schemeClr val="tx1"/>
                </a:solidFill>
                <a:latin typeface="+mn-lt"/>
                <a:ea typeface="+mn-ea"/>
                <a:cs typeface="+mn-cs"/>
              </a:defRPr>
            </a:lvl2pPr>
            <a:lvl3pPr marL="1051804" indent="0" algn="l" defTabSz="1051802" rtl="0" eaLnBrk="1" latinLnBrk="0" hangingPunct="1">
              <a:lnSpc>
                <a:spcPct val="110000"/>
              </a:lnSpc>
              <a:spcBef>
                <a:spcPts val="600"/>
              </a:spcBef>
              <a:spcAft>
                <a:spcPts val="600"/>
              </a:spcAft>
              <a:buClr>
                <a:schemeClr val="bg2"/>
              </a:buClr>
              <a:buFontTx/>
              <a:buNone/>
              <a:defRPr sz="2400" kern="1200">
                <a:solidFill>
                  <a:schemeClr val="tx1"/>
                </a:solidFill>
                <a:latin typeface="+mn-lt"/>
                <a:ea typeface="+mn-ea"/>
                <a:cs typeface="+mn-cs"/>
              </a:defRPr>
            </a:lvl3pPr>
            <a:lvl4pPr marL="15777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4pPr>
            <a:lvl5pPr marL="2103606" indent="0" algn="l" defTabSz="1051802" rtl="0" eaLnBrk="1" latinLnBrk="0" hangingPunct="1">
              <a:lnSpc>
                <a:spcPct val="110000"/>
              </a:lnSpc>
              <a:spcBef>
                <a:spcPts val="600"/>
              </a:spcBef>
              <a:spcAft>
                <a:spcPts val="600"/>
              </a:spcAft>
              <a:buClr>
                <a:schemeClr val="bg2"/>
              </a:buClr>
              <a:buFontTx/>
              <a:buNone/>
              <a:defRPr sz="2100" kern="1200">
                <a:solidFill>
                  <a:schemeClr val="tx1"/>
                </a:solidFill>
                <a:latin typeface="+mn-lt"/>
                <a:ea typeface="+mn-ea"/>
                <a:cs typeface="+mn-cs"/>
              </a:defRPr>
            </a:lvl5pPr>
            <a:lvl6pPr marL="2892458"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6pPr>
            <a:lvl7pPr marL="3418359"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7pPr>
            <a:lvl8pPr marL="3944260"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8pPr>
            <a:lvl9pPr marL="4470162" indent="-262950" algn="l" defTabSz="1051802"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9pPr>
          </a:lstStyle>
          <a:p>
            <a:r>
              <a:rPr lang="sr-Latn-RS" sz="1600" dirty="0">
                <a:latin typeface="Calibri" panose="020F0502020204030204" pitchFamily="34" charset="0"/>
              </a:rPr>
              <a:t>U kojoj meri smatrate da je JPD uticao na poboljšanje poslovnog okruženja u Srbiji u poslednjih 12 meseci?</a:t>
            </a:r>
          </a:p>
        </p:txBody>
      </p:sp>
      <p:sp>
        <p:nvSpPr>
          <p:cNvPr id="9" name="Rectangle: Rounded Corners 8">
            <a:extLst>
              <a:ext uri="{FF2B5EF4-FFF2-40B4-BE49-F238E27FC236}">
                <a16:creationId xmlns:a16="http://schemas.microsoft.com/office/drawing/2014/main" id="{83D42CB9-5C3A-41BF-92F9-081078DE4FDE}"/>
              </a:ext>
            </a:extLst>
          </p:cNvPr>
          <p:cNvSpPr/>
          <p:nvPr/>
        </p:nvSpPr>
        <p:spPr bwMode="gray">
          <a:xfrm>
            <a:off x="3635762" y="1631825"/>
            <a:ext cx="3496555"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en-US" sz="2800" b="1" dirty="0" err="1">
                <a:solidFill>
                  <a:schemeClr val="bg1"/>
                </a:solidFill>
                <a:latin typeface="Calibri" panose="020F0502020204030204" pitchFamily="34" charset="0"/>
              </a:rPr>
              <a:t>Poslovna</a:t>
            </a:r>
            <a:r>
              <a:rPr lang="en-US" sz="2800" b="1" dirty="0">
                <a:solidFill>
                  <a:schemeClr val="bg1"/>
                </a:solidFill>
                <a:latin typeface="Calibri" panose="020F0502020204030204" pitchFamily="34" charset="0"/>
              </a:rPr>
              <a:t> </a:t>
            </a:r>
            <a:r>
              <a:rPr lang="en-US" sz="2800" b="1" dirty="0" err="1">
                <a:solidFill>
                  <a:schemeClr val="bg1"/>
                </a:solidFill>
                <a:latin typeface="Calibri" panose="020F0502020204030204" pitchFamily="34" charset="0"/>
              </a:rPr>
              <a:t>udru</a:t>
            </a:r>
            <a:r>
              <a:rPr lang="sr-Latn-RS" sz="2800" b="1" dirty="0">
                <a:solidFill>
                  <a:schemeClr val="bg1"/>
                </a:solidFill>
                <a:latin typeface="Calibri" panose="020F0502020204030204" pitchFamily="34" charset="0"/>
              </a:rPr>
              <a:t>ženja</a:t>
            </a:r>
            <a:endParaRPr lang="en-US" sz="2800" b="1" dirty="0">
              <a:solidFill>
                <a:schemeClr val="bg1"/>
              </a:solidFill>
              <a:latin typeface="Calibri" panose="020F0502020204030204" pitchFamily="34" charset="0"/>
            </a:endParaRPr>
          </a:p>
        </p:txBody>
      </p:sp>
      <p:sp>
        <p:nvSpPr>
          <p:cNvPr id="15" name="Rectangle: Rounded Corners 14">
            <a:extLst>
              <a:ext uri="{FF2B5EF4-FFF2-40B4-BE49-F238E27FC236}">
                <a16:creationId xmlns:a16="http://schemas.microsoft.com/office/drawing/2014/main" id="{EE07CB63-78DA-4900-9FFC-4D0AB96806F3}"/>
              </a:ext>
            </a:extLst>
          </p:cNvPr>
          <p:cNvSpPr/>
          <p:nvPr/>
        </p:nvSpPr>
        <p:spPr bwMode="gray">
          <a:xfrm>
            <a:off x="1319287" y="1631825"/>
            <a:ext cx="1811383"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Privrednici</a:t>
            </a:r>
            <a:endParaRPr lang="en-US" sz="2800" b="1" dirty="0">
              <a:solidFill>
                <a:schemeClr val="bg1"/>
              </a:solidFill>
              <a:latin typeface="Calibri" panose="020F0502020204030204" pitchFamily="34" charset="0"/>
            </a:endParaRPr>
          </a:p>
        </p:txBody>
      </p:sp>
      <p:sp>
        <p:nvSpPr>
          <p:cNvPr id="16" name="Rectangle: Rounded Corners 15">
            <a:extLst>
              <a:ext uri="{FF2B5EF4-FFF2-40B4-BE49-F238E27FC236}">
                <a16:creationId xmlns:a16="http://schemas.microsoft.com/office/drawing/2014/main" id="{D3336FC0-735B-4C06-8D8E-24CCDF4BDA92}"/>
              </a:ext>
            </a:extLst>
          </p:cNvPr>
          <p:cNvSpPr/>
          <p:nvPr/>
        </p:nvSpPr>
        <p:spPr bwMode="gray">
          <a:xfrm>
            <a:off x="7637409" y="1620391"/>
            <a:ext cx="2138730" cy="420836"/>
          </a:xfrm>
          <a:prstGeom prst="roundRect">
            <a:avLst/>
          </a:prstGeom>
          <a:solidFill>
            <a:schemeClr val="accent4">
              <a:lumMod val="50000"/>
            </a:schemeClr>
          </a:solidFill>
          <a:ln>
            <a:solidFill>
              <a:srgbClr val="00454C"/>
            </a:solidFill>
          </a:ln>
        </p:spPr>
        <p:style>
          <a:lnRef idx="2">
            <a:schemeClr val="accent4">
              <a:shade val="50000"/>
            </a:schemeClr>
          </a:lnRef>
          <a:fillRef idx="1">
            <a:schemeClr val="accent4"/>
          </a:fillRef>
          <a:effectRef idx="0">
            <a:schemeClr val="accent4"/>
          </a:effectRef>
          <a:fontRef idx="minor">
            <a:schemeClr val="lt1"/>
          </a:fontRef>
        </p:style>
        <p:txBody>
          <a:bodyPr rot="0" spcFirstLastPara="0" vertOverflow="overflow" horzOverflow="overflow" vert="horz" wrap="square" lIns="36000" tIns="36000" rIns="36000" bIns="36000" numCol="1" spcCol="0" rtlCol="0" fromWordArt="0" anchor="ctr" anchorCtr="0" forceAA="0" compatLnSpc="1">
            <a:prstTxWarp prst="textNoShape">
              <a:avLst/>
            </a:prstTxWarp>
            <a:noAutofit/>
          </a:bodyPr>
          <a:lstStyle/>
          <a:p>
            <a:pPr algn="ctr">
              <a:lnSpc>
                <a:spcPct val="110000"/>
              </a:lnSpc>
              <a:spcBef>
                <a:spcPts val="2400"/>
              </a:spcBef>
              <a:buClr>
                <a:schemeClr val="bg2"/>
              </a:buClr>
            </a:pPr>
            <a:r>
              <a:rPr lang="sr-Latn-RS" sz="2800" b="1" dirty="0">
                <a:solidFill>
                  <a:schemeClr val="bg1"/>
                </a:solidFill>
                <a:latin typeface="Calibri" panose="020F0502020204030204" pitchFamily="34" charset="0"/>
              </a:rPr>
              <a:t>Javni sektor</a:t>
            </a:r>
            <a:endParaRPr lang="en-US" sz="2800" b="1" dirty="0">
              <a:solidFill>
                <a:schemeClr val="bg1"/>
              </a:solidFill>
              <a:latin typeface="Calibri" panose="020F0502020204030204" pitchFamily="34" charset="0"/>
            </a:endParaRPr>
          </a:p>
        </p:txBody>
      </p:sp>
    </p:spTree>
    <p:extLst>
      <p:ext uri="{BB962C8B-B14F-4D97-AF65-F5344CB8AC3E}">
        <p14:creationId xmlns:p14="http://schemas.microsoft.com/office/powerpoint/2010/main" val="2062522522"/>
      </p:ext>
    </p:extLst>
  </p:cSld>
  <p:clrMapOvr>
    <a:masterClrMapping/>
  </p:clrMapOvr>
  <p:transition>
    <p:fade/>
  </p:transition>
</p:sld>
</file>

<file path=ppt/theme/theme1.xml><?xml version="1.0" encoding="utf-8"?>
<a:theme xmlns:a="http://schemas.openxmlformats.org/drawingml/2006/main" name="Beta_16-9_UK Ipsos componenets">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1"/>
        </a:solidFill>
        <a:ln>
          <a:noFill/>
        </a:ln>
      </a:spPr>
      <a:bodyPr rot="0" spcFirstLastPara="0" vertOverflow="overflow" horzOverflow="overflow" vert="horz" wrap="square" lIns="144000" tIns="72000" rIns="144000" bIns="72000" numCol="1" spcCol="0" rtlCol="0" fromWordArt="0" anchor="ctr" anchorCtr="0" forceAA="0" compatLnSpc="1">
        <a:prstTxWarp prst="textNoShape">
          <a:avLst/>
        </a:prstTxWarp>
        <a:noAutofit/>
      </a:bodyPr>
      <a:lstStyle>
        <a:defPPr>
          <a:lnSpc>
            <a:spcPct val="110000"/>
          </a:lnSpc>
          <a:spcBef>
            <a:spcPts val="2400"/>
          </a:spcBef>
          <a:buClr>
            <a:schemeClr val="bg2"/>
          </a:buClr>
          <a:defRPr sz="2000"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lumMod val="25000"/>
              <a:lumOff val="75000"/>
            </a:schemeClr>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72000" tIns="36000" rIns="72000" bIns="36000" rtlCol="0">
        <a:spAutoFit/>
      </a:bodyPr>
      <a:lstStyle>
        <a:defPPr>
          <a:lnSpc>
            <a:spcPct val="110000"/>
          </a:lnSpc>
          <a:spcBef>
            <a:spcPts val="2400"/>
          </a:spcBef>
          <a:buClr>
            <a:schemeClr val="bg2"/>
          </a:buClr>
          <a:defRPr sz="2400" dirty="0" smtClean="0"/>
        </a:defPPr>
      </a:lstStyle>
    </a:txDef>
  </a:objectDefaults>
  <a:extraClrSchemeLst/>
</a:theme>
</file>

<file path=ppt/theme/theme2.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_Ipsos Report Fonts">
      <a:majorFont>
        <a:latin typeface="Segoe UI"/>
        <a:ea typeface=""/>
        <a:cs typeface=""/>
      </a:majorFont>
      <a:minorFont>
        <a:latin typeface="Segoe UI Light"/>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0.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1.xml><?xml version="1.0" encoding="utf-8"?>
<a:themeOverride xmlns:a="http://schemas.openxmlformats.org/drawingml/2006/main">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3.xml><?xml version="1.0" encoding="utf-8"?>
<a:themeOverride xmlns:a="http://schemas.openxmlformats.org/drawingml/2006/main">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4.xml><?xml version="1.0" encoding="utf-8"?>
<a:themeOverride xmlns:a="http://schemas.openxmlformats.org/drawingml/2006/main">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5.xml><?xml version="1.0" encoding="utf-8"?>
<a:themeOverride xmlns:a="http://schemas.openxmlformats.org/drawingml/2006/main">
  <a:clrScheme name="_Ipsos_Black_(Modern)">
    <a:dk1>
      <a:srgbClr val="222223"/>
    </a:dk1>
    <a:lt1>
      <a:sysClr val="window" lastClr="FFFFFF"/>
    </a:lt1>
    <a:dk2>
      <a:srgbClr val="888B8D"/>
    </a:dk2>
    <a:lt2>
      <a:srgbClr val="222223"/>
    </a:lt2>
    <a:accent1>
      <a:srgbClr val="F1BE48"/>
    </a:accent1>
    <a:accent2>
      <a:srgbClr val="888B8D"/>
    </a:accent2>
    <a:accent3>
      <a:srgbClr val="FF585D"/>
    </a:accent3>
    <a:accent4>
      <a:srgbClr val="71B2C9"/>
    </a:accent4>
    <a:accent5>
      <a:srgbClr val="C8C9C7"/>
    </a:accent5>
    <a:accent6>
      <a:srgbClr val="74AA50"/>
    </a:accent6>
    <a:hlink>
      <a:srgbClr val="485CC7"/>
    </a:hlink>
    <a:folHlink>
      <a:srgbClr val="00B2A9"/>
    </a:folHlink>
  </a:clrScheme>
  <a:fontScheme name="Cambria-Calibri">
    <a:majorFont>
      <a:latin typeface="Cambria" panose="02040503050406030204"/>
      <a:ea typeface=""/>
      <a:cs typeface=""/>
      <a:font script="Jpan" typeface="ＭＳ Ｐゴシック"/>
      <a:font script="Hang" typeface="맑은 고딕"/>
      <a:font script="Hans" typeface="黑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18.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2.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5.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6.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7.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8.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9.xml><?xml version="1.0" encoding="utf-8"?>
<a:themeOverride xmlns:a="http://schemas.openxmlformats.org/drawingml/2006/main">
  <a:clrScheme name="IpsosCURRENT">
    <a:dk1>
      <a:srgbClr val="222223"/>
    </a:dk1>
    <a:lt1>
      <a:sysClr val="window" lastClr="FFFFFF"/>
    </a:lt1>
    <a:dk2>
      <a:srgbClr val="1B365D"/>
    </a:dk2>
    <a:lt2>
      <a:srgbClr val="888B8D"/>
    </a:lt2>
    <a:accent1>
      <a:srgbClr val="E87722"/>
    </a:accent1>
    <a:accent2>
      <a:srgbClr val="F1BE48"/>
    </a:accent2>
    <a:accent3>
      <a:srgbClr val="B7BF12"/>
    </a:accent3>
    <a:accent4>
      <a:srgbClr val="C8C9C7"/>
    </a:accent4>
    <a:accent5>
      <a:srgbClr val="71B2C9"/>
    </a:accent5>
    <a:accent6>
      <a:srgbClr val="007681"/>
    </a:accent6>
    <a:hlink>
      <a:srgbClr val="485CC7"/>
    </a:hlink>
    <a:folHlink>
      <a:srgbClr val="00B2A9"/>
    </a:folHlink>
  </a:clrScheme>
  <a:fontScheme name="Ipsos MORI">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CF364F0FEA3A894EB58C6D2880EEF625" ma:contentTypeVersion="7" ma:contentTypeDescription="Create a new document." ma:contentTypeScope="" ma:versionID="996e62dd8ccabaac06904a9861688f5b">
  <xsd:schema xmlns:xsd="http://www.w3.org/2001/XMLSchema" xmlns:xs="http://www.w3.org/2001/XMLSchema" xmlns:p="http://schemas.microsoft.com/office/2006/metadata/properties" xmlns:ns3="5e5870df-7dda-4b84-a06d-bd288cb84e1c" targetNamespace="http://schemas.microsoft.com/office/2006/metadata/properties" ma:root="true" ma:fieldsID="79decf08269274d745df2fb63f8998ea" ns3:_="">
    <xsd:import namespace="5e5870df-7dda-4b84-a06d-bd288cb84e1c"/>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GenerationTime" minOccurs="0"/>
                <xsd:element ref="ns3:MediaServiceEventHashCode" minOccurs="0"/>
                <xsd:element ref="ns3:MediaServiceDateTaken" minOccurs="0"/>
                <xsd:element ref="ns3: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e5870df-7dda-4b84-a06d-bd288cb84e1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GenerationTime" ma:index="11" nillable="true" ma:displayName="MediaServiceGenerationTime" ma:hidden="true" ma:internalName="MediaServiceGenerationTime" ma:readOnly="true">
      <xsd:simpleType>
        <xsd:restriction base="dms:Text"/>
      </xsd:simpleType>
    </xsd:element>
    <xsd:element name="MediaServiceEventHashCode" ma:index="12" nillable="true" ma:displayName="MediaServiceEventHashCode" ma:hidden="true" ma:internalName="MediaServiceEventHashCode" ma:readOnly="true">
      <xsd:simpleType>
        <xsd:restriction base="dms:Text"/>
      </xsd:simpleType>
    </xsd:element>
    <xsd:element name="MediaServiceDateTaken" ma:index="13" nillable="true" ma:displayName="MediaServiceDateTaken" ma:hidden="true" ma:internalName="MediaServiceDateTaken"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248A5F5-6C1C-4600-8913-6DDAF8416826}">
  <ds:schemaRefs>
    <ds:schemaRef ds:uri="http://schemas.microsoft.com/sharepoint/v3/contenttype/forms"/>
  </ds:schemaRefs>
</ds:datastoreItem>
</file>

<file path=customXml/itemProps2.xml><?xml version="1.0" encoding="utf-8"?>
<ds:datastoreItem xmlns:ds="http://schemas.openxmlformats.org/officeDocument/2006/customXml" ds:itemID="{4AD11230-3A0D-4543-91D6-4B70CBDDBB71}">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4AB13973-FD6C-4114-93AB-37F0B4DD06DC}">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e5870df-7dda-4b84-a06d-bd288cb84e1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16667</TotalTime>
  <Words>5669</Words>
  <Application>Microsoft Office PowerPoint</Application>
  <PresentationFormat>Custom</PresentationFormat>
  <Paragraphs>632</Paragraphs>
  <Slides>78</Slides>
  <Notes>48</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78</vt:i4>
      </vt:variant>
    </vt:vector>
  </HeadingPairs>
  <TitlesOfParts>
    <vt:vector size="85" baseType="lpstr">
      <vt:lpstr>Arial</vt:lpstr>
      <vt:lpstr>Calibri</vt:lpstr>
      <vt:lpstr>Geomanist Light</vt:lpstr>
      <vt:lpstr>Segoe UI</vt:lpstr>
      <vt:lpstr>Segoe UI Light</vt:lpstr>
      <vt:lpstr>Wingdings</vt:lpstr>
      <vt:lpstr>Beta_16-9_UK Ipsos componenets</vt:lpstr>
      <vt:lpstr>ISTRAŽIVANJE O JAVNO-PRIVATNOM DIJALOGU U SRBIJI</vt:lpstr>
      <vt:lpstr>Metodološke napomene</vt:lpstr>
      <vt:lpstr>STAVOVI O JPD</vt:lpstr>
      <vt:lpstr>PowerPoint Presentation</vt:lpstr>
      <vt:lpstr>Definisanje javno privatnog dijaloga</vt:lpstr>
      <vt:lpstr>Ocena dijaloga između privrede i države</vt:lpstr>
      <vt:lpstr>Upoznatost sa praksom javno-privatnog dijaloga u Srbiji</vt:lpstr>
      <vt:lpstr>Upoznatost sa praksom javno-privatnog dijaloga u Srbiji</vt:lpstr>
      <vt:lpstr>PowerPoint Presentation</vt:lpstr>
      <vt:lpstr>Primer uticaja javno privatnog dijaloga</vt:lpstr>
      <vt:lpstr>Zainteresovanost/otvorenost za JPD - samoprocena</vt:lpstr>
      <vt:lpstr>Zainteresovanost/otvorenost za JPD - samoprocena</vt:lpstr>
      <vt:lpstr>PowerPoint Presentation</vt:lpstr>
      <vt:lpstr>PowerPoint Presentation</vt:lpstr>
      <vt:lpstr>Ocena stanje u sledećim oblastima</vt:lpstr>
      <vt:lpstr>Ocena stanje u sledećim oblastima</vt:lpstr>
      <vt:lpstr>Ocena stanje u sledećim oblastima</vt:lpstr>
      <vt:lpstr>Ocena stanje u sledećim oblastima</vt:lpstr>
      <vt:lpstr>Ocena stanje u sledećim oblastima</vt:lpstr>
      <vt:lpstr>Ocena stanje u sledećim oblastima</vt:lpstr>
      <vt:lpstr>Slaganje sa sledećim stavovima u vezi JPD</vt:lpstr>
      <vt:lpstr>Slaganje sa sledećim stavovima u vezi JPD</vt:lpstr>
      <vt:lpstr>Poverenje u drugu stranu u dijalogu</vt:lpstr>
      <vt:lpstr>PowerPoint Presentation</vt:lpstr>
      <vt:lpstr>PowerPoint Presentation</vt:lpstr>
      <vt:lpstr>PowerPoint Presentation</vt:lpstr>
      <vt:lpstr>Razvijenost JPD sa javnim institucijama na različitim nivoima </vt:lpstr>
      <vt:lpstr>UČEŠĆE U JAVNO-PRIVATNOM DIJALOGU</vt:lpstr>
      <vt:lpstr>Članstvo u poslovnim udruženjima</vt:lpstr>
      <vt:lpstr>Uključenost u JPD</vt:lpstr>
      <vt:lpstr>PowerPoint Presentation</vt:lpstr>
      <vt:lpstr>Izmene propisa i konsultacije u okviru javnog sektora</vt:lpstr>
      <vt:lpstr>Razlozi usled kojih nisu organizovane javne rasprave, radne grupe ili konsultacije</vt:lpstr>
      <vt:lpstr>Komunikacija privrednika sa javnim sektorom</vt:lpstr>
      <vt:lpstr>Komunikacija udruženja sa javnim sektorom</vt:lpstr>
      <vt:lpstr>Najkorisniji oblici komunikacije sa javnim sektorom</vt:lpstr>
      <vt:lpstr>Najkorisniji oblici komunikacije sa javnim sektorom</vt:lpstr>
      <vt:lpstr>PowerPoint Presentation</vt:lpstr>
      <vt:lpstr>PowerPoint Presentation</vt:lpstr>
      <vt:lpstr>Najefikasnija faza za uspostavljanje JPD</vt:lpstr>
      <vt:lpstr>PowerPoint Presentation</vt:lpstr>
      <vt:lpstr>Upoznavanje sa mišljenjem privrede</vt:lpstr>
      <vt:lpstr>PowerPoint Presentation</vt:lpstr>
      <vt:lpstr>Saradnja sa predstavnicima privrede u poslednjih 12 meseci</vt:lpstr>
      <vt:lpstr>Dobijanje nacrta propisa na vreme</vt:lpstr>
      <vt:lpstr>Dobijanje nacrta propisa na vreme</vt:lpstr>
      <vt:lpstr>PowerPoint Presentation</vt:lpstr>
      <vt:lpstr>PowerPoint Presentation</vt:lpstr>
      <vt:lpstr>Davanje komentara na propis ili primenu propisa</vt:lpstr>
      <vt:lpstr>Odgovori na komentare na propis ili primenu propisa</vt:lpstr>
      <vt:lpstr>PowerPoint Presentation</vt:lpstr>
      <vt:lpstr>Reakcije na komentare</vt:lpstr>
      <vt:lpstr>Razlozi za nedavanje komentara</vt:lpstr>
      <vt:lpstr>PowerPoint Presentation</vt:lpstr>
      <vt:lpstr>Analiza očekivanih efekta predloženih izmena propisa na poslovanje</vt:lpstr>
      <vt:lpstr>Analiza očekivanih efekta predloženih izmena propisa na poslovanje</vt:lpstr>
      <vt:lpstr>Analiza efekata propisa</vt:lpstr>
      <vt:lpstr>PowerPoint Presentation</vt:lpstr>
      <vt:lpstr>PowerPoint Presentation</vt:lpstr>
      <vt:lpstr>PowerPoint Presentation</vt:lpstr>
      <vt:lpstr>Ujedinjeno nastupanje poslovnih udruženja</vt:lpstr>
      <vt:lpstr>Kapacitet poslovnih udruženja i zastupanje interesa članova </vt:lpstr>
      <vt:lpstr>Poziv udruženja svojim članovima na učešće u JPD</vt:lpstr>
      <vt:lpstr>Odziv članova na poziv udruženja za učešće u JPD</vt:lpstr>
      <vt:lpstr>Ocena kvaliteta komentara koje daje privreda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KA BOLJEM  JAVNO-PRIVATNOM  DIJALOGU</vt:lpstr>
      <vt:lpstr>PowerPoint Presentation</vt:lpstr>
      <vt:lpstr>PowerPoint Presentation</vt:lpstr>
      <vt:lpstr>Koje su trenutno najveće prepreke u sprovođenju efikasnog JPD? </vt:lpstr>
      <vt:lpstr>PowerPoint Presentation</vt:lpstr>
      <vt:lpstr>ABOUT IPSOS</vt:lpstr>
    </vt:vector>
  </TitlesOfParts>
  <Company>Ipsos-Mori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Julia Nurse</dc:creator>
  <cp:lastModifiedBy>Vojislav Mihailovic</cp:lastModifiedBy>
  <cp:revision>791</cp:revision>
  <cp:lastPrinted>2015-09-11T09:30:55Z</cp:lastPrinted>
  <dcterms:created xsi:type="dcterms:W3CDTF">2015-11-12T13:27:05Z</dcterms:created>
  <dcterms:modified xsi:type="dcterms:W3CDTF">2019-12-25T15:31:17Z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0x010100CF364F0FEA3A894EB58C6D2880EEF625</vt:lpwstr>
  </property>
</Properties>
</file>